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33" r:id="rId2"/>
    <p:sldMasterId id="2147483756" r:id="rId3"/>
    <p:sldMasterId id="2147483769" r:id="rId4"/>
  </p:sldMasterIdLst>
  <p:notesMasterIdLst>
    <p:notesMasterId r:id="rId126"/>
  </p:notesMasterIdLst>
  <p:sldIdLst>
    <p:sldId id="309" r:id="rId5"/>
    <p:sldId id="554" r:id="rId6"/>
    <p:sldId id="553" r:id="rId7"/>
    <p:sldId id="3263" r:id="rId8"/>
    <p:sldId id="271" r:id="rId9"/>
    <p:sldId id="5436" r:id="rId10"/>
    <p:sldId id="272" r:id="rId11"/>
    <p:sldId id="5403" r:id="rId12"/>
    <p:sldId id="278" r:id="rId13"/>
    <p:sldId id="279" r:id="rId14"/>
    <p:sldId id="557" r:id="rId15"/>
    <p:sldId id="456" r:id="rId16"/>
    <p:sldId id="5442" r:id="rId17"/>
    <p:sldId id="5443" r:id="rId18"/>
    <p:sldId id="434" r:id="rId19"/>
    <p:sldId id="435" r:id="rId20"/>
    <p:sldId id="436" r:id="rId21"/>
    <p:sldId id="5437" r:id="rId22"/>
    <p:sldId id="5438" r:id="rId23"/>
    <p:sldId id="5444" r:id="rId24"/>
    <p:sldId id="5445" r:id="rId25"/>
    <p:sldId id="5441" r:id="rId26"/>
    <p:sldId id="5446" r:id="rId27"/>
    <p:sldId id="5447" r:id="rId28"/>
    <p:sldId id="5448" r:id="rId29"/>
    <p:sldId id="5449" r:id="rId30"/>
    <p:sldId id="3273" r:id="rId31"/>
    <p:sldId id="3278" r:id="rId32"/>
    <p:sldId id="3279" r:id="rId33"/>
    <p:sldId id="5400" r:id="rId34"/>
    <p:sldId id="359" r:id="rId35"/>
    <p:sldId id="334" r:id="rId36"/>
    <p:sldId id="345" r:id="rId37"/>
    <p:sldId id="360" r:id="rId38"/>
    <p:sldId id="5450" r:id="rId39"/>
    <p:sldId id="5439" r:id="rId40"/>
    <p:sldId id="5398" r:id="rId41"/>
    <p:sldId id="5395" r:id="rId42"/>
    <p:sldId id="5451" r:id="rId43"/>
    <p:sldId id="388" r:id="rId44"/>
    <p:sldId id="5396" r:id="rId45"/>
    <p:sldId id="377" r:id="rId46"/>
    <p:sldId id="379" r:id="rId47"/>
    <p:sldId id="380" r:id="rId48"/>
    <p:sldId id="381" r:id="rId49"/>
    <p:sldId id="361" r:id="rId50"/>
    <p:sldId id="363" r:id="rId51"/>
    <p:sldId id="362" r:id="rId52"/>
    <p:sldId id="364" r:id="rId53"/>
    <p:sldId id="5397" r:id="rId54"/>
    <p:sldId id="265" r:id="rId55"/>
    <p:sldId id="266" r:id="rId56"/>
    <p:sldId id="270" r:id="rId57"/>
    <p:sldId id="277" r:id="rId58"/>
    <p:sldId id="365" r:id="rId59"/>
    <p:sldId id="385" r:id="rId60"/>
    <p:sldId id="395" r:id="rId61"/>
    <p:sldId id="5452" r:id="rId62"/>
    <p:sldId id="5456" r:id="rId63"/>
    <p:sldId id="5499" r:id="rId64"/>
    <p:sldId id="5455" r:id="rId65"/>
    <p:sldId id="5457" r:id="rId66"/>
    <p:sldId id="5458" r:id="rId67"/>
    <p:sldId id="5459" r:id="rId68"/>
    <p:sldId id="5460" r:id="rId69"/>
    <p:sldId id="5461" r:id="rId70"/>
    <p:sldId id="5462" r:id="rId71"/>
    <p:sldId id="5463" r:id="rId72"/>
    <p:sldId id="5464" r:id="rId73"/>
    <p:sldId id="5465" r:id="rId74"/>
    <p:sldId id="5466" r:id="rId75"/>
    <p:sldId id="5467" r:id="rId76"/>
    <p:sldId id="5468" r:id="rId77"/>
    <p:sldId id="5469" r:id="rId78"/>
    <p:sldId id="5470" r:id="rId79"/>
    <p:sldId id="5471" r:id="rId80"/>
    <p:sldId id="5472" r:id="rId81"/>
    <p:sldId id="5473" r:id="rId82"/>
    <p:sldId id="5474" r:id="rId83"/>
    <p:sldId id="5475" r:id="rId84"/>
    <p:sldId id="5476" r:id="rId85"/>
    <p:sldId id="5477" r:id="rId86"/>
    <p:sldId id="5478" r:id="rId87"/>
    <p:sldId id="5479" r:id="rId88"/>
    <p:sldId id="5480" r:id="rId89"/>
    <p:sldId id="5483" r:id="rId90"/>
    <p:sldId id="5498" r:id="rId91"/>
    <p:sldId id="5482" r:id="rId92"/>
    <p:sldId id="5484" r:id="rId93"/>
    <p:sldId id="5485" r:id="rId94"/>
    <p:sldId id="5486" r:id="rId95"/>
    <p:sldId id="5487" r:id="rId96"/>
    <p:sldId id="5488" r:id="rId97"/>
    <p:sldId id="5489" r:id="rId98"/>
    <p:sldId id="5490" r:id="rId99"/>
    <p:sldId id="5491" r:id="rId100"/>
    <p:sldId id="5492" r:id="rId101"/>
    <p:sldId id="5493" r:id="rId102"/>
    <p:sldId id="5494" r:id="rId103"/>
    <p:sldId id="5495" r:id="rId104"/>
    <p:sldId id="5453" r:id="rId105"/>
    <p:sldId id="5502" r:id="rId106"/>
    <p:sldId id="5503" r:id="rId107"/>
    <p:sldId id="5504" r:id="rId108"/>
    <p:sldId id="5505" r:id="rId109"/>
    <p:sldId id="5506" r:id="rId110"/>
    <p:sldId id="5507" r:id="rId111"/>
    <p:sldId id="5508" r:id="rId112"/>
    <p:sldId id="5509" r:id="rId113"/>
    <p:sldId id="5510" r:id="rId114"/>
    <p:sldId id="5511" r:id="rId115"/>
    <p:sldId id="5512" r:id="rId116"/>
    <p:sldId id="5513" r:id="rId117"/>
    <p:sldId id="5514" r:id="rId118"/>
    <p:sldId id="5515" r:id="rId119"/>
    <p:sldId id="5516" r:id="rId120"/>
    <p:sldId id="5517" r:id="rId121"/>
    <p:sldId id="5518" r:id="rId122"/>
    <p:sldId id="5500" r:id="rId123"/>
    <p:sldId id="2282" r:id="rId124"/>
    <p:sldId id="3284"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BE8FDD-9262-444D-A626-ACEB5A745D6A}">
          <p14:sldIdLst>
            <p14:sldId id="309"/>
            <p14:sldId id="554"/>
            <p14:sldId id="553"/>
            <p14:sldId id="3263"/>
            <p14:sldId id="271"/>
            <p14:sldId id="5436"/>
            <p14:sldId id="272"/>
            <p14:sldId id="5403"/>
            <p14:sldId id="278"/>
            <p14:sldId id="279"/>
            <p14:sldId id="557"/>
            <p14:sldId id="456"/>
            <p14:sldId id="5442"/>
            <p14:sldId id="5443"/>
            <p14:sldId id="434"/>
            <p14:sldId id="435"/>
            <p14:sldId id="436"/>
            <p14:sldId id="5437"/>
            <p14:sldId id="5438"/>
            <p14:sldId id="5444"/>
            <p14:sldId id="5445"/>
            <p14:sldId id="5441"/>
            <p14:sldId id="5446"/>
            <p14:sldId id="5447"/>
            <p14:sldId id="5448"/>
            <p14:sldId id="5449"/>
            <p14:sldId id="3273"/>
            <p14:sldId id="3278"/>
            <p14:sldId id="3279"/>
            <p14:sldId id="5400"/>
            <p14:sldId id="359"/>
            <p14:sldId id="334"/>
            <p14:sldId id="345"/>
            <p14:sldId id="360"/>
            <p14:sldId id="5450"/>
            <p14:sldId id="5439"/>
            <p14:sldId id="5398"/>
            <p14:sldId id="5395"/>
            <p14:sldId id="5451"/>
            <p14:sldId id="388"/>
            <p14:sldId id="5396"/>
            <p14:sldId id="377"/>
            <p14:sldId id="379"/>
            <p14:sldId id="380"/>
            <p14:sldId id="381"/>
            <p14:sldId id="361"/>
            <p14:sldId id="363"/>
            <p14:sldId id="362"/>
            <p14:sldId id="364"/>
            <p14:sldId id="5397"/>
            <p14:sldId id="265"/>
            <p14:sldId id="266"/>
            <p14:sldId id="270"/>
            <p14:sldId id="277"/>
            <p14:sldId id="365"/>
            <p14:sldId id="385"/>
            <p14:sldId id="395"/>
            <p14:sldId id="5452"/>
            <p14:sldId id="5456"/>
            <p14:sldId id="5499"/>
            <p14:sldId id="5455"/>
            <p14:sldId id="5457"/>
            <p14:sldId id="5458"/>
            <p14:sldId id="5459"/>
            <p14:sldId id="5460"/>
            <p14:sldId id="5461"/>
            <p14:sldId id="5462"/>
            <p14:sldId id="5463"/>
            <p14:sldId id="5464"/>
            <p14:sldId id="5465"/>
            <p14:sldId id="5466"/>
            <p14:sldId id="5467"/>
            <p14:sldId id="5468"/>
            <p14:sldId id="5469"/>
            <p14:sldId id="5470"/>
            <p14:sldId id="5471"/>
            <p14:sldId id="5472"/>
            <p14:sldId id="5473"/>
            <p14:sldId id="5474"/>
            <p14:sldId id="5475"/>
            <p14:sldId id="5476"/>
            <p14:sldId id="5477"/>
            <p14:sldId id="5478"/>
            <p14:sldId id="5479"/>
            <p14:sldId id="5480"/>
            <p14:sldId id="5483"/>
            <p14:sldId id="5498"/>
            <p14:sldId id="5482"/>
            <p14:sldId id="5484"/>
            <p14:sldId id="5485"/>
            <p14:sldId id="5486"/>
            <p14:sldId id="5487"/>
            <p14:sldId id="5488"/>
            <p14:sldId id="5489"/>
            <p14:sldId id="5490"/>
            <p14:sldId id="5491"/>
            <p14:sldId id="5492"/>
            <p14:sldId id="5493"/>
            <p14:sldId id="5494"/>
            <p14:sldId id="5495"/>
            <p14:sldId id="5453"/>
            <p14:sldId id="5502"/>
            <p14:sldId id="5503"/>
            <p14:sldId id="5504"/>
            <p14:sldId id="5505"/>
            <p14:sldId id="5506"/>
            <p14:sldId id="5507"/>
            <p14:sldId id="5508"/>
            <p14:sldId id="5509"/>
            <p14:sldId id="5510"/>
            <p14:sldId id="5511"/>
            <p14:sldId id="5512"/>
            <p14:sldId id="5513"/>
            <p14:sldId id="5514"/>
            <p14:sldId id="5515"/>
            <p14:sldId id="5516"/>
            <p14:sldId id="5517"/>
            <p14:sldId id="5518"/>
            <p14:sldId id="5500"/>
            <p14:sldId id="2282"/>
            <p14:sldId id="328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0070C0"/>
    <a:srgbClr val="0168B3"/>
    <a:srgbClr val="014679"/>
    <a:srgbClr val="503E66"/>
    <a:srgbClr val="00CC99"/>
    <a:srgbClr val="6699FF"/>
    <a:srgbClr val="20B99A"/>
    <a:srgbClr val="73FD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47" autoAdjust="0"/>
    <p:restoredTop sz="86063" autoAdjust="0"/>
  </p:normalViewPr>
  <p:slideViewPr>
    <p:cSldViewPr snapToGrid="0">
      <p:cViewPr varScale="1">
        <p:scale>
          <a:sx n="71" d="100"/>
          <a:sy n="71" d="100"/>
        </p:scale>
        <p:origin x="1186"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452F8A-6F56-428D-9565-4B21666C048C}" type="doc">
      <dgm:prSet loTypeId="urn:microsoft.com/office/officeart/2005/8/layout/cycle1" loCatId="cycle" qsTypeId="urn:microsoft.com/office/officeart/2005/8/quickstyle/3d1" qsCatId="3D" csTypeId="urn:microsoft.com/office/officeart/2005/8/colors/colorful5" csCatId="colorful" phldr="1"/>
      <dgm:spPr/>
      <dgm:t>
        <a:bodyPr/>
        <a:lstStyle/>
        <a:p>
          <a:endParaRPr lang="en-US"/>
        </a:p>
      </dgm:t>
    </dgm:pt>
    <dgm:pt modelId="{A059DE2D-C3BE-4BEF-BD90-36C3FC753CF8}">
      <dgm:prSet phldrT="[Text]"/>
      <dgm:spPr/>
      <dgm:t>
        <a:bodyPr/>
        <a:lstStyle/>
        <a:p>
          <a:r>
            <a:rPr lang="en-US"/>
            <a:t> </a:t>
          </a:r>
        </a:p>
      </dgm:t>
    </dgm:pt>
    <dgm:pt modelId="{C712E267-DCF6-4C40-89EA-8286248B005A}" type="parTrans" cxnId="{978D93A6-7893-4F92-9148-EFFB15583060}">
      <dgm:prSet/>
      <dgm:spPr/>
      <dgm:t>
        <a:bodyPr/>
        <a:lstStyle/>
        <a:p>
          <a:endParaRPr lang="en-US"/>
        </a:p>
      </dgm:t>
    </dgm:pt>
    <dgm:pt modelId="{05F4B4D6-2AA6-4DCA-9A4A-19FBBB52BC06}" type="sibTrans" cxnId="{978D93A6-7893-4F92-9148-EFFB15583060}">
      <dgm:prSet/>
      <dgm:spPr/>
      <dgm:t>
        <a:bodyPr/>
        <a:lstStyle/>
        <a:p>
          <a:endParaRPr lang="en-US"/>
        </a:p>
      </dgm:t>
    </dgm:pt>
    <dgm:pt modelId="{312EDF99-D3CD-47FA-A242-F5261FEC6820}">
      <dgm:prSet phldrT="[Text]"/>
      <dgm:spPr/>
      <dgm:t>
        <a:bodyPr/>
        <a:lstStyle/>
        <a:p>
          <a:r>
            <a:rPr lang="en-US"/>
            <a:t>  </a:t>
          </a:r>
        </a:p>
      </dgm:t>
    </dgm:pt>
    <dgm:pt modelId="{9FA891DE-C576-4B59-99E7-0A8A769D6A40}" type="parTrans" cxnId="{52826EAE-A95F-46F6-B3FC-7DE342341FE2}">
      <dgm:prSet/>
      <dgm:spPr/>
      <dgm:t>
        <a:bodyPr/>
        <a:lstStyle/>
        <a:p>
          <a:endParaRPr lang="en-US"/>
        </a:p>
      </dgm:t>
    </dgm:pt>
    <dgm:pt modelId="{6FF5C113-BCC0-4BF1-B7AC-367E0DF87AC0}" type="sibTrans" cxnId="{52826EAE-A95F-46F6-B3FC-7DE342341FE2}">
      <dgm:prSet/>
      <dgm:spPr/>
      <dgm:t>
        <a:bodyPr/>
        <a:lstStyle/>
        <a:p>
          <a:endParaRPr lang="en-US"/>
        </a:p>
      </dgm:t>
    </dgm:pt>
    <dgm:pt modelId="{740743E1-670C-42EA-A993-AF350933268B}">
      <dgm:prSet phldrT="[Text]"/>
      <dgm:spPr/>
      <dgm:t>
        <a:bodyPr/>
        <a:lstStyle/>
        <a:p>
          <a:r>
            <a:rPr lang="en-US"/>
            <a:t> </a:t>
          </a:r>
        </a:p>
      </dgm:t>
    </dgm:pt>
    <dgm:pt modelId="{63B845C5-2C7E-432E-B8E7-7D1AFA633FC8}" type="parTrans" cxnId="{287640D7-DBEE-4740-9917-A5689BB7EC8B}">
      <dgm:prSet/>
      <dgm:spPr/>
      <dgm:t>
        <a:bodyPr/>
        <a:lstStyle/>
        <a:p>
          <a:endParaRPr lang="en-US"/>
        </a:p>
      </dgm:t>
    </dgm:pt>
    <dgm:pt modelId="{3399F869-9E1D-4A70-8242-7DC348F77187}" type="sibTrans" cxnId="{287640D7-DBEE-4740-9917-A5689BB7EC8B}">
      <dgm:prSet/>
      <dgm:spPr/>
      <dgm:t>
        <a:bodyPr/>
        <a:lstStyle/>
        <a:p>
          <a:endParaRPr lang="en-US"/>
        </a:p>
      </dgm:t>
    </dgm:pt>
    <dgm:pt modelId="{11023252-EA25-4131-9AA6-AA23B7537ED6}">
      <dgm:prSet phldrT="[Text]"/>
      <dgm:spPr/>
      <dgm:t>
        <a:bodyPr/>
        <a:lstStyle/>
        <a:p>
          <a:r>
            <a:rPr lang="en-US"/>
            <a:t> </a:t>
          </a:r>
        </a:p>
      </dgm:t>
    </dgm:pt>
    <dgm:pt modelId="{FB92CB6D-EBD1-40CD-85D8-B4539BEC0FE5}" type="parTrans" cxnId="{D6BBF83E-8CDE-4FF4-BAA6-1777B3C3E24F}">
      <dgm:prSet/>
      <dgm:spPr/>
      <dgm:t>
        <a:bodyPr/>
        <a:lstStyle/>
        <a:p>
          <a:endParaRPr lang="en-US"/>
        </a:p>
      </dgm:t>
    </dgm:pt>
    <dgm:pt modelId="{B64CD29A-D1B9-47B7-85FE-92ECD42F41D7}" type="sibTrans" cxnId="{D6BBF83E-8CDE-4FF4-BAA6-1777B3C3E24F}">
      <dgm:prSet/>
      <dgm:spPr/>
      <dgm:t>
        <a:bodyPr/>
        <a:lstStyle/>
        <a:p>
          <a:endParaRPr lang="en-US"/>
        </a:p>
      </dgm:t>
    </dgm:pt>
    <dgm:pt modelId="{317A626C-8728-4E50-A94B-1D55D9E89CE3}">
      <dgm:prSet phldrT="[Text]"/>
      <dgm:spPr/>
      <dgm:t>
        <a:bodyPr/>
        <a:lstStyle/>
        <a:p>
          <a:r>
            <a:rPr lang="en-US"/>
            <a:t> </a:t>
          </a:r>
        </a:p>
      </dgm:t>
    </dgm:pt>
    <dgm:pt modelId="{CE81F584-C53B-45BC-8DDA-6AECD8DA4C94}" type="sibTrans" cxnId="{BF094569-32CD-47CB-B4A7-E6975EF8EBDD}">
      <dgm:prSet/>
      <dgm:spPr/>
      <dgm:t>
        <a:bodyPr/>
        <a:lstStyle/>
        <a:p>
          <a:endParaRPr lang="en-US"/>
        </a:p>
      </dgm:t>
    </dgm:pt>
    <dgm:pt modelId="{D96D69EC-8CC1-405A-9575-780BE0250760}" type="parTrans" cxnId="{BF094569-32CD-47CB-B4A7-E6975EF8EBDD}">
      <dgm:prSet/>
      <dgm:spPr/>
      <dgm:t>
        <a:bodyPr/>
        <a:lstStyle/>
        <a:p>
          <a:endParaRPr lang="en-US"/>
        </a:p>
      </dgm:t>
    </dgm:pt>
    <dgm:pt modelId="{621D35B2-F13E-4100-BAC6-59E0F9621651}" type="pres">
      <dgm:prSet presAssocID="{FB452F8A-6F56-428D-9565-4B21666C048C}" presName="cycle" presStyleCnt="0">
        <dgm:presLayoutVars>
          <dgm:dir/>
          <dgm:resizeHandles val="exact"/>
        </dgm:presLayoutVars>
      </dgm:prSet>
      <dgm:spPr/>
    </dgm:pt>
    <dgm:pt modelId="{75045D6B-E0D6-4BA6-806C-0937C416ED28}" type="pres">
      <dgm:prSet presAssocID="{A059DE2D-C3BE-4BEF-BD90-36C3FC753CF8}" presName="dummy" presStyleCnt="0"/>
      <dgm:spPr/>
    </dgm:pt>
    <dgm:pt modelId="{7ACCFC47-29A8-41B5-8ACE-30E13694E400}" type="pres">
      <dgm:prSet presAssocID="{A059DE2D-C3BE-4BEF-BD90-36C3FC753CF8}" presName="node" presStyleLbl="revTx" presStyleIdx="0" presStyleCnt="5">
        <dgm:presLayoutVars>
          <dgm:bulletEnabled val="1"/>
        </dgm:presLayoutVars>
      </dgm:prSet>
      <dgm:spPr/>
    </dgm:pt>
    <dgm:pt modelId="{B254B4C2-A63E-4740-BBD5-FF16D59BE920}" type="pres">
      <dgm:prSet presAssocID="{05F4B4D6-2AA6-4DCA-9A4A-19FBBB52BC06}" presName="sibTrans" presStyleLbl="node1" presStyleIdx="0" presStyleCnt="5" custLinFactNeighborX="0" custLinFactNeighborY="-375"/>
      <dgm:spPr/>
    </dgm:pt>
    <dgm:pt modelId="{78553E63-9DD8-466E-9305-2DF9292BD791}" type="pres">
      <dgm:prSet presAssocID="{312EDF99-D3CD-47FA-A242-F5261FEC6820}" presName="dummy" presStyleCnt="0"/>
      <dgm:spPr/>
    </dgm:pt>
    <dgm:pt modelId="{F3D8776A-5ED2-44A9-8BBB-8B5C1BF302A1}" type="pres">
      <dgm:prSet presAssocID="{312EDF99-D3CD-47FA-A242-F5261FEC6820}" presName="node" presStyleLbl="revTx" presStyleIdx="1" presStyleCnt="5">
        <dgm:presLayoutVars>
          <dgm:bulletEnabled val="1"/>
        </dgm:presLayoutVars>
      </dgm:prSet>
      <dgm:spPr/>
    </dgm:pt>
    <dgm:pt modelId="{8522C314-3023-42BE-A4CF-C8E60EE1BDC2}" type="pres">
      <dgm:prSet presAssocID="{6FF5C113-BCC0-4BF1-B7AC-367E0DF87AC0}" presName="sibTrans" presStyleLbl="node1" presStyleIdx="1" presStyleCnt="5"/>
      <dgm:spPr/>
    </dgm:pt>
    <dgm:pt modelId="{8813BC68-ADF9-4746-A1BA-E1E4FDE20EB5}" type="pres">
      <dgm:prSet presAssocID="{740743E1-670C-42EA-A993-AF350933268B}" presName="dummy" presStyleCnt="0"/>
      <dgm:spPr/>
    </dgm:pt>
    <dgm:pt modelId="{8E452E11-AAE9-4229-8A5A-BB3D860A074E}" type="pres">
      <dgm:prSet presAssocID="{740743E1-670C-42EA-A993-AF350933268B}" presName="node" presStyleLbl="revTx" presStyleIdx="2" presStyleCnt="5">
        <dgm:presLayoutVars>
          <dgm:bulletEnabled val="1"/>
        </dgm:presLayoutVars>
      </dgm:prSet>
      <dgm:spPr/>
    </dgm:pt>
    <dgm:pt modelId="{9A1D4955-2657-402D-90A6-B552B343ABC3}" type="pres">
      <dgm:prSet presAssocID="{3399F869-9E1D-4A70-8242-7DC348F77187}" presName="sibTrans" presStyleLbl="node1" presStyleIdx="2" presStyleCnt="5"/>
      <dgm:spPr/>
    </dgm:pt>
    <dgm:pt modelId="{37C06AF7-5042-4C23-8B3C-08752893C535}" type="pres">
      <dgm:prSet presAssocID="{11023252-EA25-4131-9AA6-AA23B7537ED6}" presName="dummy" presStyleCnt="0"/>
      <dgm:spPr/>
    </dgm:pt>
    <dgm:pt modelId="{4857B587-1613-4889-A75E-7DF6652FDBA9}" type="pres">
      <dgm:prSet presAssocID="{11023252-EA25-4131-9AA6-AA23B7537ED6}" presName="node" presStyleLbl="revTx" presStyleIdx="3" presStyleCnt="5">
        <dgm:presLayoutVars>
          <dgm:bulletEnabled val="1"/>
        </dgm:presLayoutVars>
      </dgm:prSet>
      <dgm:spPr/>
    </dgm:pt>
    <dgm:pt modelId="{12AAA9F9-F77A-4226-8957-8A649DD30AE6}" type="pres">
      <dgm:prSet presAssocID="{B64CD29A-D1B9-47B7-85FE-92ECD42F41D7}" presName="sibTrans" presStyleLbl="node1" presStyleIdx="3" presStyleCnt="5"/>
      <dgm:spPr/>
    </dgm:pt>
    <dgm:pt modelId="{298D3101-BD79-415A-AA11-1B8DD1AEE624}" type="pres">
      <dgm:prSet presAssocID="{317A626C-8728-4E50-A94B-1D55D9E89CE3}" presName="dummy" presStyleCnt="0"/>
      <dgm:spPr/>
    </dgm:pt>
    <dgm:pt modelId="{71716D7B-D129-49AF-9DAE-F827D53186C7}" type="pres">
      <dgm:prSet presAssocID="{317A626C-8728-4E50-A94B-1D55D9E89CE3}" presName="node" presStyleLbl="revTx" presStyleIdx="4" presStyleCnt="5">
        <dgm:presLayoutVars>
          <dgm:bulletEnabled val="1"/>
        </dgm:presLayoutVars>
      </dgm:prSet>
      <dgm:spPr/>
    </dgm:pt>
    <dgm:pt modelId="{82873894-6A9C-4D5E-B6A0-79D70AB97C4E}" type="pres">
      <dgm:prSet presAssocID="{CE81F584-C53B-45BC-8DDA-6AECD8DA4C94}" presName="sibTrans" presStyleLbl="node1" presStyleIdx="4" presStyleCnt="5"/>
      <dgm:spPr/>
    </dgm:pt>
  </dgm:ptLst>
  <dgm:cxnLst>
    <dgm:cxn modelId="{25D1A214-719E-4E7C-AEFC-551B46E6135E}" type="presOf" srcId="{CE81F584-C53B-45BC-8DDA-6AECD8DA4C94}" destId="{82873894-6A9C-4D5E-B6A0-79D70AB97C4E}" srcOrd="0" destOrd="0" presId="urn:microsoft.com/office/officeart/2005/8/layout/cycle1"/>
    <dgm:cxn modelId="{B2E3AB20-78C2-44B7-8B05-4284EFC27816}" type="presOf" srcId="{740743E1-670C-42EA-A993-AF350933268B}" destId="{8E452E11-AAE9-4229-8A5A-BB3D860A074E}" srcOrd="0" destOrd="0" presId="urn:microsoft.com/office/officeart/2005/8/layout/cycle1"/>
    <dgm:cxn modelId="{149ED320-D766-44AF-A449-B47377B9FB8A}" type="presOf" srcId="{3399F869-9E1D-4A70-8242-7DC348F77187}" destId="{9A1D4955-2657-402D-90A6-B552B343ABC3}" srcOrd="0" destOrd="0" presId="urn:microsoft.com/office/officeart/2005/8/layout/cycle1"/>
    <dgm:cxn modelId="{D6BBF83E-8CDE-4FF4-BAA6-1777B3C3E24F}" srcId="{FB452F8A-6F56-428D-9565-4B21666C048C}" destId="{11023252-EA25-4131-9AA6-AA23B7537ED6}" srcOrd="3" destOrd="0" parTransId="{FB92CB6D-EBD1-40CD-85D8-B4539BEC0FE5}" sibTransId="{B64CD29A-D1B9-47B7-85FE-92ECD42F41D7}"/>
    <dgm:cxn modelId="{C0659141-C375-4E61-93D9-CB955A7BC99D}" type="presOf" srcId="{317A626C-8728-4E50-A94B-1D55D9E89CE3}" destId="{71716D7B-D129-49AF-9DAE-F827D53186C7}" srcOrd="0" destOrd="0" presId="urn:microsoft.com/office/officeart/2005/8/layout/cycle1"/>
    <dgm:cxn modelId="{DF208A68-D8B9-4BC1-BC22-90E425BC34EC}" type="presOf" srcId="{A059DE2D-C3BE-4BEF-BD90-36C3FC753CF8}" destId="{7ACCFC47-29A8-41B5-8ACE-30E13694E400}" srcOrd="0" destOrd="0" presId="urn:microsoft.com/office/officeart/2005/8/layout/cycle1"/>
    <dgm:cxn modelId="{BF094569-32CD-47CB-B4A7-E6975EF8EBDD}" srcId="{FB452F8A-6F56-428D-9565-4B21666C048C}" destId="{317A626C-8728-4E50-A94B-1D55D9E89CE3}" srcOrd="4" destOrd="0" parTransId="{D96D69EC-8CC1-405A-9575-780BE0250760}" sibTransId="{CE81F584-C53B-45BC-8DDA-6AECD8DA4C94}"/>
    <dgm:cxn modelId="{8117E971-C261-4ADC-A8F8-9C407E2BDCBC}" type="presOf" srcId="{05F4B4D6-2AA6-4DCA-9A4A-19FBBB52BC06}" destId="{B254B4C2-A63E-4740-BBD5-FF16D59BE920}" srcOrd="0" destOrd="0" presId="urn:microsoft.com/office/officeart/2005/8/layout/cycle1"/>
    <dgm:cxn modelId="{F0359F57-B9B5-4DB2-81E9-04B784C4D6B5}" type="presOf" srcId="{B64CD29A-D1B9-47B7-85FE-92ECD42F41D7}" destId="{12AAA9F9-F77A-4226-8957-8A649DD30AE6}" srcOrd="0" destOrd="0" presId="urn:microsoft.com/office/officeart/2005/8/layout/cycle1"/>
    <dgm:cxn modelId="{3FF2B657-9972-4320-B93F-6503CA46EC44}" type="presOf" srcId="{6FF5C113-BCC0-4BF1-B7AC-367E0DF87AC0}" destId="{8522C314-3023-42BE-A4CF-C8E60EE1BDC2}" srcOrd="0" destOrd="0" presId="urn:microsoft.com/office/officeart/2005/8/layout/cycle1"/>
    <dgm:cxn modelId="{3529CB81-2C2F-4DF6-ACB3-2CCD71430ECE}" type="presOf" srcId="{11023252-EA25-4131-9AA6-AA23B7537ED6}" destId="{4857B587-1613-4889-A75E-7DF6652FDBA9}" srcOrd="0" destOrd="0" presId="urn:microsoft.com/office/officeart/2005/8/layout/cycle1"/>
    <dgm:cxn modelId="{EF18F490-027B-4804-94A0-A18362CDB8F7}" type="presOf" srcId="{FB452F8A-6F56-428D-9565-4B21666C048C}" destId="{621D35B2-F13E-4100-BAC6-59E0F9621651}" srcOrd="0" destOrd="0" presId="urn:microsoft.com/office/officeart/2005/8/layout/cycle1"/>
    <dgm:cxn modelId="{978D93A6-7893-4F92-9148-EFFB15583060}" srcId="{FB452F8A-6F56-428D-9565-4B21666C048C}" destId="{A059DE2D-C3BE-4BEF-BD90-36C3FC753CF8}" srcOrd="0" destOrd="0" parTransId="{C712E267-DCF6-4C40-89EA-8286248B005A}" sibTransId="{05F4B4D6-2AA6-4DCA-9A4A-19FBBB52BC06}"/>
    <dgm:cxn modelId="{52826EAE-A95F-46F6-B3FC-7DE342341FE2}" srcId="{FB452F8A-6F56-428D-9565-4B21666C048C}" destId="{312EDF99-D3CD-47FA-A242-F5261FEC6820}" srcOrd="1" destOrd="0" parTransId="{9FA891DE-C576-4B59-99E7-0A8A769D6A40}" sibTransId="{6FF5C113-BCC0-4BF1-B7AC-367E0DF87AC0}"/>
    <dgm:cxn modelId="{287640D7-DBEE-4740-9917-A5689BB7EC8B}" srcId="{FB452F8A-6F56-428D-9565-4B21666C048C}" destId="{740743E1-670C-42EA-A993-AF350933268B}" srcOrd="2" destOrd="0" parTransId="{63B845C5-2C7E-432E-B8E7-7D1AFA633FC8}" sibTransId="{3399F869-9E1D-4A70-8242-7DC348F77187}"/>
    <dgm:cxn modelId="{8FCB2BF5-B1AE-42B3-8867-0A395921D25D}" type="presOf" srcId="{312EDF99-D3CD-47FA-A242-F5261FEC6820}" destId="{F3D8776A-5ED2-44A9-8BBB-8B5C1BF302A1}" srcOrd="0" destOrd="0" presId="urn:microsoft.com/office/officeart/2005/8/layout/cycle1"/>
    <dgm:cxn modelId="{F1EC6461-4A04-42B8-A13E-AE3D5B61582E}" type="presParOf" srcId="{621D35B2-F13E-4100-BAC6-59E0F9621651}" destId="{75045D6B-E0D6-4BA6-806C-0937C416ED28}" srcOrd="0" destOrd="0" presId="urn:microsoft.com/office/officeart/2005/8/layout/cycle1"/>
    <dgm:cxn modelId="{A6042846-3DFC-4BAC-986F-15BF17EA3085}" type="presParOf" srcId="{621D35B2-F13E-4100-BAC6-59E0F9621651}" destId="{7ACCFC47-29A8-41B5-8ACE-30E13694E400}" srcOrd="1" destOrd="0" presId="urn:microsoft.com/office/officeart/2005/8/layout/cycle1"/>
    <dgm:cxn modelId="{F5877707-7514-4223-AE91-E6DA05C26449}" type="presParOf" srcId="{621D35B2-F13E-4100-BAC6-59E0F9621651}" destId="{B254B4C2-A63E-4740-BBD5-FF16D59BE920}" srcOrd="2" destOrd="0" presId="urn:microsoft.com/office/officeart/2005/8/layout/cycle1"/>
    <dgm:cxn modelId="{D09AA910-445A-4789-9C54-24C5B9565B7A}" type="presParOf" srcId="{621D35B2-F13E-4100-BAC6-59E0F9621651}" destId="{78553E63-9DD8-466E-9305-2DF9292BD791}" srcOrd="3" destOrd="0" presId="urn:microsoft.com/office/officeart/2005/8/layout/cycle1"/>
    <dgm:cxn modelId="{D951B664-8043-45F5-8E4A-FAB1C3C5DA62}" type="presParOf" srcId="{621D35B2-F13E-4100-BAC6-59E0F9621651}" destId="{F3D8776A-5ED2-44A9-8BBB-8B5C1BF302A1}" srcOrd="4" destOrd="0" presId="urn:microsoft.com/office/officeart/2005/8/layout/cycle1"/>
    <dgm:cxn modelId="{139A601B-6559-4601-AFA1-FD14C77D07D7}" type="presParOf" srcId="{621D35B2-F13E-4100-BAC6-59E0F9621651}" destId="{8522C314-3023-42BE-A4CF-C8E60EE1BDC2}" srcOrd="5" destOrd="0" presId="urn:microsoft.com/office/officeart/2005/8/layout/cycle1"/>
    <dgm:cxn modelId="{92AB213E-D991-495A-82D4-2BEC9592409B}" type="presParOf" srcId="{621D35B2-F13E-4100-BAC6-59E0F9621651}" destId="{8813BC68-ADF9-4746-A1BA-E1E4FDE20EB5}" srcOrd="6" destOrd="0" presId="urn:microsoft.com/office/officeart/2005/8/layout/cycle1"/>
    <dgm:cxn modelId="{F7CED793-FB33-4116-B309-39A20AB1DE2F}" type="presParOf" srcId="{621D35B2-F13E-4100-BAC6-59E0F9621651}" destId="{8E452E11-AAE9-4229-8A5A-BB3D860A074E}" srcOrd="7" destOrd="0" presId="urn:microsoft.com/office/officeart/2005/8/layout/cycle1"/>
    <dgm:cxn modelId="{BF1804DA-EFCD-42FC-9D7E-73467589EFB6}" type="presParOf" srcId="{621D35B2-F13E-4100-BAC6-59E0F9621651}" destId="{9A1D4955-2657-402D-90A6-B552B343ABC3}" srcOrd="8" destOrd="0" presId="urn:microsoft.com/office/officeart/2005/8/layout/cycle1"/>
    <dgm:cxn modelId="{5BB7A64D-7D70-4BF4-87C6-3837C218979B}" type="presParOf" srcId="{621D35B2-F13E-4100-BAC6-59E0F9621651}" destId="{37C06AF7-5042-4C23-8B3C-08752893C535}" srcOrd="9" destOrd="0" presId="urn:microsoft.com/office/officeart/2005/8/layout/cycle1"/>
    <dgm:cxn modelId="{AF009020-981B-4479-BA16-94E2677578CF}" type="presParOf" srcId="{621D35B2-F13E-4100-BAC6-59E0F9621651}" destId="{4857B587-1613-4889-A75E-7DF6652FDBA9}" srcOrd="10" destOrd="0" presId="urn:microsoft.com/office/officeart/2005/8/layout/cycle1"/>
    <dgm:cxn modelId="{33CF0435-AFD9-49D7-A24E-CC5D8D737897}" type="presParOf" srcId="{621D35B2-F13E-4100-BAC6-59E0F9621651}" destId="{12AAA9F9-F77A-4226-8957-8A649DD30AE6}" srcOrd="11" destOrd="0" presId="urn:microsoft.com/office/officeart/2005/8/layout/cycle1"/>
    <dgm:cxn modelId="{76F4FDE8-BDC9-4492-934D-26848F09586B}" type="presParOf" srcId="{621D35B2-F13E-4100-BAC6-59E0F9621651}" destId="{298D3101-BD79-415A-AA11-1B8DD1AEE624}" srcOrd="12" destOrd="0" presId="urn:microsoft.com/office/officeart/2005/8/layout/cycle1"/>
    <dgm:cxn modelId="{E02B5332-EAA2-4540-8524-FF927F54017E}" type="presParOf" srcId="{621D35B2-F13E-4100-BAC6-59E0F9621651}" destId="{71716D7B-D129-49AF-9DAE-F827D53186C7}" srcOrd="13" destOrd="0" presId="urn:microsoft.com/office/officeart/2005/8/layout/cycle1"/>
    <dgm:cxn modelId="{5CA5BD43-110A-414E-96FC-5B51D5E67C76}" type="presParOf" srcId="{621D35B2-F13E-4100-BAC6-59E0F9621651}" destId="{82873894-6A9C-4D5E-B6A0-79D70AB97C4E}" srcOrd="14"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CFC47-29A8-41B5-8ACE-30E13694E400}">
      <dsp:nvSpPr>
        <dsp:cNvPr id="0" name=""/>
        <dsp:cNvSpPr/>
      </dsp:nvSpPr>
      <dsp:spPr>
        <a:xfrm>
          <a:off x="2393359" y="20662"/>
          <a:ext cx="740774" cy="74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a:t> </a:t>
          </a:r>
        </a:p>
      </dsp:txBody>
      <dsp:txXfrm>
        <a:off x="2393359" y="20662"/>
        <a:ext cx="740774" cy="740774"/>
      </dsp:txXfrm>
    </dsp:sp>
    <dsp:sp modelId="{B254B4C2-A63E-4740-BBD5-FF16D59BE920}">
      <dsp:nvSpPr>
        <dsp:cNvPr id="0" name=""/>
        <dsp:cNvSpPr/>
      </dsp:nvSpPr>
      <dsp:spPr>
        <a:xfrm>
          <a:off x="649825" y="-11303"/>
          <a:ext cx="2778591" cy="2778591"/>
        </a:xfrm>
        <a:prstGeom prst="circularArrow">
          <a:avLst>
            <a:gd name="adj1" fmla="val 5199"/>
            <a:gd name="adj2" fmla="val 335808"/>
            <a:gd name="adj3" fmla="val 21293671"/>
            <a:gd name="adj4" fmla="val 19765863"/>
            <a:gd name="adj5" fmla="val 6065"/>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3D8776A-5ED2-44A9-8BBB-8B5C1BF302A1}">
      <dsp:nvSpPr>
        <dsp:cNvPr id="0" name=""/>
        <dsp:cNvSpPr/>
      </dsp:nvSpPr>
      <dsp:spPr>
        <a:xfrm>
          <a:off x="2841203" y="1398983"/>
          <a:ext cx="740774" cy="74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a:t>  </a:t>
          </a:r>
        </a:p>
      </dsp:txBody>
      <dsp:txXfrm>
        <a:off x="2841203" y="1398983"/>
        <a:ext cx="740774" cy="740774"/>
      </dsp:txXfrm>
    </dsp:sp>
    <dsp:sp modelId="{8522C314-3023-42BE-A4CF-C8E60EE1BDC2}">
      <dsp:nvSpPr>
        <dsp:cNvPr id="0" name=""/>
        <dsp:cNvSpPr/>
      </dsp:nvSpPr>
      <dsp:spPr>
        <a:xfrm>
          <a:off x="649825" y="-883"/>
          <a:ext cx="2778591" cy="2778591"/>
        </a:xfrm>
        <a:prstGeom prst="circularArrow">
          <a:avLst>
            <a:gd name="adj1" fmla="val 5199"/>
            <a:gd name="adj2" fmla="val 335808"/>
            <a:gd name="adj3" fmla="val 4015143"/>
            <a:gd name="adj4" fmla="val 2253024"/>
            <a:gd name="adj5" fmla="val 6065"/>
          </a:avLst>
        </a:prstGeom>
        <a:gradFill rotWithShape="0">
          <a:gsLst>
            <a:gs pos="0">
              <a:schemeClr val="accent5">
                <a:hueOff val="-2483469"/>
                <a:satOff val="9953"/>
                <a:lumOff val="2157"/>
                <a:alphaOff val="0"/>
                <a:satMod val="103000"/>
                <a:lumMod val="102000"/>
                <a:tint val="94000"/>
              </a:schemeClr>
            </a:gs>
            <a:gs pos="50000">
              <a:schemeClr val="accent5">
                <a:hueOff val="-2483469"/>
                <a:satOff val="9953"/>
                <a:lumOff val="2157"/>
                <a:alphaOff val="0"/>
                <a:satMod val="110000"/>
                <a:lumMod val="100000"/>
                <a:shade val="100000"/>
              </a:schemeClr>
            </a:gs>
            <a:gs pos="100000">
              <a:schemeClr val="accent5">
                <a:hueOff val="-2483469"/>
                <a:satOff val="9953"/>
                <a:lumOff val="215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E452E11-AAE9-4229-8A5A-BB3D860A074E}">
      <dsp:nvSpPr>
        <dsp:cNvPr id="0" name=""/>
        <dsp:cNvSpPr/>
      </dsp:nvSpPr>
      <dsp:spPr>
        <a:xfrm>
          <a:off x="1668733" y="2250832"/>
          <a:ext cx="740774" cy="74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a:t> </a:t>
          </a:r>
        </a:p>
      </dsp:txBody>
      <dsp:txXfrm>
        <a:off x="1668733" y="2250832"/>
        <a:ext cx="740774" cy="740774"/>
      </dsp:txXfrm>
    </dsp:sp>
    <dsp:sp modelId="{9A1D4955-2657-402D-90A6-B552B343ABC3}">
      <dsp:nvSpPr>
        <dsp:cNvPr id="0" name=""/>
        <dsp:cNvSpPr/>
      </dsp:nvSpPr>
      <dsp:spPr>
        <a:xfrm>
          <a:off x="649825" y="-883"/>
          <a:ext cx="2778591" cy="2778591"/>
        </a:xfrm>
        <a:prstGeom prst="circularArrow">
          <a:avLst>
            <a:gd name="adj1" fmla="val 5199"/>
            <a:gd name="adj2" fmla="val 335808"/>
            <a:gd name="adj3" fmla="val 8211168"/>
            <a:gd name="adj4" fmla="val 6449049"/>
            <a:gd name="adj5" fmla="val 6065"/>
          </a:avLst>
        </a:prstGeom>
        <a:gradFill rotWithShape="0">
          <a:gsLst>
            <a:gs pos="0">
              <a:schemeClr val="accent5">
                <a:hueOff val="-4966938"/>
                <a:satOff val="19906"/>
                <a:lumOff val="4314"/>
                <a:alphaOff val="0"/>
                <a:satMod val="103000"/>
                <a:lumMod val="102000"/>
                <a:tint val="94000"/>
              </a:schemeClr>
            </a:gs>
            <a:gs pos="50000">
              <a:schemeClr val="accent5">
                <a:hueOff val="-4966938"/>
                <a:satOff val="19906"/>
                <a:lumOff val="4314"/>
                <a:alphaOff val="0"/>
                <a:satMod val="110000"/>
                <a:lumMod val="100000"/>
                <a:shade val="100000"/>
              </a:schemeClr>
            </a:gs>
            <a:gs pos="100000">
              <a:schemeClr val="accent5">
                <a:hueOff val="-4966938"/>
                <a:satOff val="19906"/>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57B587-1613-4889-A75E-7DF6652FDBA9}">
      <dsp:nvSpPr>
        <dsp:cNvPr id="0" name=""/>
        <dsp:cNvSpPr/>
      </dsp:nvSpPr>
      <dsp:spPr>
        <a:xfrm>
          <a:off x="496264" y="1398983"/>
          <a:ext cx="740774" cy="74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a:t> </a:t>
          </a:r>
        </a:p>
      </dsp:txBody>
      <dsp:txXfrm>
        <a:off x="496264" y="1398983"/>
        <a:ext cx="740774" cy="740774"/>
      </dsp:txXfrm>
    </dsp:sp>
    <dsp:sp modelId="{12AAA9F9-F77A-4226-8957-8A649DD30AE6}">
      <dsp:nvSpPr>
        <dsp:cNvPr id="0" name=""/>
        <dsp:cNvSpPr/>
      </dsp:nvSpPr>
      <dsp:spPr>
        <a:xfrm>
          <a:off x="649825" y="-883"/>
          <a:ext cx="2778591" cy="2778591"/>
        </a:xfrm>
        <a:prstGeom prst="circularArrow">
          <a:avLst>
            <a:gd name="adj1" fmla="val 5199"/>
            <a:gd name="adj2" fmla="val 335808"/>
            <a:gd name="adj3" fmla="val 12298329"/>
            <a:gd name="adj4" fmla="val 10770521"/>
            <a:gd name="adj5" fmla="val 6065"/>
          </a:avLst>
        </a:prstGeom>
        <a:gradFill rotWithShape="0">
          <a:gsLst>
            <a:gs pos="0">
              <a:schemeClr val="accent5">
                <a:hueOff val="-7450407"/>
                <a:satOff val="29858"/>
                <a:lumOff val="6471"/>
                <a:alphaOff val="0"/>
                <a:satMod val="103000"/>
                <a:lumMod val="102000"/>
                <a:tint val="94000"/>
              </a:schemeClr>
            </a:gs>
            <a:gs pos="50000">
              <a:schemeClr val="accent5">
                <a:hueOff val="-7450407"/>
                <a:satOff val="29858"/>
                <a:lumOff val="6471"/>
                <a:alphaOff val="0"/>
                <a:satMod val="110000"/>
                <a:lumMod val="100000"/>
                <a:shade val="100000"/>
              </a:schemeClr>
            </a:gs>
            <a:gs pos="100000">
              <a:schemeClr val="accent5">
                <a:hueOff val="-7450407"/>
                <a:satOff val="29858"/>
                <a:lumOff val="647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1716D7B-D129-49AF-9DAE-F827D53186C7}">
      <dsp:nvSpPr>
        <dsp:cNvPr id="0" name=""/>
        <dsp:cNvSpPr/>
      </dsp:nvSpPr>
      <dsp:spPr>
        <a:xfrm>
          <a:off x="944107" y="20662"/>
          <a:ext cx="740774" cy="74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a:t> </a:t>
          </a:r>
        </a:p>
      </dsp:txBody>
      <dsp:txXfrm>
        <a:off x="944107" y="20662"/>
        <a:ext cx="740774" cy="740774"/>
      </dsp:txXfrm>
    </dsp:sp>
    <dsp:sp modelId="{82873894-6A9C-4D5E-B6A0-79D70AB97C4E}">
      <dsp:nvSpPr>
        <dsp:cNvPr id="0" name=""/>
        <dsp:cNvSpPr/>
      </dsp:nvSpPr>
      <dsp:spPr>
        <a:xfrm>
          <a:off x="649825" y="-883"/>
          <a:ext cx="2778591" cy="2778591"/>
        </a:xfrm>
        <a:prstGeom prst="circularArrow">
          <a:avLst>
            <a:gd name="adj1" fmla="val 5199"/>
            <a:gd name="adj2" fmla="val 335808"/>
            <a:gd name="adj3" fmla="val 16866130"/>
            <a:gd name="adj4" fmla="val 15198062"/>
            <a:gd name="adj5" fmla="val 6065"/>
          </a:avLst>
        </a:prstGeom>
        <a:gradFill rotWithShape="0">
          <a:gsLst>
            <a:gs pos="0">
              <a:schemeClr val="accent5">
                <a:hueOff val="-9933876"/>
                <a:satOff val="39811"/>
                <a:lumOff val="8628"/>
                <a:alphaOff val="0"/>
                <a:satMod val="103000"/>
                <a:lumMod val="102000"/>
                <a:tint val="94000"/>
              </a:schemeClr>
            </a:gs>
            <a:gs pos="50000">
              <a:schemeClr val="accent5">
                <a:hueOff val="-9933876"/>
                <a:satOff val="39811"/>
                <a:lumOff val="8628"/>
                <a:alphaOff val="0"/>
                <a:satMod val="110000"/>
                <a:lumMod val="100000"/>
                <a:shade val="100000"/>
              </a:schemeClr>
            </a:gs>
            <a:gs pos="100000">
              <a:schemeClr val="accent5">
                <a:hueOff val="-9933876"/>
                <a:satOff val="39811"/>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D3800-BFD1-4ED8-93E9-7FDF63196909}" type="datetimeFigureOut">
              <a:rPr lang="en-US" smtClean="0"/>
              <a:pPr/>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A13B6-04FE-46D4-AFF3-55E73FB2FCCC}" type="slidenum">
              <a:rPr lang="en-US" smtClean="0"/>
              <a:pPr/>
              <a:t>‹#›</a:t>
            </a:fld>
            <a:endParaRPr lang="en-US"/>
          </a:p>
        </p:txBody>
      </p:sp>
    </p:spTree>
    <p:extLst>
      <p:ext uri="{BB962C8B-B14F-4D97-AF65-F5344CB8AC3E}">
        <p14:creationId xmlns:p14="http://schemas.microsoft.com/office/powerpoint/2010/main" val="780252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A13B6-04FE-46D4-AFF3-55E73FB2FCCC}" type="slidenum">
              <a:rPr lang="en-US" smtClean="0"/>
              <a:pPr/>
              <a:t>1</a:t>
            </a:fld>
            <a:endParaRPr lang="en-US"/>
          </a:p>
        </p:txBody>
      </p:sp>
    </p:spTree>
    <p:extLst>
      <p:ext uri="{BB962C8B-B14F-4D97-AF65-F5344CB8AC3E}">
        <p14:creationId xmlns:p14="http://schemas.microsoft.com/office/powerpoint/2010/main" val="623711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24: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p24: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Calibri"/>
              <a:buChar char="-"/>
            </a:pPr>
            <a:r>
              <a:rPr lang="en-US" sz="1200" dirty="0" err="1"/>
              <a:t>Sắp</a:t>
            </a:r>
            <a:r>
              <a:rPr lang="en-US" sz="1200" dirty="0"/>
              <a:t> </a:t>
            </a:r>
            <a:r>
              <a:rPr lang="en-US" sz="1200" dirty="0" err="1"/>
              <a:t>xếp</a:t>
            </a:r>
            <a:r>
              <a:rPr lang="en-US" sz="1200" dirty="0"/>
              <a:t> </a:t>
            </a:r>
            <a:r>
              <a:rPr lang="en-US" sz="1200" dirty="0" err="1"/>
              <a:t>thời</a:t>
            </a:r>
            <a:r>
              <a:rPr lang="en-US" sz="1200" dirty="0"/>
              <a:t> </a:t>
            </a:r>
            <a:r>
              <a:rPr lang="en-US" sz="1200" dirty="0" err="1"/>
              <a:t>khóa</a:t>
            </a:r>
            <a:r>
              <a:rPr lang="en-US" sz="1200" dirty="0"/>
              <a:t> </a:t>
            </a:r>
            <a:r>
              <a:rPr lang="en-US" sz="1200" dirty="0" err="1"/>
              <a:t>biểu</a:t>
            </a:r>
            <a:endParaRPr sz="1200" dirty="0"/>
          </a:p>
          <a:p>
            <a:pPr marL="171450" marR="0" lvl="0" indent="-171450" algn="l" rtl="0">
              <a:lnSpc>
                <a:spcPct val="100000"/>
              </a:lnSpc>
              <a:spcBef>
                <a:spcPts val="0"/>
              </a:spcBef>
              <a:spcAft>
                <a:spcPts val="0"/>
              </a:spcAft>
              <a:buClr>
                <a:schemeClr val="dk1"/>
              </a:buClr>
              <a:buSzPts val="1200"/>
              <a:buFont typeface="Calibri"/>
              <a:buChar char="-"/>
            </a:pPr>
            <a:r>
              <a:rPr lang="en-US" sz="1200" dirty="0" err="1"/>
              <a:t>Quản</a:t>
            </a:r>
            <a:r>
              <a:rPr lang="en-US" sz="1200" dirty="0"/>
              <a:t> </a:t>
            </a:r>
            <a:r>
              <a:rPr lang="en-US" sz="1200" dirty="0" err="1"/>
              <a:t>lý</a:t>
            </a:r>
            <a:r>
              <a:rPr lang="en-US" sz="1200" dirty="0"/>
              <a:t> </a:t>
            </a:r>
            <a:r>
              <a:rPr lang="en-US" sz="1200" dirty="0" err="1"/>
              <a:t>thư</a:t>
            </a:r>
            <a:r>
              <a:rPr lang="en-US" sz="1200" dirty="0"/>
              <a:t> </a:t>
            </a:r>
            <a:r>
              <a:rPr lang="en-US" sz="1200" dirty="0" err="1"/>
              <a:t>viện</a:t>
            </a:r>
            <a:endParaRPr sz="1200" dirty="0"/>
          </a:p>
          <a:p>
            <a:pPr marL="171450" marR="0" lvl="0" indent="-171450" algn="l" rtl="0">
              <a:lnSpc>
                <a:spcPct val="100000"/>
              </a:lnSpc>
              <a:spcBef>
                <a:spcPts val="0"/>
              </a:spcBef>
              <a:spcAft>
                <a:spcPts val="0"/>
              </a:spcAft>
              <a:buClr>
                <a:schemeClr val="dk1"/>
              </a:buClr>
              <a:buSzPts val="1200"/>
              <a:buFont typeface="Calibri"/>
              <a:buChar char="-"/>
            </a:pPr>
            <a:r>
              <a:rPr lang="en-US" sz="1200" dirty="0" err="1"/>
              <a:t>Hệ</a:t>
            </a:r>
            <a:r>
              <a:rPr lang="en-US" sz="1200" dirty="0"/>
              <a:t> </a:t>
            </a:r>
            <a:r>
              <a:rPr lang="en-US" sz="1200" dirty="0" err="1"/>
              <a:t>thống</a:t>
            </a:r>
            <a:r>
              <a:rPr lang="en-US" sz="1200" dirty="0"/>
              <a:t> </a:t>
            </a:r>
            <a:r>
              <a:rPr lang="en-US" sz="1200" dirty="0" err="1"/>
              <a:t>tuyển</a:t>
            </a:r>
            <a:r>
              <a:rPr lang="en-US" sz="1200" dirty="0"/>
              <a:t> </a:t>
            </a:r>
            <a:r>
              <a:rPr lang="en-US" sz="1200" dirty="0" err="1"/>
              <a:t>sinh</a:t>
            </a:r>
            <a:r>
              <a:rPr lang="en-US" sz="1200" dirty="0"/>
              <a:t> </a:t>
            </a:r>
            <a:r>
              <a:rPr lang="en-US" sz="1200" dirty="0" err="1"/>
              <a:t>đầu</a:t>
            </a:r>
            <a:r>
              <a:rPr lang="en-US" sz="1200" dirty="0"/>
              <a:t> </a:t>
            </a:r>
            <a:r>
              <a:rPr lang="en-US" sz="1200" dirty="0" err="1"/>
              <a:t>cấp</a:t>
            </a:r>
            <a:r>
              <a:rPr lang="en-US" sz="1200" dirty="0"/>
              <a:t>: </a:t>
            </a:r>
            <a:r>
              <a:rPr lang="en-US" sz="1200" dirty="0" err="1"/>
              <a:t>năm</a:t>
            </a:r>
            <a:r>
              <a:rPr lang="en-US" sz="1200" dirty="0"/>
              <a:t> </a:t>
            </a:r>
            <a:r>
              <a:rPr lang="en-US" sz="1200" dirty="0" err="1"/>
              <a:t>học</a:t>
            </a:r>
            <a:r>
              <a:rPr lang="en-US" sz="1200" dirty="0"/>
              <a:t> 2022-2023 VNPT </a:t>
            </a:r>
            <a:r>
              <a:rPr lang="en-US" sz="1200" dirty="0" err="1"/>
              <a:t>cũng</a:t>
            </a:r>
            <a:r>
              <a:rPr lang="en-US" sz="1200" dirty="0"/>
              <a:t> </a:t>
            </a:r>
            <a:r>
              <a:rPr lang="en-US" sz="1200" dirty="0" err="1"/>
              <a:t>đã</a:t>
            </a:r>
            <a:r>
              <a:rPr lang="en-US" sz="1200" dirty="0"/>
              <a:t> </a:t>
            </a:r>
            <a:r>
              <a:rPr lang="en-US" sz="1200" dirty="0" err="1"/>
              <a:t>triển</a:t>
            </a:r>
            <a:r>
              <a:rPr lang="en-US" sz="1200" dirty="0"/>
              <a:t> </a:t>
            </a:r>
            <a:r>
              <a:rPr lang="en-US" sz="1200" dirty="0" err="1"/>
              <a:t>khai</a:t>
            </a:r>
            <a:r>
              <a:rPr lang="en-US" sz="1200" dirty="0"/>
              <a:t> </a:t>
            </a:r>
            <a:r>
              <a:rPr lang="en-US" sz="1200" dirty="0" err="1"/>
              <a:t>thành</a:t>
            </a:r>
            <a:r>
              <a:rPr lang="en-US" sz="1200" dirty="0"/>
              <a:t> </a:t>
            </a:r>
            <a:r>
              <a:rPr lang="en-US" sz="1200" dirty="0" err="1"/>
              <a:t>công</a:t>
            </a:r>
            <a:r>
              <a:rPr lang="en-US" sz="1200" dirty="0"/>
              <a:t> </a:t>
            </a:r>
            <a:r>
              <a:rPr lang="en-US" sz="1200" dirty="0" err="1"/>
              <a:t>tuyến</a:t>
            </a:r>
            <a:r>
              <a:rPr lang="en-US" sz="1200" dirty="0"/>
              <a:t> </a:t>
            </a:r>
            <a:r>
              <a:rPr lang="en-US" sz="1200" dirty="0" err="1"/>
              <a:t>sinh</a:t>
            </a:r>
            <a:r>
              <a:rPr lang="en-US" sz="1200" dirty="0"/>
              <a:t> </a:t>
            </a:r>
            <a:r>
              <a:rPr lang="en-US" sz="1200" dirty="0" err="1"/>
              <a:t>đầu</a:t>
            </a:r>
            <a:r>
              <a:rPr lang="en-US" sz="1200" dirty="0"/>
              <a:t> </a:t>
            </a:r>
            <a:r>
              <a:rPr lang="en-US" sz="1200" dirty="0" err="1"/>
              <a:t>cấp</a:t>
            </a:r>
            <a:r>
              <a:rPr lang="en-US" sz="1200" dirty="0"/>
              <a:t> </a:t>
            </a:r>
            <a:r>
              <a:rPr lang="en-US" sz="1200" dirty="0" err="1"/>
              <a:t>cho</a:t>
            </a:r>
            <a:r>
              <a:rPr lang="en-US" sz="1200" dirty="0"/>
              <a:t> </a:t>
            </a:r>
            <a:r>
              <a:rPr lang="en-US" sz="1200" dirty="0" err="1"/>
              <a:t>các</a:t>
            </a:r>
            <a:r>
              <a:rPr lang="en-US" sz="1200" dirty="0"/>
              <a:t> </a:t>
            </a:r>
            <a:r>
              <a:rPr lang="en-US" sz="1200" dirty="0" err="1"/>
              <a:t>trường</a:t>
            </a:r>
            <a:r>
              <a:rPr lang="en-US" sz="1200" dirty="0"/>
              <a:t> </a:t>
            </a:r>
            <a:r>
              <a:rPr lang="en-US" sz="1200" dirty="0" err="1"/>
              <a:t>trong</a:t>
            </a:r>
            <a:r>
              <a:rPr lang="en-US" sz="1200" dirty="0"/>
              <a:t> </a:t>
            </a:r>
            <a:r>
              <a:rPr lang="en-US" sz="1200" dirty="0" err="1"/>
              <a:t>tỉnh</a:t>
            </a:r>
            <a:r>
              <a:rPr lang="en-US" sz="1200" dirty="0"/>
              <a:t> ạ. </a:t>
            </a:r>
            <a:endParaRPr sz="1200" dirty="0"/>
          </a:p>
          <a:p>
            <a:pPr marL="171450" marR="0" lvl="0" indent="-171450" algn="l" rtl="0">
              <a:lnSpc>
                <a:spcPct val="100000"/>
              </a:lnSpc>
              <a:spcBef>
                <a:spcPts val="0"/>
              </a:spcBef>
              <a:spcAft>
                <a:spcPts val="0"/>
              </a:spcAft>
              <a:buClr>
                <a:schemeClr val="dk1"/>
              </a:buClr>
              <a:buSzPts val="1200"/>
              <a:buFont typeface="Calibri"/>
              <a:buChar char="-"/>
            </a:pPr>
            <a:r>
              <a:rPr lang="en-US" sz="1200" dirty="0" err="1"/>
              <a:t>Điểm</a:t>
            </a:r>
            <a:r>
              <a:rPr lang="en-US" sz="1200" dirty="0"/>
              <a:t> </a:t>
            </a:r>
            <a:r>
              <a:rPr lang="en-US" sz="1200" dirty="0" err="1"/>
              <a:t>danh</a:t>
            </a:r>
            <a:r>
              <a:rPr lang="en-US" sz="1200" dirty="0"/>
              <a:t> </a:t>
            </a:r>
            <a:r>
              <a:rPr lang="en-US" sz="1200" dirty="0" err="1"/>
              <a:t>thông</a:t>
            </a:r>
            <a:r>
              <a:rPr lang="en-US" sz="1200" dirty="0"/>
              <a:t> </a:t>
            </a:r>
            <a:r>
              <a:rPr lang="en-US" sz="1200" dirty="0" err="1"/>
              <a:t>minh</a:t>
            </a:r>
            <a:r>
              <a:rPr lang="en-US" sz="1200" dirty="0"/>
              <a:t> qua </a:t>
            </a:r>
            <a:r>
              <a:rPr lang="en-US" sz="1200" dirty="0" err="1"/>
              <a:t>các</a:t>
            </a:r>
            <a:r>
              <a:rPr lang="en-US" sz="1200" dirty="0"/>
              <a:t> </a:t>
            </a:r>
            <a:r>
              <a:rPr lang="en-US" sz="1200" dirty="0" err="1"/>
              <a:t>hình</a:t>
            </a:r>
            <a:r>
              <a:rPr lang="en-US" sz="1200" dirty="0"/>
              <a:t> </a:t>
            </a:r>
            <a:r>
              <a:rPr lang="en-US" sz="1200" dirty="0" err="1"/>
              <a:t>thức</a:t>
            </a:r>
            <a:r>
              <a:rPr lang="en-US" sz="1200" dirty="0"/>
              <a:t> </a:t>
            </a:r>
            <a:r>
              <a:rPr lang="en-US" sz="1200" dirty="0" err="1"/>
              <a:t>thẻ</a:t>
            </a:r>
            <a:r>
              <a:rPr lang="en-US" sz="1200" dirty="0"/>
              <a:t>, </a:t>
            </a:r>
            <a:r>
              <a:rPr lang="en-US" sz="1200" dirty="0" err="1"/>
              <a:t>vân</a:t>
            </a:r>
            <a:r>
              <a:rPr lang="en-US" sz="1200" dirty="0"/>
              <a:t> </a:t>
            </a:r>
            <a:r>
              <a:rPr lang="en-US" sz="1200" dirty="0" err="1"/>
              <a:t>tay</a:t>
            </a:r>
            <a:r>
              <a:rPr lang="en-US" sz="1200" dirty="0"/>
              <a:t>, </a:t>
            </a:r>
            <a:r>
              <a:rPr lang="en-US" sz="1200" dirty="0" err="1"/>
              <a:t>khuôn</a:t>
            </a:r>
            <a:r>
              <a:rPr lang="en-US" sz="1200" dirty="0"/>
              <a:t> </a:t>
            </a:r>
            <a:r>
              <a:rPr lang="en-US" sz="1200" dirty="0" err="1"/>
              <a:t>mặt</a:t>
            </a:r>
            <a:endParaRPr sz="1200" dirty="0"/>
          </a:p>
          <a:p>
            <a:pPr marL="171450" marR="0" lvl="0" indent="-171450" algn="l" rtl="0">
              <a:lnSpc>
                <a:spcPct val="100000"/>
              </a:lnSpc>
              <a:spcBef>
                <a:spcPts val="0"/>
              </a:spcBef>
              <a:spcAft>
                <a:spcPts val="0"/>
              </a:spcAft>
              <a:buClr>
                <a:schemeClr val="dk1"/>
              </a:buClr>
              <a:buSzPts val="1200"/>
              <a:buFont typeface="Calibri"/>
              <a:buChar char="-"/>
            </a:pPr>
            <a:r>
              <a:rPr lang="en-US" sz="1200" dirty="0" err="1"/>
              <a:t>Quản</a:t>
            </a:r>
            <a:r>
              <a:rPr lang="en-US" sz="1200" dirty="0"/>
              <a:t> </a:t>
            </a:r>
            <a:r>
              <a:rPr lang="en-US" sz="1200" dirty="0" err="1"/>
              <a:t>lý</a:t>
            </a:r>
            <a:r>
              <a:rPr lang="en-US" sz="1200" dirty="0"/>
              <a:t> </a:t>
            </a:r>
            <a:r>
              <a:rPr lang="en-US" sz="1200" dirty="0" err="1"/>
              <a:t>dinh</a:t>
            </a:r>
            <a:r>
              <a:rPr lang="en-US" sz="1200" dirty="0"/>
              <a:t> </a:t>
            </a:r>
            <a:r>
              <a:rPr lang="en-US" sz="1200" dirty="0" err="1"/>
              <a:t>dưỡng</a:t>
            </a:r>
            <a:endParaRPr sz="1200" dirty="0"/>
          </a:p>
          <a:p>
            <a:pPr marL="0" marR="0" lvl="0" indent="0" algn="l" rtl="0">
              <a:lnSpc>
                <a:spcPct val="100000"/>
              </a:lnSpc>
              <a:spcBef>
                <a:spcPts val="0"/>
              </a:spcBef>
              <a:spcAft>
                <a:spcPts val="0"/>
              </a:spcAft>
              <a:buClr>
                <a:schemeClr val="dk1"/>
              </a:buClr>
              <a:buSzPts val="1200"/>
              <a:buFont typeface="Calibri"/>
              <a:buNone/>
            </a:pPr>
            <a:endParaRPr sz="1200" dirty="0"/>
          </a:p>
          <a:p>
            <a:pPr marL="0" lvl="0" indent="0" algn="l" rtl="0">
              <a:spcBef>
                <a:spcPts val="0"/>
              </a:spcBef>
              <a:spcAft>
                <a:spcPts val="0"/>
              </a:spcAft>
              <a:buNone/>
            </a:pPr>
            <a:endParaRPr dirty="0"/>
          </a:p>
        </p:txBody>
      </p:sp>
      <p:sp>
        <p:nvSpPr>
          <p:cNvPr id="1218" name="Google Shape;1218;p24: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pPr/>
              <a:t>11</a:t>
            </a:fld>
            <a:endParaRPr lang="zh-CN" altLang="en-US"/>
          </a:p>
        </p:txBody>
      </p:sp>
    </p:spTree>
    <p:extLst>
      <p:ext uri="{BB962C8B-B14F-4D97-AF65-F5344CB8AC3E}">
        <p14:creationId xmlns:p14="http://schemas.microsoft.com/office/powerpoint/2010/main" val="4225546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Chức</a:t>
            </a:r>
            <a:r>
              <a:rPr lang="en-US" dirty="0"/>
              <a:t> </a:t>
            </a:r>
            <a:r>
              <a:rPr lang="en-US" dirty="0" err="1"/>
              <a:t>năng</a:t>
            </a:r>
            <a:r>
              <a:rPr lang="en-US" dirty="0"/>
              <a:t> </a:t>
            </a:r>
            <a:r>
              <a:rPr lang="en-US" dirty="0" err="1"/>
              <a:t>quản</a:t>
            </a:r>
            <a:r>
              <a:rPr lang="en-US" dirty="0"/>
              <a:t> </a:t>
            </a:r>
            <a:r>
              <a:rPr lang="en-US" dirty="0" err="1"/>
              <a:t>lý</a:t>
            </a:r>
            <a:r>
              <a:rPr lang="en-US" dirty="0"/>
              <a:t> </a:t>
            </a:r>
            <a:r>
              <a:rPr lang="en-US" dirty="0" err="1"/>
              <a:t>giáo</a:t>
            </a:r>
            <a:r>
              <a:rPr lang="en-US" dirty="0"/>
              <a:t> </a:t>
            </a:r>
            <a:r>
              <a:rPr lang="en-US" dirty="0" err="1"/>
              <a:t>án</a:t>
            </a:r>
            <a:r>
              <a:rPr lang="en-US" dirty="0"/>
              <a:t> </a:t>
            </a:r>
            <a:r>
              <a:rPr lang="en-US" dirty="0" err="1"/>
              <a:t>có</a:t>
            </a:r>
            <a:r>
              <a:rPr lang="en-US" dirty="0"/>
              <a:t> 03 </a:t>
            </a:r>
            <a:r>
              <a:rPr lang="en-US" dirty="0" err="1"/>
              <a:t>đối</a:t>
            </a:r>
            <a:r>
              <a:rPr lang="en-US" dirty="0"/>
              <a:t> </a:t>
            </a:r>
            <a:r>
              <a:rPr lang="en-US" dirty="0" err="1"/>
              <a:t>tượng</a:t>
            </a:r>
            <a:r>
              <a:rPr lang="en-US" dirty="0"/>
              <a:t> </a:t>
            </a:r>
            <a:r>
              <a:rPr lang="en-US" dirty="0" err="1"/>
              <a:t>sử</a:t>
            </a:r>
            <a:r>
              <a:rPr lang="en-US" dirty="0"/>
              <a:t> </a:t>
            </a:r>
            <a:r>
              <a:rPr lang="en-US" dirty="0" err="1"/>
              <a:t>dụng</a:t>
            </a:r>
            <a:r>
              <a:rPr lang="en-US" dirty="0"/>
              <a:t>: </a:t>
            </a:r>
            <a:r>
              <a:rPr lang="en-US" dirty="0" err="1"/>
              <a:t>Giáo</a:t>
            </a:r>
            <a:r>
              <a:rPr lang="en-US" dirty="0"/>
              <a:t> </a:t>
            </a:r>
            <a:r>
              <a:rPr lang="en-US" dirty="0" err="1"/>
              <a:t>viên</a:t>
            </a:r>
            <a:r>
              <a:rPr lang="en-US" dirty="0"/>
              <a:t> </a:t>
            </a:r>
            <a:r>
              <a:rPr lang="en-US" dirty="0" err="1"/>
              <a:t>bộ</a:t>
            </a:r>
            <a:r>
              <a:rPr lang="en-US" dirty="0"/>
              <a:t> </a:t>
            </a:r>
            <a:r>
              <a:rPr lang="en-US" dirty="0" err="1"/>
              <a:t>môn</a:t>
            </a:r>
            <a:r>
              <a:rPr lang="en-US" dirty="0"/>
              <a:t>, </a:t>
            </a:r>
            <a:r>
              <a:rPr lang="en-US" dirty="0" err="1"/>
              <a:t>tổ</a:t>
            </a:r>
            <a:r>
              <a:rPr lang="en-US" dirty="0"/>
              <a:t> </a:t>
            </a:r>
            <a:r>
              <a:rPr lang="en-US" dirty="0" err="1"/>
              <a:t>trưởng</a:t>
            </a:r>
            <a:r>
              <a:rPr lang="en-US" dirty="0"/>
              <a:t> </a:t>
            </a:r>
            <a:r>
              <a:rPr lang="en-US" dirty="0" err="1"/>
              <a:t>bộ</a:t>
            </a:r>
            <a:r>
              <a:rPr lang="en-US" dirty="0"/>
              <a:t> </a:t>
            </a:r>
            <a:r>
              <a:rPr lang="en-US" dirty="0" err="1"/>
              <a:t>môn</a:t>
            </a:r>
            <a:r>
              <a:rPr lang="en-US" dirty="0"/>
              <a:t> </a:t>
            </a:r>
            <a:r>
              <a:rPr lang="en-US" dirty="0" err="1"/>
              <a:t>và</a:t>
            </a:r>
            <a:r>
              <a:rPr lang="en-US" dirty="0"/>
              <a:t> ban </a:t>
            </a:r>
            <a:r>
              <a:rPr lang="en-US" dirty="0" err="1"/>
              <a:t>giám</a:t>
            </a:r>
            <a:r>
              <a:rPr lang="en-US" dirty="0"/>
              <a:t> </a:t>
            </a:r>
            <a:r>
              <a:rPr lang="en-US" dirty="0" err="1"/>
              <a:t>hiêu</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F5B58-9A80-40DF-8259-48A373512596}" type="slidenum">
              <a:rPr kumimoji="0" lang="en-US" sz="1200" b="0" i="0" u="none" strike="noStrike" kern="1200" cap="none" spc="0" normalizeH="0" baseline="0" noProof="0" smtClean="0">
                <a:ln>
                  <a:noFill/>
                </a:ln>
                <a:solidFill>
                  <a:prstClr val="black"/>
                </a:solidFill>
                <a:effectLst/>
                <a:uLnTx/>
                <a:uFillTx/>
                <a:latin typeface="Calibri"/>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Calibri" panose="020F0502020204030204" pitchFamily="34" charset="0"/>
              <a:sym typeface="Arial"/>
            </a:endParaRPr>
          </a:p>
        </p:txBody>
      </p:sp>
    </p:spTree>
    <p:extLst>
      <p:ext uri="{BB962C8B-B14F-4D97-AF65-F5344CB8AC3E}">
        <p14:creationId xmlns:p14="http://schemas.microsoft.com/office/powerpoint/2010/main" val="368395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Chức</a:t>
            </a:r>
            <a:r>
              <a:rPr lang="en-US" dirty="0"/>
              <a:t> </a:t>
            </a:r>
            <a:r>
              <a:rPr lang="en-US" dirty="0" err="1"/>
              <a:t>năng</a:t>
            </a:r>
            <a:r>
              <a:rPr lang="en-US" dirty="0"/>
              <a:t> </a:t>
            </a:r>
            <a:r>
              <a:rPr lang="en-US" dirty="0" err="1"/>
              <a:t>quản</a:t>
            </a:r>
            <a:r>
              <a:rPr lang="en-US" dirty="0"/>
              <a:t> </a:t>
            </a:r>
            <a:r>
              <a:rPr lang="en-US" dirty="0" err="1"/>
              <a:t>lý</a:t>
            </a:r>
            <a:r>
              <a:rPr lang="en-US" dirty="0"/>
              <a:t> </a:t>
            </a:r>
            <a:r>
              <a:rPr lang="en-US" dirty="0" err="1"/>
              <a:t>giáo</a:t>
            </a:r>
            <a:r>
              <a:rPr lang="en-US" dirty="0"/>
              <a:t> </a:t>
            </a:r>
            <a:r>
              <a:rPr lang="en-US" dirty="0" err="1"/>
              <a:t>án</a:t>
            </a:r>
            <a:r>
              <a:rPr lang="en-US" dirty="0"/>
              <a:t> </a:t>
            </a:r>
            <a:r>
              <a:rPr lang="en-US" dirty="0" err="1"/>
              <a:t>có</a:t>
            </a:r>
            <a:r>
              <a:rPr lang="en-US" dirty="0"/>
              <a:t> 03 </a:t>
            </a:r>
            <a:r>
              <a:rPr lang="en-US" dirty="0" err="1"/>
              <a:t>đối</a:t>
            </a:r>
            <a:r>
              <a:rPr lang="en-US" dirty="0"/>
              <a:t> </a:t>
            </a:r>
            <a:r>
              <a:rPr lang="en-US" dirty="0" err="1"/>
              <a:t>tượng</a:t>
            </a:r>
            <a:r>
              <a:rPr lang="en-US" dirty="0"/>
              <a:t> </a:t>
            </a:r>
            <a:r>
              <a:rPr lang="en-US" dirty="0" err="1"/>
              <a:t>sử</a:t>
            </a:r>
            <a:r>
              <a:rPr lang="en-US" dirty="0"/>
              <a:t> </a:t>
            </a:r>
            <a:r>
              <a:rPr lang="en-US" dirty="0" err="1"/>
              <a:t>dụng</a:t>
            </a:r>
            <a:r>
              <a:rPr lang="en-US" dirty="0"/>
              <a:t>: </a:t>
            </a:r>
            <a:r>
              <a:rPr lang="en-US" dirty="0" err="1"/>
              <a:t>Giáo</a:t>
            </a:r>
            <a:r>
              <a:rPr lang="en-US" dirty="0"/>
              <a:t> </a:t>
            </a:r>
            <a:r>
              <a:rPr lang="en-US" dirty="0" err="1"/>
              <a:t>viên</a:t>
            </a:r>
            <a:r>
              <a:rPr lang="en-US" dirty="0"/>
              <a:t> </a:t>
            </a:r>
            <a:r>
              <a:rPr lang="en-US" dirty="0" err="1"/>
              <a:t>bộ</a:t>
            </a:r>
            <a:r>
              <a:rPr lang="en-US" dirty="0"/>
              <a:t> </a:t>
            </a:r>
            <a:r>
              <a:rPr lang="en-US" dirty="0" err="1"/>
              <a:t>môn</a:t>
            </a:r>
            <a:r>
              <a:rPr lang="en-US" dirty="0"/>
              <a:t>, </a:t>
            </a:r>
            <a:r>
              <a:rPr lang="en-US" dirty="0" err="1"/>
              <a:t>tổ</a:t>
            </a:r>
            <a:r>
              <a:rPr lang="en-US" dirty="0"/>
              <a:t> </a:t>
            </a:r>
            <a:r>
              <a:rPr lang="en-US" dirty="0" err="1"/>
              <a:t>trưởng</a:t>
            </a:r>
            <a:r>
              <a:rPr lang="en-US" dirty="0"/>
              <a:t> </a:t>
            </a:r>
            <a:r>
              <a:rPr lang="en-US" dirty="0" err="1"/>
              <a:t>bộ</a:t>
            </a:r>
            <a:r>
              <a:rPr lang="en-US" dirty="0"/>
              <a:t> </a:t>
            </a:r>
            <a:r>
              <a:rPr lang="en-US" dirty="0" err="1"/>
              <a:t>môn</a:t>
            </a:r>
            <a:r>
              <a:rPr lang="en-US" dirty="0"/>
              <a:t> </a:t>
            </a:r>
            <a:r>
              <a:rPr lang="en-US" dirty="0" err="1"/>
              <a:t>và</a:t>
            </a:r>
            <a:r>
              <a:rPr lang="en-US" dirty="0"/>
              <a:t> ban </a:t>
            </a:r>
            <a:r>
              <a:rPr lang="en-US" dirty="0" err="1"/>
              <a:t>giám</a:t>
            </a:r>
            <a:r>
              <a:rPr lang="en-US" dirty="0"/>
              <a:t> </a:t>
            </a:r>
            <a:r>
              <a:rPr lang="en-US" dirty="0" err="1"/>
              <a:t>hiêu</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F5B58-9A80-40DF-8259-48A373512596}" type="slidenum">
              <a:rPr kumimoji="0" lang="en-US" sz="1200" b="0" i="0" u="none" strike="noStrike" kern="1200" cap="none" spc="0" normalizeH="0" baseline="0" noProof="0" smtClean="0">
                <a:ln>
                  <a:noFill/>
                </a:ln>
                <a:solidFill>
                  <a:prstClr val="black"/>
                </a:solidFill>
                <a:effectLst/>
                <a:uLnTx/>
                <a:uFillTx/>
                <a:latin typeface="Calibri"/>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Calibri" panose="020F0502020204030204" pitchFamily="34" charset="0"/>
              <a:sym typeface="Arial"/>
            </a:endParaRPr>
          </a:p>
        </p:txBody>
      </p:sp>
    </p:spTree>
    <p:extLst>
      <p:ext uri="{BB962C8B-B14F-4D97-AF65-F5344CB8AC3E}">
        <p14:creationId xmlns:p14="http://schemas.microsoft.com/office/powerpoint/2010/main" val="3781735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Chức</a:t>
            </a:r>
            <a:r>
              <a:rPr lang="en-US" dirty="0"/>
              <a:t> </a:t>
            </a:r>
            <a:r>
              <a:rPr lang="en-US" dirty="0" err="1"/>
              <a:t>năng</a:t>
            </a:r>
            <a:r>
              <a:rPr lang="en-US" dirty="0"/>
              <a:t> </a:t>
            </a:r>
            <a:r>
              <a:rPr lang="en-US" dirty="0" err="1"/>
              <a:t>quản</a:t>
            </a:r>
            <a:r>
              <a:rPr lang="en-US" dirty="0"/>
              <a:t> </a:t>
            </a:r>
            <a:r>
              <a:rPr lang="en-US" dirty="0" err="1"/>
              <a:t>lý</a:t>
            </a:r>
            <a:r>
              <a:rPr lang="en-US" dirty="0"/>
              <a:t> </a:t>
            </a:r>
            <a:r>
              <a:rPr lang="en-US" dirty="0" err="1"/>
              <a:t>giáo</a:t>
            </a:r>
            <a:r>
              <a:rPr lang="en-US" dirty="0"/>
              <a:t> </a:t>
            </a:r>
            <a:r>
              <a:rPr lang="en-US" dirty="0" err="1"/>
              <a:t>án</a:t>
            </a:r>
            <a:r>
              <a:rPr lang="en-US" dirty="0"/>
              <a:t> </a:t>
            </a:r>
            <a:r>
              <a:rPr lang="en-US" dirty="0" err="1"/>
              <a:t>có</a:t>
            </a:r>
            <a:r>
              <a:rPr lang="en-US" dirty="0"/>
              <a:t> 03 </a:t>
            </a:r>
            <a:r>
              <a:rPr lang="en-US" dirty="0" err="1"/>
              <a:t>đối</a:t>
            </a:r>
            <a:r>
              <a:rPr lang="en-US" dirty="0"/>
              <a:t> </a:t>
            </a:r>
            <a:r>
              <a:rPr lang="en-US" dirty="0" err="1"/>
              <a:t>tượng</a:t>
            </a:r>
            <a:r>
              <a:rPr lang="en-US" dirty="0"/>
              <a:t> </a:t>
            </a:r>
            <a:r>
              <a:rPr lang="en-US" dirty="0" err="1"/>
              <a:t>sử</a:t>
            </a:r>
            <a:r>
              <a:rPr lang="en-US" dirty="0"/>
              <a:t> </a:t>
            </a:r>
            <a:r>
              <a:rPr lang="en-US" dirty="0" err="1"/>
              <a:t>dụng</a:t>
            </a:r>
            <a:r>
              <a:rPr lang="en-US" dirty="0"/>
              <a:t>: </a:t>
            </a:r>
            <a:r>
              <a:rPr lang="en-US" dirty="0" err="1"/>
              <a:t>Giáo</a:t>
            </a:r>
            <a:r>
              <a:rPr lang="en-US" dirty="0"/>
              <a:t> </a:t>
            </a:r>
            <a:r>
              <a:rPr lang="en-US" dirty="0" err="1"/>
              <a:t>viên</a:t>
            </a:r>
            <a:r>
              <a:rPr lang="en-US" dirty="0"/>
              <a:t> </a:t>
            </a:r>
            <a:r>
              <a:rPr lang="en-US" dirty="0" err="1"/>
              <a:t>bộ</a:t>
            </a:r>
            <a:r>
              <a:rPr lang="en-US" dirty="0"/>
              <a:t> </a:t>
            </a:r>
            <a:r>
              <a:rPr lang="en-US" dirty="0" err="1"/>
              <a:t>môn</a:t>
            </a:r>
            <a:r>
              <a:rPr lang="en-US" dirty="0"/>
              <a:t>, </a:t>
            </a:r>
            <a:r>
              <a:rPr lang="en-US" dirty="0" err="1"/>
              <a:t>tổ</a:t>
            </a:r>
            <a:r>
              <a:rPr lang="en-US" dirty="0"/>
              <a:t> </a:t>
            </a:r>
            <a:r>
              <a:rPr lang="en-US" dirty="0" err="1"/>
              <a:t>trưởng</a:t>
            </a:r>
            <a:r>
              <a:rPr lang="en-US" dirty="0"/>
              <a:t> </a:t>
            </a:r>
            <a:r>
              <a:rPr lang="en-US" dirty="0" err="1"/>
              <a:t>bộ</a:t>
            </a:r>
            <a:r>
              <a:rPr lang="en-US" dirty="0"/>
              <a:t> </a:t>
            </a:r>
            <a:r>
              <a:rPr lang="en-US" dirty="0" err="1"/>
              <a:t>môn</a:t>
            </a:r>
            <a:r>
              <a:rPr lang="en-US" dirty="0"/>
              <a:t> </a:t>
            </a:r>
            <a:r>
              <a:rPr lang="en-US" dirty="0" err="1"/>
              <a:t>và</a:t>
            </a:r>
            <a:r>
              <a:rPr lang="en-US" dirty="0"/>
              <a:t> ban </a:t>
            </a:r>
            <a:r>
              <a:rPr lang="en-US" dirty="0" err="1"/>
              <a:t>giám</a:t>
            </a:r>
            <a:r>
              <a:rPr lang="en-US" dirty="0"/>
              <a:t> </a:t>
            </a:r>
            <a:r>
              <a:rPr lang="en-US" dirty="0" err="1"/>
              <a:t>hiêu</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F5B58-9A80-40DF-8259-48A373512596}" type="slidenum">
              <a:rPr kumimoji="0" lang="en-US" sz="1200" b="0" i="0" u="none" strike="noStrike" kern="1200" cap="none" spc="0" normalizeH="0" baseline="0" noProof="0" smtClean="0">
                <a:ln>
                  <a:noFill/>
                </a:ln>
                <a:solidFill>
                  <a:prstClr val="black"/>
                </a:solidFill>
                <a:effectLst/>
                <a:uLnTx/>
                <a:uFillTx/>
                <a:latin typeface="Calibri"/>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Calibri" panose="020F0502020204030204" pitchFamily="34" charset="0"/>
              <a:sym typeface="Arial"/>
            </a:endParaRPr>
          </a:p>
        </p:txBody>
      </p:sp>
    </p:spTree>
    <p:extLst>
      <p:ext uri="{BB962C8B-B14F-4D97-AF65-F5344CB8AC3E}">
        <p14:creationId xmlns:p14="http://schemas.microsoft.com/office/powerpoint/2010/main" val="145683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bộ</a:t>
            </a:r>
            <a:r>
              <a:rPr lang="en-US" dirty="0"/>
              <a:t> </a:t>
            </a:r>
            <a:r>
              <a:rPr lang="en-US" dirty="0" err="1"/>
              <a:t>môn</a:t>
            </a:r>
            <a:r>
              <a:rPr lang="en-US" dirty="0"/>
              <a:t> </a:t>
            </a:r>
            <a:r>
              <a:rPr lang="en-US" dirty="0" err="1"/>
              <a:t>có</a:t>
            </a:r>
            <a:r>
              <a:rPr lang="en-US" dirty="0"/>
              <a:t> </a:t>
            </a:r>
            <a:r>
              <a:rPr lang="en-US" dirty="0" err="1"/>
              <a:t>thể</a:t>
            </a:r>
            <a:r>
              <a:rPr lang="en-US" dirty="0"/>
              <a:t> </a:t>
            </a:r>
            <a:r>
              <a:rPr lang="en-US" dirty="0" err="1"/>
              <a:t>thêm</a:t>
            </a:r>
            <a:r>
              <a:rPr lang="en-US" dirty="0"/>
              <a:t>, </a:t>
            </a:r>
            <a:r>
              <a:rPr lang="en-US" dirty="0" err="1"/>
              <a:t>sửa</a:t>
            </a:r>
            <a:r>
              <a:rPr lang="en-US" dirty="0"/>
              <a:t> ,</a:t>
            </a:r>
            <a:r>
              <a:rPr lang="en-US" dirty="0" err="1"/>
              <a:t>xóa</a:t>
            </a:r>
            <a:r>
              <a:rPr lang="en-US" dirty="0"/>
              <a:t>, </a:t>
            </a:r>
            <a:r>
              <a:rPr lang="en-US" dirty="0" err="1"/>
              <a:t>xem</a:t>
            </a:r>
            <a:r>
              <a:rPr lang="en-US" dirty="0"/>
              <a:t> hay </a:t>
            </a:r>
            <a:r>
              <a:rPr lang="en-US" dirty="0" err="1"/>
              <a:t>tải</a:t>
            </a:r>
            <a:r>
              <a:rPr lang="en-US" dirty="0"/>
              <a:t> </a:t>
            </a:r>
            <a:r>
              <a:rPr lang="en-US" dirty="0" err="1"/>
              <a:t>về</a:t>
            </a:r>
            <a:r>
              <a:rPr lang="en-US" dirty="0"/>
              <a:t> </a:t>
            </a:r>
            <a:r>
              <a:rPr lang="en-US" dirty="0" err="1"/>
              <a:t>giáo</a:t>
            </a:r>
            <a:r>
              <a:rPr lang="en-US" dirty="0"/>
              <a:t> </a:t>
            </a:r>
            <a:r>
              <a:rPr lang="en-US" dirty="0" err="1"/>
              <a:t>án</a:t>
            </a:r>
            <a:r>
              <a:rPr lang="en-US" dirty="0"/>
              <a:t> </a:t>
            </a:r>
            <a:r>
              <a:rPr lang="en-US" dirty="0" err="1"/>
              <a:t>của</a:t>
            </a:r>
            <a:r>
              <a:rPr lang="en-US" dirty="0"/>
              <a:t> </a:t>
            </a:r>
            <a:r>
              <a:rPr lang="en-US" dirty="0" err="1"/>
              <a:t>mình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viên</a:t>
            </a:r>
            <a:r>
              <a:rPr lang="en-US" dirty="0"/>
              <a:t> </a:t>
            </a:r>
            <a:r>
              <a:rPr lang="en-US" dirty="0" err="1"/>
              <a:t>có</a:t>
            </a:r>
            <a:r>
              <a:rPr lang="en-US" dirty="0"/>
              <a:t> </a:t>
            </a:r>
            <a:r>
              <a:rPr lang="en-US" dirty="0" err="1"/>
              <a:t>thể</a:t>
            </a:r>
            <a:r>
              <a:rPr lang="en-US" dirty="0"/>
              <a:t> </a:t>
            </a:r>
            <a:r>
              <a:rPr lang="en-US" dirty="0" err="1"/>
              <a:t>gửi</a:t>
            </a:r>
            <a:r>
              <a:rPr lang="en-US" dirty="0"/>
              <a:t> </a:t>
            </a:r>
            <a:r>
              <a:rPr lang="en-US" dirty="0" err="1"/>
              <a:t>giáo</a:t>
            </a:r>
            <a:r>
              <a:rPr lang="en-US" dirty="0"/>
              <a:t> </a:t>
            </a:r>
            <a:r>
              <a:rPr lang="en-US" dirty="0" err="1"/>
              <a:t>án</a:t>
            </a:r>
            <a:r>
              <a:rPr lang="en-US" dirty="0"/>
              <a:t> </a:t>
            </a:r>
            <a:r>
              <a:rPr lang="en-US" dirty="0" err="1"/>
              <a:t>kiểm</a:t>
            </a:r>
            <a:r>
              <a:rPr lang="en-US" dirty="0"/>
              <a:t> </a:t>
            </a:r>
            <a:r>
              <a:rPr lang="en-US" dirty="0" err="1"/>
              <a:t>tra</a:t>
            </a:r>
            <a:r>
              <a:rPr lang="en-US" dirty="0"/>
              <a:t> </a:t>
            </a:r>
            <a:r>
              <a:rPr lang="en-US" dirty="0" err="1"/>
              <a:t>và</a:t>
            </a:r>
            <a:r>
              <a:rPr lang="en-US" dirty="0"/>
              <a:t> </a:t>
            </a:r>
            <a:r>
              <a:rPr lang="en-US" dirty="0" err="1"/>
              <a:t>giáo</a:t>
            </a:r>
            <a:r>
              <a:rPr lang="en-US" dirty="0"/>
              <a:t> </a:t>
            </a:r>
            <a:r>
              <a:rPr lang="en-US" dirty="0" err="1"/>
              <a:t>án</a:t>
            </a:r>
            <a:r>
              <a:rPr lang="en-US" dirty="0"/>
              <a:t> </a:t>
            </a:r>
            <a:r>
              <a:rPr lang="en-US" dirty="0" err="1"/>
              <a:t>chuyển</a:t>
            </a:r>
            <a:r>
              <a:rPr lang="en-US" dirty="0"/>
              <a:t> sang </a:t>
            </a:r>
            <a:r>
              <a:rPr lang="en-US" dirty="0" err="1"/>
              <a:t>trạng</a:t>
            </a:r>
            <a:r>
              <a:rPr lang="en-US" dirty="0"/>
              <a:t> </a:t>
            </a:r>
            <a:r>
              <a:rPr lang="en-US" dirty="0" err="1"/>
              <a:t>thái</a:t>
            </a:r>
            <a:r>
              <a:rPr lang="en-US" dirty="0"/>
              <a:t> </a:t>
            </a:r>
            <a:r>
              <a:rPr lang="en-US" dirty="0" err="1"/>
              <a:t>chờ</a:t>
            </a:r>
            <a:r>
              <a:rPr lang="en-US" dirty="0"/>
              <a:t> </a:t>
            </a:r>
            <a:r>
              <a:rPr lang="en-US" dirty="0" err="1"/>
              <a:t>xác</a:t>
            </a:r>
            <a:r>
              <a:rPr lang="en-US" dirty="0"/>
              <a:t> </a:t>
            </a:r>
            <a:r>
              <a:rPr lang="en-US" dirty="0" err="1"/>
              <a:t>nhận</a:t>
            </a:r>
            <a:r>
              <a:rPr lang="en-US" dirty="0"/>
              <a:t>. Khi </a:t>
            </a:r>
            <a:r>
              <a:rPr lang="en-US" dirty="0" err="1"/>
              <a:t>giáo</a:t>
            </a:r>
            <a:r>
              <a:rPr lang="en-US" dirty="0"/>
              <a:t> </a:t>
            </a:r>
            <a:r>
              <a:rPr lang="en-US" dirty="0" err="1"/>
              <a:t>án</a:t>
            </a:r>
            <a:r>
              <a:rPr lang="en-US" dirty="0"/>
              <a:t> </a:t>
            </a:r>
            <a:r>
              <a:rPr lang="en-US" dirty="0" err="1"/>
              <a:t>chuyển</a:t>
            </a:r>
            <a:r>
              <a:rPr lang="en-US" dirty="0"/>
              <a:t> sang </a:t>
            </a:r>
            <a:r>
              <a:rPr lang="en-US" dirty="0" err="1"/>
              <a:t>trạng</a:t>
            </a:r>
            <a:r>
              <a:rPr lang="en-US" dirty="0"/>
              <a:t> </a:t>
            </a:r>
            <a:r>
              <a:rPr lang="en-US" dirty="0" err="1"/>
              <a:t>thái</a:t>
            </a:r>
            <a:r>
              <a:rPr lang="en-US" dirty="0"/>
              <a:t> </a:t>
            </a:r>
            <a:r>
              <a:rPr lang="en-US" dirty="0" err="1"/>
              <a:t>Chờ</a:t>
            </a:r>
            <a:r>
              <a:rPr lang="en-US" dirty="0"/>
              <a:t> </a:t>
            </a:r>
            <a:r>
              <a:rPr lang="en-US" dirty="0" err="1"/>
              <a:t>xác</a:t>
            </a:r>
            <a:r>
              <a:rPr lang="en-US" dirty="0"/>
              <a:t> </a:t>
            </a:r>
            <a:r>
              <a:rPr lang="en-US" dirty="0" err="1"/>
              <a:t>nhận</a:t>
            </a:r>
            <a:r>
              <a:rPr lang="en-US" dirty="0"/>
              <a:t> </a:t>
            </a:r>
            <a:r>
              <a:rPr lang="en-US" dirty="0" err="1"/>
              <a:t>thì</a:t>
            </a:r>
            <a:r>
              <a:rPr lang="en-US" dirty="0"/>
              <a:t> k </a:t>
            </a:r>
            <a:r>
              <a:rPr lang="en-US" dirty="0" err="1"/>
              <a:t>chỉnh</a:t>
            </a:r>
            <a:r>
              <a:rPr lang="en-US" dirty="0"/>
              <a:t> </a:t>
            </a:r>
            <a:r>
              <a:rPr lang="en-US" dirty="0" err="1"/>
              <a:t>sửa</a:t>
            </a:r>
            <a:r>
              <a:rPr lang="en-US" dirty="0"/>
              <a:t> </a:t>
            </a:r>
            <a:r>
              <a:rPr lang="en-US" dirty="0" err="1"/>
              <a:t>được</a:t>
            </a:r>
            <a:r>
              <a:rPr lang="en-US" dirty="0"/>
              <a:t> </a:t>
            </a:r>
            <a:r>
              <a:rPr lang="en-US" dirty="0" err="1"/>
              <a:t>nữa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Có</a:t>
            </a:r>
            <a:r>
              <a:rPr lang="en-US" dirty="0"/>
              <a:t> </a:t>
            </a:r>
            <a:r>
              <a:rPr lang="en-US" dirty="0" err="1"/>
              <a:t>thể</a:t>
            </a:r>
            <a:r>
              <a:rPr lang="en-US" dirty="0"/>
              <a:t> </a:t>
            </a:r>
            <a:r>
              <a:rPr lang="en-US" dirty="0" err="1"/>
              <a:t>đính</a:t>
            </a:r>
            <a:r>
              <a:rPr lang="en-US" dirty="0"/>
              <a:t> </a:t>
            </a:r>
            <a:r>
              <a:rPr lang="en-US" dirty="0" err="1"/>
              <a:t>kèm</a:t>
            </a:r>
            <a:r>
              <a:rPr lang="en-US" dirty="0"/>
              <a:t> </a:t>
            </a:r>
            <a:r>
              <a:rPr lang="en-US" dirty="0" err="1"/>
              <a:t>nhiều</a:t>
            </a:r>
            <a:r>
              <a:rPr lang="en-US" dirty="0"/>
              <a:t> file </a:t>
            </a:r>
            <a:r>
              <a:rPr lang="en-US" dirty="0" err="1"/>
              <a:t>cùng</a:t>
            </a:r>
            <a:r>
              <a:rPr lang="en-US" dirty="0"/>
              <a:t> 1 </a:t>
            </a:r>
            <a:r>
              <a:rPr lang="en-US" dirty="0" err="1"/>
              <a:t>lúc</a:t>
            </a:r>
            <a:r>
              <a:rPr lang="en-US" dirty="0"/>
              <a:t>, </a:t>
            </a:r>
            <a:r>
              <a:rPr lang="en-US" dirty="0" err="1"/>
              <a:t>nhiều</a:t>
            </a:r>
            <a:r>
              <a:rPr lang="en-US" dirty="0"/>
              <a:t> </a:t>
            </a:r>
            <a:r>
              <a:rPr lang="en-US" dirty="0" err="1"/>
              <a:t>lớp</a:t>
            </a:r>
            <a:r>
              <a:rPr lang="en-US" dirty="0"/>
              <a:t> </a:t>
            </a:r>
            <a:r>
              <a:rPr lang="en-US" dirty="0" err="1"/>
              <a:t>cùng</a:t>
            </a:r>
            <a:r>
              <a:rPr lang="en-US" dirty="0"/>
              <a:t> 1 </a:t>
            </a:r>
            <a:r>
              <a:rPr lang="en-US" dirty="0" err="1"/>
              <a:t>giáo</a:t>
            </a:r>
            <a:r>
              <a:rPr lang="en-US" dirty="0"/>
              <a:t> </a:t>
            </a:r>
            <a:r>
              <a:rPr lang="en-US" dirty="0" err="1"/>
              <a:t>án</a:t>
            </a:r>
            <a:r>
              <a:rPr lang="en-US" dirty="0"/>
              <a:t> </a:t>
            </a:r>
            <a:r>
              <a:rPr lang="en-US" dirty="0" err="1"/>
              <a:t>thì</a:t>
            </a:r>
            <a:r>
              <a:rPr lang="en-US" dirty="0"/>
              <a:t> </a:t>
            </a:r>
            <a:r>
              <a:rPr lang="en-US" dirty="0" err="1"/>
              <a:t>chọn</a:t>
            </a:r>
            <a:r>
              <a:rPr lang="en-US" dirty="0"/>
              <a:t> </a:t>
            </a:r>
            <a:r>
              <a:rPr lang="en-US" dirty="0" err="1"/>
              <a:t>được</a:t>
            </a:r>
            <a:r>
              <a:rPr lang="en-US" dirty="0"/>
              <a:t> </a:t>
            </a:r>
            <a:r>
              <a:rPr lang="en-US" dirty="0" err="1"/>
              <a:t>nhiều</a:t>
            </a:r>
            <a:r>
              <a:rPr lang="en-US" dirty="0"/>
              <a:t> </a:t>
            </a:r>
            <a:r>
              <a:rPr lang="en-US" dirty="0" err="1"/>
              <a:t>lớp</a:t>
            </a:r>
            <a:r>
              <a:rPr lang="en-US" dirty="0"/>
              <a:t>.</a:t>
            </a:r>
          </a:p>
          <a:p>
            <a:r>
              <a:rPr lang="en-US" dirty="0"/>
              <a:t>File </a:t>
            </a:r>
            <a:r>
              <a:rPr lang="en-US" dirty="0" err="1"/>
              <a:t>giáo</a:t>
            </a:r>
            <a:r>
              <a:rPr lang="en-US" dirty="0"/>
              <a:t> </a:t>
            </a:r>
            <a:r>
              <a:rPr lang="en-US" dirty="0" err="1"/>
              <a:t>án</a:t>
            </a:r>
            <a:r>
              <a:rPr lang="en-US" dirty="0"/>
              <a:t> hay </a:t>
            </a:r>
            <a:r>
              <a:rPr lang="en-US" dirty="0" err="1"/>
              <a:t>hồ</a:t>
            </a:r>
            <a:r>
              <a:rPr lang="en-US" dirty="0"/>
              <a:t> </a:t>
            </a:r>
            <a:r>
              <a:rPr lang="en-US" dirty="0" err="1"/>
              <a:t>sơ</a:t>
            </a:r>
            <a:r>
              <a:rPr lang="en-US" dirty="0"/>
              <a:t> </a:t>
            </a:r>
            <a:r>
              <a:rPr lang="en-US" dirty="0" err="1"/>
              <a:t>đính</a:t>
            </a:r>
            <a:r>
              <a:rPr lang="en-US" dirty="0"/>
              <a:t> </a:t>
            </a:r>
            <a:r>
              <a:rPr lang="en-US" dirty="0" err="1"/>
              <a:t>kèm</a:t>
            </a:r>
            <a:r>
              <a:rPr lang="en-US" dirty="0"/>
              <a:t> </a:t>
            </a:r>
            <a:r>
              <a:rPr lang="en-US" dirty="0" err="1"/>
              <a:t>phải</a:t>
            </a:r>
            <a:r>
              <a:rPr lang="en-US" dirty="0"/>
              <a:t> </a:t>
            </a:r>
            <a:r>
              <a:rPr lang="en-US" dirty="0" err="1"/>
              <a:t>chuyển</a:t>
            </a:r>
            <a:r>
              <a:rPr lang="en-US" dirty="0"/>
              <a:t> sang </a:t>
            </a:r>
            <a:r>
              <a:rPr lang="en-US" dirty="0" err="1"/>
              <a:t>định</a:t>
            </a:r>
            <a:r>
              <a:rPr lang="en-US" dirty="0"/>
              <a:t> </a:t>
            </a:r>
            <a:r>
              <a:rPr lang="en-US" dirty="0" err="1"/>
              <a:t>dạng</a:t>
            </a:r>
            <a:r>
              <a:rPr lang="en-US" dirty="0"/>
              <a:t> pdf ( </a:t>
            </a:r>
            <a:r>
              <a:rPr lang="en-US" dirty="0" err="1"/>
              <a:t>thường</a:t>
            </a:r>
            <a:r>
              <a:rPr lang="en-US" dirty="0"/>
              <a:t> </a:t>
            </a:r>
            <a:r>
              <a:rPr lang="en-US" dirty="0" err="1"/>
              <a:t>dữ</a:t>
            </a:r>
            <a:r>
              <a:rPr lang="en-US" dirty="0"/>
              <a:t> </a:t>
            </a:r>
            <a:r>
              <a:rPr lang="en-US" dirty="0" err="1"/>
              <a:t>liệu</a:t>
            </a:r>
            <a:r>
              <a:rPr lang="en-US" dirty="0"/>
              <a:t> ở file .doc </a:t>
            </a:r>
            <a:r>
              <a:rPr lang="en-US" dirty="0" err="1"/>
              <a:t>mà</a:t>
            </a:r>
            <a:r>
              <a:rPr lang="en-US" dirty="0"/>
              <a:t> </a:t>
            </a:r>
            <a:r>
              <a:rPr lang="en-US" dirty="0" err="1"/>
              <a:t>khi</a:t>
            </a:r>
            <a:r>
              <a:rPr lang="en-US" dirty="0"/>
              <a:t> </a:t>
            </a:r>
            <a:r>
              <a:rPr lang="en-US" dirty="0" err="1"/>
              <a:t>ký</a:t>
            </a:r>
            <a:r>
              <a:rPr lang="en-US" dirty="0"/>
              <a:t> </a:t>
            </a:r>
            <a:r>
              <a:rPr lang="en-US" dirty="0" err="1"/>
              <a:t>số</a:t>
            </a:r>
            <a:r>
              <a:rPr lang="en-US" dirty="0"/>
              <a:t> </a:t>
            </a:r>
            <a:r>
              <a:rPr lang="en-US" dirty="0" err="1"/>
              <a:t>cần</a:t>
            </a:r>
            <a:r>
              <a:rPr lang="en-US" dirty="0"/>
              <a:t> </a:t>
            </a:r>
            <a:r>
              <a:rPr lang="en-US" dirty="0" err="1"/>
              <a:t>bảo</a:t>
            </a:r>
            <a:r>
              <a:rPr lang="en-US" dirty="0"/>
              <a:t> </a:t>
            </a:r>
            <a:r>
              <a:rPr lang="en-US" dirty="0" err="1"/>
              <a:t>toàn</a:t>
            </a:r>
            <a:r>
              <a:rPr lang="en-US" dirty="0"/>
              <a:t> </a:t>
            </a:r>
            <a:r>
              <a:rPr lang="en-US" dirty="0" err="1"/>
              <a:t>dữ</a:t>
            </a:r>
            <a:r>
              <a:rPr lang="en-US" dirty="0"/>
              <a:t> </a:t>
            </a:r>
            <a:r>
              <a:rPr lang="en-US" dirty="0" err="1"/>
              <a:t>liệu</a:t>
            </a:r>
            <a:r>
              <a:rPr lang="en-US" dirty="0"/>
              <a:t> </a:t>
            </a:r>
            <a:r>
              <a:rPr lang="en-US" dirty="0" err="1"/>
              <a:t>nên</a:t>
            </a:r>
            <a:r>
              <a:rPr lang="en-US" dirty="0"/>
              <a:t> </a:t>
            </a:r>
            <a:r>
              <a:rPr lang="en-US" dirty="0" err="1"/>
              <a:t>cần</a:t>
            </a:r>
            <a:r>
              <a:rPr lang="en-US" dirty="0"/>
              <a:t> </a:t>
            </a:r>
            <a:r>
              <a:rPr lang="en-US" dirty="0" err="1"/>
              <a:t>được</a:t>
            </a:r>
            <a:r>
              <a:rPr lang="en-US" dirty="0"/>
              <a:t> </a:t>
            </a:r>
            <a:r>
              <a:rPr lang="en-US" dirty="0" err="1"/>
              <a:t>chuyển</a:t>
            </a:r>
            <a:r>
              <a:rPr lang="en-US" dirty="0"/>
              <a:t> sang file .pdf)</a:t>
            </a:r>
          </a:p>
          <a:p>
            <a:r>
              <a:rPr lang="en-US" dirty="0" err="1"/>
              <a:t>Việc</a:t>
            </a:r>
            <a:r>
              <a:rPr lang="en-US" dirty="0"/>
              <a:t> </a:t>
            </a:r>
            <a:r>
              <a:rPr lang="en-US" dirty="0" err="1"/>
              <a:t>gửi</a:t>
            </a:r>
            <a:r>
              <a:rPr lang="en-US" dirty="0"/>
              <a:t> </a:t>
            </a:r>
            <a:r>
              <a:rPr lang="en-US" dirty="0" err="1"/>
              <a:t>giáo</a:t>
            </a:r>
            <a:r>
              <a:rPr lang="en-US" dirty="0"/>
              <a:t> </a:t>
            </a:r>
            <a:r>
              <a:rPr lang="en-US" dirty="0" err="1"/>
              <a:t>án</a:t>
            </a:r>
            <a:r>
              <a:rPr lang="en-US" dirty="0"/>
              <a:t>, </a:t>
            </a:r>
            <a:r>
              <a:rPr lang="en-US" dirty="0" err="1"/>
              <a:t>thời</a:t>
            </a:r>
            <a:r>
              <a:rPr lang="en-US" dirty="0"/>
              <a:t> </a:t>
            </a:r>
            <a:r>
              <a:rPr lang="en-US" dirty="0" err="1"/>
              <a:t>gian</a:t>
            </a:r>
            <a:r>
              <a:rPr lang="en-US" dirty="0"/>
              <a:t> </a:t>
            </a:r>
            <a:r>
              <a:rPr lang="en-US" dirty="0" err="1"/>
              <a:t>gửi</a:t>
            </a:r>
            <a:r>
              <a:rPr lang="en-US" dirty="0"/>
              <a:t> </a:t>
            </a:r>
            <a:r>
              <a:rPr lang="en-US" dirty="0" err="1"/>
              <a:t>giáo</a:t>
            </a:r>
            <a:r>
              <a:rPr lang="en-US" dirty="0"/>
              <a:t> </a:t>
            </a:r>
            <a:r>
              <a:rPr lang="en-US" dirty="0" err="1"/>
              <a:t>án</a:t>
            </a:r>
            <a:r>
              <a:rPr lang="en-US" dirty="0"/>
              <a:t> </a:t>
            </a:r>
            <a:r>
              <a:rPr lang="en-US" dirty="0" err="1"/>
              <a:t>theo</a:t>
            </a:r>
            <a:r>
              <a:rPr lang="en-US" dirty="0"/>
              <a:t> </a:t>
            </a:r>
            <a:r>
              <a:rPr lang="en-US" dirty="0" err="1"/>
              <a:t>quy</a:t>
            </a:r>
            <a:r>
              <a:rPr lang="en-US" dirty="0"/>
              <a:t> </a:t>
            </a:r>
            <a:r>
              <a:rPr lang="en-US" dirty="0" err="1"/>
              <a:t>định</a:t>
            </a:r>
            <a:r>
              <a:rPr lang="en-US" dirty="0"/>
              <a:t> </a:t>
            </a:r>
            <a:r>
              <a:rPr lang="en-US" dirty="0" err="1"/>
              <a:t>riêng</a:t>
            </a:r>
            <a:r>
              <a:rPr lang="en-US" dirty="0"/>
              <a:t> </a:t>
            </a:r>
            <a:r>
              <a:rPr lang="en-US" dirty="0" err="1"/>
              <a:t>của</a:t>
            </a:r>
            <a:r>
              <a:rPr lang="en-US" dirty="0"/>
              <a:t> </a:t>
            </a:r>
            <a:r>
              <a:rPr lang="en-US" dirty="0" err="1"/>
              <a:t>từng</a:t>
            </a:r>
            <a:r>
              <a:rPr lang="en-US" dirty="0"/>
              <a:t> </a:t>
            </a:r>
            <a:r>
              <a:rPr lang="en-US" dirty="0" err="1"/>
              <a:t>trường</a:t>
            </a:r>
            <a:r>
              <a:rPr lang="en-US" dirty="0"/>
              <a:t>.</a:t>
            </a:r>
          </a:p>
        </p:txBody>
      </p:sp>
      <p:sp>
        <p:nvSpPr>
          <p:cNvPr id="4" name="Slide Number Placeholder 3"/>
          <p:cNvSpPr>
            <a:spLocks noGrp="1"/>
          </p:cNvSpPr>
          <p:nvPr>
            <p:ph type="sldNum" sz="quarter" idx="5"/>
          </p:nvPr>
        </p:nvSpPr>
        <p:spPr/>
        <p:txBody>
          <a:bodyPr/>
          <a:lstStyle/>
          <a:p>
            <a:fld id="{310A13B6-04FE-46D4-AFF3-55E73FB2FCCC}" type="slidenum">
              <a:rPr lang="en-US" smtClean="0"/>
              <a:pPr/>
              <a:t>15</a:t>
            </a:fld>
            <a:endParaRPr lang="en-US"/>
          </a:p>
        </p:txBody>
      </p:sp>
    </p:spTree>
    <p:extLst>
      <p:ext uri="{BB962C8B-B14F-4D97-AF65-F5344CB8AC3E}">
        <p14:creationId xmlns:p14="http://schemas.microsoft.com/office/powerpoint/2010/main" val="874123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Đối</a:t>
            </a:r>
            <a:r>
              <a:rPr lang="en-US" dirty="0"/>
              <a:t> </a:t>
            </a:r>
            <a:r>
              <a:rPr lang="en-US" dirty="0" err="1"/>
              <a:t>với</a:t>
            </a:r>
            <a:r>
              <a:rPr lang="en-US" dirty="0"/>
              <a:t> </a:t>
            </a:r>
            <a:r>
              <a:rPr lang="en-US" dirty="0" err="1"/>
              <a:t>tổ</a:t>
            </a:r>
            <a:r>
              <a:rPr lang="en-US" dirty="0"/>
              <a:t> </a:t>
            </a:r>
            <a:r>
              <a:rPr lang="en-US" dirty="0" err="1"/>
              <a:t>trưởng</a:t>
            </a:r>
            <a:r>
              <a:rPr lang="en-US" dirty="0"/>
              <a:t> </a:t>
            </a:r>
            <a:r>
              <a:rPr lang="en-US" dirty="0" err="1"/>
              <a:t>tổ</a:t>
            </a:r>
            <a:r>
              <a:rPr lang="en-US" dirty="0"/>
              <a:t> </a:t>
            </a:r>
            <a:r>
              <a:rPr lang="en-US" dirty="0" err="1"/>
              <a:t>bộ</a:t>
            </a:r>
            <a:r>
              <a:rPr lang="en-US" dirty="0"/>
              <a:t> </a:t>
            </a:r>
            <a:r>
              <a:rPr lang="en-US" dirty="0" err="1"/>
              <a:t>môn</a:t>
            </a:r>
            <a:r>
              <a:rPr lang="en-US" dirty="0"/>
              <a:t> hay ban </a:t>
            </a:r>
            <a:r>
              <a:rPr lang="en-US" dirty="0" err="1"/>
              <a:t>giám</a:t>
            </a:r>
            <a:r>
              <a:rPr lang="en-US" dirty="0"/>
              <a:t> </a:t>
            </a:r>
            <a:r>
              <a:rPr lang="en-US" dirty="0" err="1"/>
              <a:t>hiệu</a:t>
            </a:r>
            <a:r>
              <a:rPr lang="en-US" dirty="0"/>
              <a:t> </a:t>
            </a:r>
            <a:r>
              <a:rPr lang="en-US" dirty="0" err="1"/>
              <a:t>nhà</a:t>
            </a:r>
            <a:r>
              <a:rPr lang="en-US" dirty="0"/>
              <a:t> </a:t>
            </a:r>
            <a:r>
              <a:rPr lang="en-US" dirty="0" err="1"/>
              <a:t>trường</a:t>
            </a:r>
            <a:r>
              <a:rPr lang="en-US" dirty="0"/>
              <a:t> </a:t>
            </a:r>
            <a:r>
              <a:rPr lang="en-US" dirty="0" err="1"/>
              <a:t>có</a:t>
            </a:r>
            <a:r>
              <a:rPr lang="en-US" dirty="0"/>
              <a:t> </a:t>
            </a:r>
            <a:r>
              <a:rPr lang="en-US" dirty="0" err="1"/>
              <a:t>thể</a:t>
            </a:r>
            <a:r>
              <a:rPr lang="en-US" dirty="0"/>
              <a:t> </a:t>
            </a:r>
            <a:r>
              <a:rPr lang="en-US" dirty="0" err="1"/>
              <a:t>xem</a:t>
            </a:r>
            <a:r>
              <a:rPr lang="en-US" dirty="0"/>
              <a:t>, </a:t>
            </a:r>
            <a:r>
              <a:rPr lang="en-US" dirty="0" err="1"/>
              <a:t>chỉnh</a:t>
            </a:r>
            <a:r>
              <a:rPr lang="en-US" dirty="0"/>
              <a:t> </a:t>
            </a:r>
            <a:r>
              <a:rPr lang="en-US" dirty="0" err="1"/>
              <a:t>sửa</a:t>
            </a:r>
            <a:r>
              <a:rPr lang="en-US" dirty="0"/>
              <a:t> </a:t>
            </a:r>
            <a:r>
              <a:rPr lang="en-US" dirty="0" err="1"/>
              <a:t>giáo</a:t>
            </a:r>
            <a:r>
              <a:rPr lang="en-US" dirty="0"/>
              <a:t> </a:t>
            </a:r>
            <a:r>
              <a:rPr lang="en-US" dirty="0" err="1"/>
              <a:t>án</a:t>
            </a:r>
            <a:r>
              <a:rPr lang="en-US" dirty="0"/>
              <a:t>. </a:t>
            </a:r>
          </a:p>
          <a:p>
            <a:r>
              <a:rPr lang="en-US" dirty="0" err="1"/>
              <a:t>Vào</a:t>
            </a:r>
            <a:r>
              <a:rPr lang="en-US" dirty="0"/>
              <a:t> </a:t>
            </a:r>
            <a:r>
              <a:rPr lang="en-US" dirty="0" err="1"/>
              <a:t>chức</a:t>
            </a:r>
            <a:r>
              <a:rPr lang="en-US" dirty="0"/>
              <a:t> </a:t>
            </a:r>
            <a:r>
              <a:rPr lang="en-US" dirty="0" err="1"/>
              <a:t>năng</a:t>
            </a:r>
            <a:r>
              <a:rPr lang="en-US" dirty="0"/>
              <a:t> </a:t>
            </a:r>
            <a:r>
              <a:rPr lang="en-US" dirty="0" err="1"/>
              <a:t>Kiểm</a:t>
            </a:r>
            <a:r>
              <a:rPr lang="en-US" dirty="0"/>
              <a:t> </a:t>
            </a:r>
            <a:r>
              <a:rPr lang="en-US" dirty="0" err="1"/>
              <a:t>tra</a:t>
            </a:r>
            <a:r>
              <a:rPr lang="en-US" dirty="0"/>
              <a:t> </a:t>
            </a:r>
            <a:r>
              <a:rPr lang="en-US" dirty="0" err="1"/>
              <a:t>giáo</a:t>
            </a:r>
            <a:r>
              <a:rPr lang="en-US" dirty="0"/>
              <a:t> </a:t>
            </a:r>
            <a:r>
              <a:rPr lang="en-US" dirty="0" err="1"/>
              <a:t>án</a:t>
            </a:r>
            <a:r>
              <a:rPr lang="en-US" dirty="0"/>
              <a:t>. </a:t>
            </a:r>
            <a:r>
              <a:rPr lang="en-US" dirty="0" err="1"/>
              <a:t>Nếu</a:t>
            </a:r>
            <a:r>
              <a:rPr lang="en-US" dirty="0"/>
              <a:t> </a:t>
            </a:r>
            <a:r>
              <a:rPr lang="en-US" dirty="0" err="1"/>
              <a:t>đồng</a:t>
            </a:r>
            <a:r>
              <a:rPr lang="en-US" dirty="0"/>
              <a:t> ý </a:t>
            </a:r>
            <a:r>
              <a:rPr lang="en-US" dirty="0" err="1"/>
              <a:t>thì</a:t>
            </a:r>
            <a:r>
              <a:rPr lang="en-US" dirty="0"/>
              <a:t> </a:t>
            </a:r>
            <a:r>
              <a:rPr lang="en-US" dirty="0" err="1"/>
              <a:t>Duyệt</a:t>
            </a:r>
            <a:r>
              <a:rPr lang="en-US" dirty="0"/>
              <a:t> </a:t>
            </a:r>
            <a:r>
              <a:rPr lang="en-US" dirty="0" err="1"/>
              <a:t>và</a:t>
            </a:r>
            <a:r>
              <a:rPr lang="en-US" dirty="0"/>
              <a:t> </a:t>
            </a:r>
            <a:r>
              <a:rPr lang="en-US" dirty="0" err="1"/>
              <a:t>ký</a:t>
            </a:r>
            <a:r>
              <a:rPr lang="en-US" dirty="0"/>
              <a:t> </a:t>
            </a:r>
            <a:r>
              <a:rPr lang="en-US" dirty="0" err="1"/>
              <a:t>số</a:t>
            </a:r>
            <a:r>
              <a:rPr lang="en-US" dirty="0"/>
              <a:t>, </a:t>
            </a:r>
            <a:r>
              <a:rPr lang="en-US" dirty="0" err="1"/>
              <a:t>không</a:t>
            </a:r>
            <a:r>
              <a:rPr lang="en-US" dirty="0"/>
              <a:t> </a:t>
            </a:r>
            <a:r>
              <a:rPr lang="en-US" dirty="0" err="1"/>
              <a:t>đồng</a:t>
            </a:r>
            <a:r>
              <a:rPr lang="en-US" dirty="0"/>
              <a:t> ý hay </a:t>
            </a:r>
            <a:r>
              <a:rPr lang="en-US" dirty="0" err="1"/>
              <a:t>cần</a:t>
            </a:r>
            <a:r>
              <a:rPr lang="en-US" dirty="0"/>
              <a:t> </a:t>
            </a:r>
            <a:r>
              <a:rPr lang="en-US" dirty="0" err="1"/>
              <a:t>bổ</a:t>
            </a:r>
            <a:r>
              <a:rPr lang="en-US" dirty="0"/>
              <a:t> sung </a:t>
            </a:r>
            <a:r>
              <a:rPr lang="en-US" dirty="0" err="1"/>
              <a:t>gì</a:t>
            </a:r>
            <a:r>
              <a:rPr lang="en-US" dirty="0"/>
              <a:t> </a:t>
            </a:r>
            <a:r>
              <a:rPr lang="en-US" dirty="0" err="1"/>
              <a:t>thì</a:t>
            </a:r>
            <a:r>
              <a:rPr lang="en-US" dirty="0"/>
              <a:t> note </a:t>
            </a:r>
            <a:r>
              <a:rPr lang="en-US" dirty="0" err="1"/>
              <a:t>vào</a:t>
            </a:r>
            <a:r>
              <a:rPr lang="en-US" dirty="0"/>
              <a:t> ô </a:t>
            </a:r>
            <a:r>
              <a:rPr lang="en-US" dirty="0" err="1"/>
              <a:t>Phản</a:t>
            </a:r>
            <a:r>
              <a:rPr lang="en-US" dirty="0"/>
              <a:t> </a:t>
            </a:r>
            <a:r>
              <a:rPr lang="en-US" dirty="0" err="1"/>
              <a:t>hồi</a:t>
            </a:r>
            <a:r>
              <a:rPr lang="en-US" dirty="0"/>
              <a:t> </a:t>
            </a:r>
            <a:r>
              <a:rPr lang="en-US" dirty="0" err="1"/>
              <a:t>và</a:t>
            </a:r>
            <a:r>
              <a:rPr lang="en-US" dirty="0"/>
              <a:t> </a:t>
            </a:r>
            <a:r>
              <a:rPr lang="en-US" dirty="0" err="1"/>
              <a:t>chuyển</a:t>
            </a:r>
            <a:r>
              <a:rPr lang="en-US" dirty="0"/>
              <a:t> </a:t>
            </a:r>
            <a:r>
              <a:rPr lang="en-US" dirty="0" err="1"/>
              <a:t>trả</a:t>
            </a:r>
            <a:r>
              <a:rPr lang="en-US" dirty="0"/>
              <a:t> </a:t>
            </a:r>
            <a:r>
              <a:rPr lang="en-US" dirty="0" err="1"/>
              <a:t>lại</a:t>
            </a:r>
            <a:r>
              <a:rPr lang="en-US" dirty="0"/>
              <a:t> </a:t>
            </a:r>
            <a:r>
              <a:rPr lang="en-US" dirty="0" err="1"/>
              <a:t>giáo</a:t>
            </a:r>
            <a:r>
              <a:rPr lang="en-US" dirty="0"/>
              <a:t> </a:t>
            </a:r>
            <a:r>
              <a:rPr lang="en-US" dirty="0" err="1"/>
              <a:t>án</a:t>
            </a:r>
            <a:r>
              <a:rPr lang="en-US" dirty="0"/>
              <a:t>.</a:t>
            </a:r>
          </a:p>
        </p:txBody>
      </p:sp>
      <p:sp>
        <p:nvSpPr>
          <p:cNvPr id="4" name="Slide Number Placeholder 3"/>
          <p:cNvSpPr>
            <a:spLocks noGrp="1"/>
          </p:cNvSpPr>
          <p:nvPr>
            <p:ph type="sldNum" sz="quarter" idx="5"/>
          </p:nvPr>
        </p:nvSpPr>
        <p:spPr/>
        <p:txBody>
          <a:bodyPr/>
          <a:lstStyle/>
          <a:p>
            <a:fld id="{310A13B6-04FE-46D4-AFF3-55E73FB2FCCC}" type="slidenum">
              <a:rPr lang="en-US" smtClean="0"/>
              <a:pPr/>
              <a:t>16</a:t>
            </a:fld>
            <a:endParaRPr lang="en-US"/>
          </a:p>
        </p:txBody>
      </p:sp>
    </p:spTree>
    <p:extLst>
      <p:ext uri="{BB962C8B-B14F-4D97-AF65-F5344CB8AC3E}">
        <p14:creationId xmlns:p14="http://schemas.microsoft.com/office/powerpoint/2010/main" val="3280982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giao</a:t>
            </a:r>
            <a:r>
              <a:rPr lang="en-US" dirty="0"/>
              <a:t> </a:t>
            </a:r>
            <a:r>
              <a:rPr lang="en-US" dirty="0" err="1"/>
              <a:t>diện</a:t>
            </a:r>
            <a:r>
              <a:rPr lang="en-US" dirty="0"/>
              <a:t> </a:t>
            </a:r>
            <a:r>
              <a:rPr lang="en-US" dirty="0" err="1"/>
              <a:t>của</a:t>
            </a:r>
            <a:r>
              <a:rPr lang="en-US" dirty="0"/>
              <a:t> </a:t>
            </a:r>
            <a:r>
              <a:rPr lang="en-US" dirty="0" err="1"/>
              <a:t>Hiệu</a:t>
            </a:r>
            <a:r>
              <a:rPr lang="en-US" dirty="0"/>
              <a:t> </a:t>
            </a:r>
            <a:r>
              <a:rPr lang="en-US" dirty="0" err="1"/>
              <a:t>trưởng</a:t>
            </a:r>
            <a:r>
              <a:rPr lang="en-US" dirty="0"/>
              <a:t>. </a:t>
            </a:r>
            <a:r>
              <a:rPr lang="en-US" dirty="0" err="1"/>
              <a:t>Và</a:t>
            </a:r>
            <a:r>
              <a:rPr lang="en-US" dirty="0"/>
              <a:t> 1 </a:t>
            </a:r>
            <a:r>
              <a:rPr lang="en-US" dirty="0" err="1"/>
              <a:t>chút</a:t>
            </a:r>
            <a:r>
              <a:rPr lang="en-US" dirty="0"/>
              <a:t> </a:t>
            </a:r>
            <a:r>
              <a:rPr lang="en-US" dirty="0" err="1"/>
              <a:t>nữa</a:t>
            </a:r>
            <a:r>
              <a:rPr lang="en-US" dirty="0"/>
              <a:t> </a:t>
            </a:r>
            <a:r>
              <a:rPr lang="en-US" dirty="0" err="1"/>
              <a:t>em</a:t>
            </a:r>
            <a:r>
              <a:rPr lang="en-US" dirty="0"/>
              <a:t> </a:t>
            </a:r>
            <a:r>
              <a:rPr lang="en-US" dirty="0" err="1"/>
              <a:t>xin</a:t>
            </a:r>
            <a:r>
              <a:rPr lang="en-US" dirty="0"/>
              <a:t> </a:t>
            </a:r>
            <a:r>
              <a:rPr lang="en-US" dirty="0" err="1"/>
              <a:t>vào</a:t>
            </a:r>
            <a:r>
              <a:rPr lang="en-US" dirty="0"/>
              <a:t> </a:t>
            </a:r>
            <a:r>
              <a:rPr lang="en-US" dirty="0" err="1"/>
              <a:t>phần</a:t>
            </a:r>
            <a:r>
              <a:rPr lang="en-US" dirty="0"/>
              <a:t> </a:t>
            </a:r>
            <a:r>
              <a:rPr lang="en-US" dirty="0" err="1"/>
              <a:t>mềm</a:t>
            </a:r>
            <a:r>
              <a:rPr lang="en-US" dirty="0"/>
              <a:t> </a:t>
            </a:r>
            <a:r>
              <a:rPr lang="en-US" dirty="0" err="1"/>
              <a:t>hướng</a:t>
            </a:r>
            <a:r>
              <a:rPr lang="en-US" dirty="0"/>
              <a:t> </a:t>
            </a:r>
            <a:r>
              <a:rPr lang="en-US" dirty="0" err="1"/>
              <a:t>dẫn</a:t>
            </a:r>
            <a:r>
              <a:rPr lang="en-US" dirty="0"/>
              <a:t> </a:t>
            </a:r>
            <a:r>
              <a:rPr lang="en-US" dirty="0" err="1"/>
              <a:t>các</a:t>
            </a:r>
            <a:r>
              <a:rPr lang="en-US" dirty="0"/>
              <a:t> </a:t>
            </a:r>
            <a:r>
              <a:rPr lang="en-US" dirty="0" err="1"/>
              <a:t>thày</a:t>
            </a:r>
            <a:r>
              <a:rPr lang="en-US" dirty="0"/>
              <a:t> </a:t>
            </a:r>
            <a:r>
              <a:rPr lang="en-US" dirty="0" err="1"/>
              <a:t>cô</a:t>
            </a:r>
            <a:r>
              <a:rPr lang="en-US" dirty="0"/>
              <a:t> </a:t>
            </a:r>
            <a:r>
              <a:rPr lang="en-US" dirty="0" err="1"/>
              <a:t>thao</a:t>
            </a:r>
            <a:r>
              <a:rPr lang="en-US" dirty="0"/>
              <a:t> </a:t>
            </a:r>
            <a:r>
              <a:rPr lang="en-US" dirty="0" err="1"/>
              <a:t>tác</a:t>
            </a:r>
            <a:r>
              <a:rPr lang="en-US" dirty="0"/>
              <a:t> </a:t>
            </a:r>
            <a:r>
              <a:rPr lang="en-US" dirty="0" err="1"/>
              <a:t>trực</a:t>
            </a:r>
            <a:r>
              <a:rPr lang="en-US" dirty="0"/>
              <a:t> </a:t>
            </a:r>
            <a:r>
              <a:rPr lang="en-US" dirty="0" err="1"/>
              <a:t>tiếp</a:t>
            </a:r>
            <a:r>
              <a:rPr lang="en-US" dirty="0"/>
              <a:t> </a:t>
            </a:r>
            <a:r>
              <a:rPr lang="en-US" dirty="0" err="1"/>
              <a:t>bằng</a:t>
            </a:r>
            <a:r>
              <a:rPr lang="en-US" dirty="0"/>
              <a:t> </a:t>
            </a:r>
            <a:r>
              <a:rPr lang="en-US" dirty="0" err="1"/>
              <a:t>phần</a:t>
            </a:r>
            <a:r>
              <a:rPr lang="en-US" dirty="0"/>
              <a:t> </a:t>
            </a:r>
            <a:r>
              <a:rPr lang="en-US" dirty="0" err="1"/>
              <a:t>mềm</a:t>
            </a:r>
            <a:r>
              <a:rPr lang="en-US" dirty="0"/>
              <a:t> ạ. </a:t>
            </a:r>
            <a:r>
              <a:rPr lang="en-US" dirty="0" err="1"/>
              <a:t>Các</a:t>
            </a:r>
            <a:r>
              <a:rPr lang="en-US" dirty="0"/>
              <a:t> </a:t>
            </a:r>
            <a:r>
              <a:rPr lang="en-US" dirty="0" err="1"/>
              <a:t>thao</a:t>
            </a:r>
            <a:r>
              <a:rPr lang="en-US" dirty="0"/>
              <a:t> </a:t>
            </a:r>
            <a:r>
              <a:rPr lang="en-US" dirty="0" err="1"/>
              <a:t>tác</a:t>
            </a:r>
            <a:r>
              <a:rPr lang="en-US" dirty="0"/>
              <a:t> </a:t>
            </a:r>
            <a:r>
              <a:rPr lang="en-US" dirty="0" err="1"/>
              <a:t>này</a:t>
            </a:r>
            <a:r>
              <a:rPr lang="en-US" dirty="0"/>
              <a:t> </a:t>
            </a:r>
            <a:r>
              <a:rPr lang="en-US" dirty="0" err="1"/>
              <a:t>cũng</a:t>
            </a:r>
            <a:r>
              <a:rPr lang="en-US" dirty="0"/>
              <a:t> </a:t>
            </a:r>
            <a:r>
              <a:rPr lang="en-US" dirty="0" err="1"/>
              <a:t>rất</a:t>
            </a:r>
            <a:r>
              <a:rPr lang="en-US" dirty="0"/>
              <a:t> </a:t>
            </a:r>
            <a:r>
              <a:rPr lang="en-US" dirty="0" err="1"/>
              <a:t>đơn</a:t>
            </a:r>
            <a:r>
              <a:rPr lang="en-US" dirty="0"/>
              <a:t> </a:t>
            </a:r>
            <a:r>
              <a:rPr lang="en-US" dirty="0" err="1"/>
              <a:t>giản</a:t>
            </a:r>
            <a:r>
              <a:rPr lang="en-US" dirty="0"/>
              <a:t> </a:t>
            </a:r>
            <a:r>
              <a:rPr lang="en-US" dirty="0" err="1"/>
              <a:t>như</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đính</a:t>
            </a:r>
            <a:r>
              <a:rPr lang="en-US" dirty="0"/>
              <a:t> </a:t>
            </a:r>
            <a:r>
              <a:rPr lang="en-US" dirty="0" err="1"/>
              <a:t>kèm</a:t>
            </a:r>
            <a:r>
              <a:rPr lang="en-US" dirty="0"/>
              <a:t> file </a:t>
            </a:r>
            <a:r>
              <a:rPr lang="en-US" dirty="0" err="1"/>
              <a:t>trên</a:t>
            </a:r>
            <a:r>
              <a:rPr lang="en-US" dirty="0"/>
              <a:t> </a:t>
            </a:r>
            <a:r>
              <a:rPr lang="en-US" dirty="0" err="1"/>
              <a:t>gmail</a:t>
            </a:r>
            <a:r>
              <a:rPr lang="en-US" dirty="0"/>
              <a:t>…. </a:t>
            </a:r>
            <a:r>
              <a:rPr lang="en-US" dirty="0" err="1"/>
              <a:t>Và</a:t>
            </a:r>
            <a:r>
              <a:rPr lang="en-US" dirty="0"/>
              <a:t> </a:t>
            </a:r>
            <a:r>
              <a:rPr lang="en-US" dirty="0" err="1"/>
              <a:t>thậm</a:t>
            </a:r>
            <a:r>
              <a:rPr lang="en-US" dirty="0"/>
              <a:t> </a:t>
            </a:r>
            <a:r>
              <a:rPr lang="en-US" dirty="0" err="1"/>
              <a:t>chí</a:t>
            </a:r>
            <a:r>
              <a:rPr lang="en-US" dirty="0"/>
              <a:t> </a:t>
            </a:r>
            <a:r>
              <a:rPr lang="en-US" dirty="0" err="1"/>
              <a:t>còn</a:t>
            </a:r>
            <a:r>
              <a:rPr lang="en-US" dirty="0"/>
              <a:t> </a:t>
            </a:r>
            <a:r>
              <a:rPr lang="en-US" dirty="0" err="1"/>
              <a:t>đơn</a:t>
            </a:r>
            <a:r>
              <a:rPr lang="en-US" dirty="0"/>
              <a:t> </a:t>
            </a:r>
            <a:r>
              <a:rPr lang="en-US" dirty="0" err="1"/>
              <a:t>giản</a:t>
            </a:r>
            <a:r>
              <a:rPr lang="en-US" dirty="0"/>
              <a:t> </a:t>
            </a:r>
            <a:r>
              <a:rPr lang="en-US" dirty="0" err="1"/>
              <a:t>hơn</a:t>
            </a:r>
            <a:r>
              <a:rPr lang="en-US" dirty="0"/>
              <a:t> </a:t>
            </a:r>
            <a:r>
              <a:rPr lang="en-US" dirty="0" err="1"/>
              <a:t>vì</a:t>
            </a:r>
            <a:r>
              <a:rPr lang="en-US" dirty="0"/>
              <a:t> </a:t>
            </a:r>
            <a:r>
              <a:rPr lang="en-US" dirty="0" err="1"/>
              <a:t>phần</a:t>
            </a:r>
            <a:r>
              <a:rPr lang="en-US" dirty="0"/>
              <a:t> </a:t>
            </a:r>
            <a:r>
              <a:rPr lang="en-US" dirty="0" err="1"/>
              <a:t>mềm</a:t>
            </a:r>
            <a:r>
              <a:rPr lang="en-US" dirty="0"/>
              <a:t> </a:t>
            </a:r>
            <a:r>
              <a:rPr lang="en-US" dirty="0" err="1"/>
              <a:t>vnedu</a:t>
            </a:r>
            <a:r>
              <a:rPr lang="en-US" dirty="0"/>
              <a:t> 4.0 </a:t>
            </a:r>
            <a:r>
              <a:rPr lang="en-US" dirty="0" err="1"/>
              <a:t>là</a:t>
            </a:r>
            <a:r>
              <a:rPr lang="en-US" dirty="0"/>
              <a:t> </a:t>
            </a:r>
            <a:r>
              <a:rPr lang="en-US" dirty="0" err="1"/>
              <a:t>hoàn</a:t>
            </a:r>
            <a:r>
              <a:rPr lang="en-US" dirty="0"/>
              <a:t> </a:t>
            </a:r>
            <a:r>
              <a:rPr lang="en-US" dirty="0" err="1"/>
              <a:t>toan</a:t>
            </a:r>
            <a:r>
              <a:rPr lang="en-US" dirty="0"/>
              <a:t> </a:t>
            </a:r>
            <a:r>
              <a:rPr lang="en-US" dirty="0" err="1"/>
              <a:t>sử</a:t>
            </a:r>
            <a:r>
              <a:rPr lang="en-US" dirty="0"/>
              <a:t> </a:t>
            </a:r>
            <a:r>
              <a:rPr lang="en-US" dirty="0" err="1"/>
              <a:t>dụng</a:t>
            </a:r>
            <a:r>
              <a:rPr lang="en-US" dirty="0"/>
              <a:t> </a:t>
            </a:r>
            <a:r>
              <a:rPr lang="en-US" dirty="0" err="1"/>
              <a:t>tiếng</a:t>
            </a:r>
            <a:r>
              <a:rPr lang="en-US" dirty="0"/>
              <a:t> </a:t>
            </a:r>
            <a:r>
              <a:rPr lang="en-US" dirty="0" err="1"/>
              <a:t>việt</a:t>
            </a:r>
            <a:r>
              <a:rPr lang="en-US" dirty="0"/>
              <a:t> ạ.</a:t>
            </a:r>
          </a:p>
        </p:txBody>
      </p:sp>
      <p:sp>
        <p:nvSpPr>
          <p:cNvPr id="4" name="Slide Number Placeholder 3"/>
          <p:cNvSpPr>
            <a:spLocks noGrp="1"/>
          </p:cNvSpPr>
          <p:nvPr>
            <p:ph type="sldNum" sz="quarter" idx="5"/>
          </p:nvPr>
        </p:nvSpPr>
        <p:spPr/>
        <p:txBody>
          <a:bodyPr/>
          <a:lstStyle/>
          <a:p>
            <a:fld id="{310A13B6-04FE-46D4-AFF3-55E73FB2FCCC}" type="slidenum">
              <a:rPr lang="en-US" smtClean="0"/>
              <a:pPr/>
              <a:t>17</a:t>
            </a:fld>
            <a:endParaRPr lang="en-US"/>
          </a:p>
        </p:txBody>
      </p:sp>
    </p:spTree>
    <p:extLst>
      <p:ext uri="{BB962C8B-B14F-4D97-AF65-F5344CB8AC3E}">
        <p14:creationId xmlns:p14="http://schemas.microsoft.com/office/powerpoint/2010/main" val="2730071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hình</a:t>
            </a:r>
            <a:r>
              <a:rPr lang="en-US" dirty="0"/>
              <a:t> </a:t>
            </a:r>
            <a:r>
              <a:rPr lang="en-US" dirty="0" err="1"/>
              <a:t>ảnh</a:t>
            </a:r>
            <a:r>
              <a:rPr lang="en-US" dirty="0"/>
              <a:t> </a:t>
            </a:r>
            <a:r>
              <a:rPr lang="en-US" dirty="0" err="1"/>
              <a:t>giáo</a:t>
            </a:r>
            <a:r>
              <a:rPr lang="en-US" dirty="0"/>
              <a:t> </a:t>
            </a:r>
            <a:r>
              <a:rPr lang="en-US" dirty="0" err="1"/>
              <a:t>án</a:t>
            </a:r>
            <a:r>
              <a:rPr lang="en-US" dirty="0"/>
              <a:t> </a:t>
            </a:r>
            <a:r>
              <a:rPr lang="en-US" dirty="0" err="1"/>
              <a:t>sau</a:t>
            </a:r>
            <a:r>
              <a:rPr lang="en-US" dirty="0"/>
              <a:t> </a:t>
            </a:r>
            <a:r>
              <a:rPr lang="en-US" dirty="0" err="1"/>
              <a:t>khi</a:t>
            </a:r>
            <a:r>
              <a:rPr lang="en-US" dirty="0"/>
              <a:t> </a:t>
            </a:r>
            <a:r>
              <a:rPr lang="en-US" dirty="0" err="1"/>
              <a:t>được</a:t>
            </a:r>
            <a:r>
              <a:rPr lang="en-US" dirty="0"/>
              <a:t> </a:t>
            </a:r>
            <a:r>
              <a:rPr lang="en-US" dirty="0" err="1"/>
              <a:t>ký</a:t>
            </a:r>
            <a:r>
              <a:rPr lang="en-US" dirty="0"/>
              <a:t> </a:t>
            </a:r>
            <a:r>
              <a:rPr lang="en-US" dirty="0" err="1"/>
              <a:t>số</a:t>
            </a:r>
            <a:r>
              <a:rPr lang="en-US" dirty="0"/>
              <a:t> ạ. </a:t>
            </a:r>
          </a:p>
        </p:txBody>
      </p:sp>
      <p:sp>
        <p:nvSpPr>
          <p:cNvPr id="4" name="Slide Number Placeholder 3"/>
          <p:cNvSpPr>
            <a:spLocks noGrp="1"/>
          </p:cNvSpPr>
          <p:nvPr>
            <p:ph type="sldNum" sz="quarter" idx="5"/>
          </p:nvPr>
        </p:nvSpPr>
        <p:spPr/>
        <p:txBody>
          <a:bodyPr/>
          <a:lstStyle/>
          <a:p>
            <a:fld id="{310A13B6-04FE-46D4-AFF3-55E73FB2FCCC}" type="slidenum">
              <a:rPr lang="en-US" smtClean="0"/>
              <a:pPr/>
              <a:t>18</a:t>
            </a:fld>
            <a:endParaRPr lang="en-US"/>
          </a:p>
        </p:txBody>
      </p:sp>
    </p:spTree>
    <p:extLst>
      <p:ext uri="{BB962C8B-B14F-4D97-AF65-F5344CB8AC3E}">
        <p14:creationId xmlns:p14="http://schemas.microsoft.com/office/powerpoint/2010/main" val="6188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pPr/>
              <a:t>19</a:t>
            </a:fld>
            <a:endParaRPr lang="zh-CN" altLang="en-US"/>
          </a:p>
        </p:txBody>
      </p:sp>
    </p:spTree>
    <p:extLst>
      <p:ext uri="{BB962C8B-B14F-4D97-AF65-F5344CB8AC3E}">
        <p14:creationId xmlns:p14="http://schemas.microsoft.com/office/powerpoint/2010/main" val="240856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Nội</a:t>
            </a:r>
            <a:r>
              <a:rPr lang="en-US" dirty="0"/>
              <a:t> dung </a:t>
            </a:r>
            <a:r>
              <a:rPr lang="en-US" dirty="0" err="1"/>
              <a:t>trình</a:t>
            </a:r>
            <a:r>
              <a:rPr lang="en-US" dirty="0"/>
              <a:t> </a:t>
            </a:r>
            <a:r>
              <a:rPr lang="en-US" dirty="0" err="1"/>
              <a:t>bày</a:t>
            </a:r>
            <a:r>
              <a:rPr lang="en-US" dirty="0"/>
              <a:t> </a:t>
            </a:r>
            <a:r>
              <a:rPr lang="en-US" dirty="0" err="1"/>
              <a:t>của</a:t>
            </a:r>
            <a:r>
              <a:rPr lang="en-US" dirty="0"/>
              <a:t> </a:t>
            </a:r>
            <a:r>
              <a:rPr lang="en-US" dirty="0" err="1"/>
              <a:t>em</a:t>
            </a:r>
            <a:r>
              <a:rPr lang="en-US" dirty="0"/>
              <a:t> </a:t>
            </a:r>
            <a:r>
              <a:rPr lang="en-US" dirty="0" err="1"/>
              <a:t>ngày</a:t>
            </a:r>
            <a:r>
              <a:rPr lang="en-US" dirty="0"/>
              <a:t> </a:t>
            </a:r>
            <a:r>
              <a:rPr lang="en-US" dirty="0" err="1"/>
              <a:t>hôm</a:t>
            </a:r>
            <a:r>
              <a:rPr lang="en-US" dirty="0"/>
              <a:t> </a:t>
            </a:r>
            <a:r>
              <a:rPr lang="en-US" dirty="0" err="1"/>
              <a:t>này</a:t>
            </a:r>
            <a:r>
              <a:rPr lang="en-US" dirty="0"/>
              <a:t> </a:t>
            </a:r>
            <a:r>
              <a:rPr lang="en-US" dirty="0" err="1"/>
              <a:t>gồm</a:t>
            </a:r>
            <a:r>
              <a:rPr lang="en-US" dirty="0"/>
              <a:t> 06 </a:t>
            </a:r>
            <a:r>
              <a:rPr lang="en-US" dirty="0" err="1"/>
              <a:t>nội</a:t>
            </a:r>
            <a:r>
              <a:rPr lang="en-US" dirty="0"/>
              <a:t> dung </a:t>
            </a:r>
            <a:r>
              <a:rPr lang="en-US" dirty="0" err="1"/>
              <a:t>chính</a:t>
            </a:r>
            <a:r>
              <a:rPr lang="en-US" dirty="0"/>
              <a:t>: </a:t>
            </a:r>
          </a:p>
        </p:txBody>
      </p:sp>
      <p:sp>
        <p:nvSpPr>
          <p:cNvPr id="4" name="Slide Number Placeholder 3"/>
          <p:cNvSpPr>
            <a:spLocks noGrp="1"/>
          </p:cNvSpPr>
          <p:nvPr>
            <p:ph type="sldNum" sz="quarter" idx="5"/>
          </p:nvPr>
        </p:nvSpPr>
        <p:spPr/>
        <p:txBody>
          <a:bodyPr/>
          <a:lstStyle/>
          <a:p>
            <a:fld id="{310A13B6-04FE-46D4-AFF3-55E73FB2FCCC}" type="slidenum">
              <a:rPr lang="en-US" smtClean="0"/>
              <a:pPr/>
              <a:t>2</a:t>
            </a:fld>
            <a:endParaRPr lang="en-US"/>
          </a:p>
        </p:txBody>
      </p:sp>
    </p:spTree>
    <p:extLst>
      <p:ext uri="{BB962C8B-B14F-4D97-AF65-F5344CB8AC3E}">
        <p14:creationId xmlns:p14="http://schemas.microsoft.com/office/powerpoint/2010/main" val="2189289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Chức</a:t>
            </a:r>
            <a:r>
              <a:rPr lang="en-US" dirty="0"/>
              <a:t> </a:t>
            </a:r>
            <a:r>
              <a:rPr lang="en-US" dirty="0" err="1"/>
              <a:t>năng</a:t>
            </a:r>
            <a:r>
              <a:rPr lang="en-US" dirty="0"/>
              <a:t> </a:t>
            </a:r>
            <a:r>
              <a:rPr lang="en-US" dirty="0" err="1"/>
              <a:t>quản</a:t>
            </a:r>
            <a:r>
              <a:rPr lang="en-US" dirty="0"/>
              <a:t> </a:t>
            </a:r>
            <a:r>
              <a:rPr lang="en-US" dirty="0" err="1"/>
              <a:t>lý</a:t>
            </a:r>
            <a:r>
              <a:rPr lang="en-US" dirty="0"/>
              <a:t> </a:t>
            </a:r>
            <a:r>
              <a:rPr lang="en-US" dirty="0" err="1"/>
              <a:t>giáo</a:t>
            </a:r>
            <a:r>
              <a:rPr lang="en-US" dirty="0"/>
              <a:t> </a:t>
            </a:r>
            <a:r>
              <a:rPr lang="en-US" dirty="0" err="1"/>
              <a:t>án</a:t>
            </a:r>
            <a:r>
              <a:rPr lang="en-US" dirty="0"/>
              <a:t> </a:t>
            </a:r>
            <a:r>
              <a:rPr lang="en-US" dirty="0" err="1"/>
              <a:t>có</a:t>
            </a:r>
            <a:r>
              <a:rPr lang="en-US" dirty="0"/>
              <a:t> 03 </a:t>
            </a:r>
            <a:r>
              <a:rPr lang="en-US" dirty="0" err="1"/>
              <a:t>đối</a:t>
            </a:r>
            <a:r>
              <a:rPr lang="en-US" dirty="0"/>
              <a:t> </a:t>
            </a:r>
            <a:r>
              <a:rPr lang="en-US" dirty="0" err="1"/>
              <a:t>tượng</a:t>
            </a:r>
            <a:r>
              <a:rPr lang="en-US" dirty="0"/>
              <a:t> </a:t>
            </a:r>
            <a:r>
              <a:rPr lang="en-US" dirty="0" err="1"/>
              <a:t>sử</a:t>
            </a:r>
            <a:r>
              <a:rPr lang="en-US" dirty="0"/>
              <a:t> </a:t>
            </a:r>
            <a:r>
              <a:rPr lang="en-US" dirty="0" err="1"/>
              <a:t>dụng</a:t>
            </a:r>
            <a:r>
              <a:rPr lang="en-US" dirty="0"/>
              <a:t>: </a:t>
            </a:r>
            <a:r>
              <a:rPr lang="en-US" dirty="0" err="1"/>
              <a:t>Giáo</a:t>
            </a:r>
            <a:r>
              <a:rPr lang="en-US" dirty="0"/>
              <a:t> </a:t>
            </a:r>
            <a:r>
              <a:rPr lang="en-US" dirty="0" err="1"/>
              <a:t>viên</a:t>
            </a:r>
            <a:r>
              <a:rPr lang="en-US" dirty="0"/>
              <a:t> </a:t>
            </a:r>
            <a:r>
              <a:rPr lang="en-US" dirty="0" err="1"/>
              <a:t>bộ</a:t>
            </a:r>
            <a:r>
              <a:rPr lang="en-US" dirty="0"/>
              <a:t> </a:t>
            </a:r>
            <a:r>
              <a:rPr lang="en-US" dirty="0" err="1"/>
              <a:t>môn</a:t>
            </a:r>
            <a:r>
              <a:rPr lang="en-US" dirty="0"/>
              <a:t>, </a:t>
            </a:r>
            <a:r>
              <a:rPr lang="en-US" dirty="0" err="1"/>
              <a:t>tổ</a:t>
            </a:r>
            <a:r>
              <a:rPr lang="en-US" dirty="0"/>
              <a:t> </a:t>
            </a:r>
            <a:r>
              <a:rPr lang="en-US" dirty="0" err="1"/>
              <a:t>trưởng</a:t>
            </a:r>
            <a:r>
              <a:rPr lang="en-US" dirty="0"/>
              <a:t> </a:t>
            </a:r>
            <a:r>
              <a:rPr lang="en-US" dirty="0" err="1"/>
              <a:t>bộ</a:t>
            </a:r>
            <a:r>
              <a:rPr lang="en-US" dirty="0"/>
              <a:t> </a:t>
            </a:r>
            <a:r>
              <a:rPr lang="en-US" dirty="0" err="1"/>
              <a:t>môn</a:t>
            </a:r>
            <a:r>
              <a:rPr lang="en-US" dirty="0"/>
              <a:t> </a:t>
            </a:r>
            <a:r>
              <a:rPr lang="en-US" dirty="0" err="1"/>
              <a:t>và</a:t>
            </a:r>
            <a:r>
              <a:rPr lang="en-US" dirty="0"/>
              <a:t> ban </a:t>
            </a:r>
            <a:r>
              <a:rPr lang="en-US" dirty="0" err="1"/>
              <a:t>giám</a:t>
            </a:r>
            <a:r>
              <a:rPr lang="en-US" dirty="0"/>
              <a:t> </a:t>
            </a:r>
            <a:r>
              <a:rPr lang="en-US" dirty="0" err="1"/>
              <a:t>hiêu</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F5B58-9A80-40DF-8259-48A373512596}" type="slidenum">
              <a:rPr kumimoji="0" lang="en-US" sz="1200" b="0" i="0" u="none" strike="noStrike" kern="1200" cap="none" spc="0" normalizeH="0" baseline="0" noProof="0" smtClean="0">
                <a:ln>
                  <a:noFill/>
                </a:ln>
                <a:solidFill>
                  <a:prstClr val="black"/>
                </a:solidFill>
                <a:effectLst/>
                <a:uLnTx/>
                <a:uFillTx/>
                <a:latin typeface="Calibri"/>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Calibri" panose="020F0502020204030204" pitchFamily="34" charset="0"/>
              <a:sym typeface="Arial"/>
            </a:endParaRPr>
          </a:p>
        </p:txBody>
      </p:sp>
    </p:spTree>
    <p:extLst>
      <p:ext uri="{BB962C8B-B14F-4D97-AF65-F5344CB8AC3E}">
        <p14:creationId xmlns:p14="http://schemas.microsoft.com/office/powerpoint/2010/main" val="2131100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Chức</a:t>
            </a:r>
            <a:r>
              <a:rPr lang="en-US" dirty="0"/>
              <a:t> </a:t>
            </a:r>
            <a:r>
              <a:rPr lang="en-US" dirty="0" err="1"/>
              <a:t>năng</a:t>
            </a:r>
            <a:r>
              <a:rPr lang="en-US" dirty="0"/>
              <a:t> </a:t>
            </a:r>
            <a:r>
              <a:rPr lang="en-US" dirty="0" err="1"/>
              <a:t>quản</a:t>
            </a:r>
            <a:r>
              <a:rPr lang="en-US" dirty="0"/>
              <a:t> </a:t>
            </a:r>
            <a:r>
              <a:rPr lang="en-US" dirty="0" err="1"/>
              <a:t>lý</a:t>
            </a:r>
            <a:r>
              <a:rPr lang="en-US" dirty="0"/>
              <a:t> </a:t>
            </a:r>
            <a:r>
              <a:rPr lang="en-US" dirty="0" err="1"/>
              <a:t>giáo</a:t>
            </a:r>
            <a:r>
              <a:rPr lang="en-US" dirty="0"/>
              <a:t> </a:t>
            </a:r>
            <a:r>
              <a:rPr lang="en-US" dirty="0" err="1"/>
              <a:t>án</a:t>
            </a:r>
            <a:r>
              <a:rPr lang="en-US" dirty="0"/>
              <a:t> </a:t>
            </a:r>
            <a:r>
              <a:rPr lang="en-US" dirty="0" err="1"/>
              <a:t>có</a:t>
            </a:r>
            <a:r>
              <a:rPr lang="en-US" dirty="0"/>
              <a:t> 03 </a:t>
            </a:r>
            <a:r>
              <a:rPr lang="en-US" dirty="0" err="1"/>
              <a:t>đối</a:t>
            </a:r>
            <a:r>
              <a:rPr lang="en-US" dirty="0"/>
              <a:t> </a:t>
            </a:r>
            <a:r>
              <a:rPr lang="en-US" dirty="0" err="1"/>
              <a:t>tượng</a:t>
            </a:r>
            <a:r>
              <a:rPr lang="en-US" dirty="0"/>
              <a:t> </a:t>
            </a:r>
            <a:r>
              <a:rPr lang="en-US" dirty="0" err="1"/>
              <a:t>sử</a:t>
            </a:r>
            <a:r>
              <a:rPr lang="en-US" dirty="0"/>
              <a:t> </a:t>
            </a:r>
            <a:r>
              <a:rPr lang="en-US" dirty="0" err="1"/>
              <a:t>dụng</a:t>
            </a:r>
            <a:r>
              <a:rPr lang="en-US" dirty="0"/>
              <a:t>: </a:t>
            </a:r>
            <a:r>
              <a:rPr lang="en-US" dirty="0" err="1"/>
              <a:t>Giáo</a:t>
            </a:r>
            <a:r>
              <a:rPr lang="en-US" dirty="0"/>
              <a:t> </a:t>
            </a:r>
            <a:r>
              <a:rPr lang="en-US" dirty="0" err="1"/>
              <a:t>viên</a:t>
            </a:r>
            <a:r>
              <a:rPr lang="en-US" dirty="0"/>
              <a:t> </a:t>
            </a:r>
            <a:r>
              <a:rPr lang="en-US" dirty="0" err="1"/>
              <a:t>bộ</a:t>
            </a:r>
            <a:r>
              <a:rPr lang="en-US" dirty="0"/>
              <a:t> </a:t>
            </a:r>
            <a:r>
              <a:rPr lang="en-US" dirty="0" err="1"/>
              <a:t>môn</a:t>
            </a:r>
            <a:r>
              <a:rPr lang="en-US" dirty="0"/>
              <a:t>, </a:t>
            </a:r>
            <a:r>
              <a:rPr lang="en-US" dirty="0" err="1"/>
              <a:t>tổ</a:t>
            </a:r>
            <a:r>
              <a:rPr lang="en-US" dirty="0"/>
              <a:t> </a:t>
            </a:r>
            <a:r>
              <a:rPr lang="en-US" dirty="0" err="1"/>
              <a:t>trưởng</a:t>
            </a:r>
            <a:r>
              <a:rPr lang="en-US" dirty="0"/>
              <a:t> </a:t>
            </a:r>
            <a:r>
              <a:rPr lang="en-US" dirty="0" err="1"/>
              <a:t>bộ</a:t>
            </a:r>
            <a:r>
              <a:rPr lang="en-US" dirty="0"/>
              <a:t> </a:t>
            </a:r>
            <a:r>
              <a:rPr lang="en-US" dirty="0" err="1"/>
              <a:t>môn</a:t>
            </a:r>
            <a:r>
              <a:rPr lang="en-US" dirty="0"/>
              <a:t> </a:t>
            </a:r>
            <a:r>
              <a:rPr lang="en-US" dirty="0" err="1"/>
              <a:t>và</a:t>
            </a:r>
            <a:r>
              <a:rPr lang="en-US" dirty="0"/>
              <a:t> ban </a:t>
            </a:r>
            <a:r>
              <a:rPr lang="en-US" dirty="0" err="1"/>
              <a:t>giám</a:t>
            </a:r>
            <a:r>
              <a:rPr lang="en-US" dirty="0"/>
              <a:t> </a:t>
            </a:r>
            <a:r>
              <a:rPr lang="en-US" dirty="0" err="1"/>
              <a:t>hiêu</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F5B58-9A80-40DF-8259-48A373512596}" type="slidenum">
              <a:rPr kumimoji="0" lang="en-US" sz="1200" b="0" i="0" u="none" strike="noStrike" kern="1200" cap="none" spc="0" normalizeH="0" baseline="0" noProof="0" smtClean="0">
                <a:ln>
                  <a:noFill/>
                </a:ln>
                <a:solidFill>
                  <a:prstClr val="black"/>
                </a:solidFill>
                <a:effectLst/>
                <a:uLnTx/>
                <a:uFillTx/>
                <a:latin typeface="Calibri"/>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Calibri" panose="020F0502020204030204" pitchFamily="34" charset="0"/>
              <a:sym typeface="Arial"/>
            </a:endParaRPr>
          </a:p>
        </p:txBody>
      </p:sp>
    </p:spTree>
    <p:extLst>
      <p:ext uri="{BB962C8B-B14F-4D97-AF65-F5344CB8AC3E}">
        <p14:creationId xmlns:p14="http://schemas.microsoft.com/office/powerpoint/2010/main" val="4136138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Các</a:t>
            </a:r>
            <a:r>
              <a:rPr lang="en-US" dirty="0"/>
              <a:t> </a:t>
            </a:r>
            <a:r>
              <a:rPr lang="en-US" dirty="0" err="1"/>
              <a:t>thông</a:t>
            </a:r>
            <a:r>
              <a:rPr lang="en-US" dirty="0"/>
              <a:t> tin </a:t>
            </a:r>
            <a:r>
              <a:rPr lang="en-US" dirty="0" err="1"/>
              <a:t>được</a:t>
            </a:r>
            <a:r>
              <a:rPr lang="en-US" dirty="0"/>
              <a:t> </a:t>
            </a:r>
            <a:r>
              <a:rPr lang="en-US" dirty="0" err="1"/>
              <a:t>lưu</a:t>
            </a:r>
            <a:r>
              <a:rPr lang="en-US" dirty="0"/>
              <a:t> </a:t>
            </a:r>
            <a:r>
              <a:rPr lang="en-US" dirty="0" err="1"/>
              <a:t>trên</a:t>
            </a:r>
            <a:r>
              <a:rPr lang="en-US" dirty="0"/>
              <a:t> </a:t>
            </a:r>
            <a:r>
              <a:rPr lang="en-US" dirty="0" err="1"/>
              <a:t>học</a:t>
            </a:r>
            <a:r>
              <a:rPr lang="en-US" dirty="0"/>
              <a:t> </a:t>
            </a:r>
            <a:r>
              <a:rPr lang="en-US" dirty="0" err="1"/>
              <a:t>bạ</a:t>
            </a:r>
            <a:r>
              <a:rPr lang="en-US" dirty="0"/>
              <a:t>: </a:t>
            </a:r>
          </a:p>
          <a:p>
            <a:pPr marL="0" lvl="0" indent="0" algn="l" rtl="0">
              <a:lnSpc>
                <a:spcPct val="100000"/>
              </a:lnSpc>
              <a:spcBef>
                <a:spcPts val="0"/>
              </a:spcBef>
              <a:spcAft>
                <a:spcPts val="0"/>
              </a:spcAft>
              <a:buSzPts val="1400"/>
              <a:buNone/>
            </a:pPr>
            <a:r>
              <a:rPr lang="en-US" dirty="0"/>
              <a:t>- </a:t>
            </a:r>
            <a:r>
              <a:rPr lang="en-US" dirty="0" err="1"/>
              <a:t>THông</a:t>
            </a:r>
            <a:r>
              <a:rPr lang="en-US" dirty="0"/>
              <a:t> tin </a:t>
            </a:r>
            <a:r>
              <a:rPr lang="en-US" dirty="0" err="1"/>
              <a:t>cá</a:t>
            </a:r>
            <a:r>
              <a:rPr lang="en-US" dirty="0"/>
              <a:t> </a:t>
            </a:r>
            <a:r>
              <a:rPr lang="en-US" dirty="0" err="1"/>
              <a:t>nhân</a:t>
            </a:r>
            <a:r>
              <a:rPr lang="en-US" dirty="0"/>
              <a:t> </a:t>
            </a:r>
            <a:r>
              <a:rPr lang="en-US" dirty="0" err="1"/>
              <a:t>học</a:t>
            </a:r>
            <a:r>
              <a:rPr lang="en-US" dirty="0"/>
              <a:t> </a:t>
            </a:r>
            <a:r>
              <a:rPr lang="en-US" dirty="0" err="1"/>
              <a:t>sinh</a:t>
            </a:r>
            <a:endParaRPr lang="en-US" dirty="0"/>
          </a:p>
          <a:p>
            <a:pPr marL="0" lvl="0" indent="0" algn="l" rtl="0">
              <a:lnSpc>
                <a:spcPct val="100000"/>
              </a:lnSpc>
              <a:spcBef>
                <a:spcPts val="0"/>
              </a:spcBef>
              <a:spcAft>
                <a:spcPts val="0"/>
              </a:spcAft>
              <a:buSzPts val="1400"/>
              <a:buNone/>
            </a:pPr>
            <a:r>
              <a:rPr lang="en-US" dirty="0"/>
              <a:t>-</a:t>
            </a:r>
            <a:r>
              <a:rPr lang="en-US" dirty="0" err="1"/>
              <a:t>Quá</a:t>
            </a:r>
            <a:r>
              <a:rPr lang="en-US" dirty="0"/>
              <a:t> </a:t>
            </a:r>
            <a:r>
              <a:rPr lang="en-US" dirty="0" err="1"/>
              <a:t>trình</a:t>
            </a:r>
            <a:r>
              <a:rPr lang="en-US" dirty="0"/>
              <a:t> </a:t>
            </a:r>
            <a:r>
              <a:rPr lang="en-US" dirty="0" err="1"/>
              <a:t>học</a:t>
            </a:r>
            <a:r>
              <a:rPr lang="en-US" dirty="0"/>
              <a:t> </a:t>
            </a:r>
            <a:r>
              <a:rPr lang="en-US" dirty="0" err="1"/>
              <a:t>tập</a:t>
            </a:r>
            <a:endParaRPr lang="en-US" dirty="0"/>
          </a:p>
          <a:p>
            <a:pPr marL="0" lvl="0" indent="0" algn="l" rtl="0">
              <a:lnSpc>
                <a:spcPct val="100000"/>
              </a:lnSpc>
              <a:spcBef>
                <a:spcPts val="0"/>
              </a:spcBef>
              <a:spcAft>
                <a:spcPts val="0"/>
              </a:spcAft>
              <a:buSzPts val="1400"/>
              <a:buNone/>
            </a:pPr>
            <a:r>
              <a:rPr lang="en-US" dirty="0" err="1"/>
              <a:t>Điểm</a:t>
            </a:r>
            <a:r>
              <a:rPr lang="en-US" dirty="0"/>
              <a:t> </a:t>
            </a:r>
            <a:r>
              <a:rPr lang="en-US" dirty="0" err="1"/>
              <a:t>các</a:t>
            </a:r>
            <a:r>
              <a:rPr lang="en-US" dirty="0"/>
              <a:t> </a:t>
            </a:r>
            <a:r>
              <a:rPr lang="en-US" dirty="0" err="1"/>
              <a:t>môn</a:t>
            </a:r>
            <a:r>
              <a:rPr lang="en-US" dirty="0"/>
              <a:t> </a:t>
            </a:r>
            <a:r>
              <a:rPr lang="en-US" dirty="0" err="1"/>
              <a:t>học</a:t>
            </a:r>
            <a:r>
              <a:rPr lang="en-US" dirty="0"/>
              <a:t> qua </a:t>
            </a:r>
            <a:r>
              <a:rPr lang="en-US" dirty="0" err="1"/>
              <a:t>các</a:t>
            </a:r>
            <a:r>
              <a:rPr lang="en-US" dirty="0"/>
              <a:t> </a:t>
            </a:r>
            <a:r>
              <a:rPr lang="en-US" dirty="0" err="1"/>
              <a:t>năm</a:t>
            </a:r>
            <a:endParaRPr lang="en-US" dirty="0"/>
          </a:p>
          <a:p>
            <a:pPr marL="0" lvl="0" indent="0" algn="l" rtl="0">
              <a:lnSpc>
                <a:spcPct val="100000"/>
              </a:lnSpc>
              <a:spcBef>
                <a:spcPts val="0"/>
              </a:spcBef>
              <a:spcAft>
                <a:spcPts val="0"/>
              </a:spcAft>
              <a:buSzPts val="1400"/>
              <a:buNone/>
            </a:pPr>
            <a:r>
              <a:rPr lang="en-US" dirty="0" err="1"/>
              <a:t>Điểm</a:t>
            </a:r>
            <a:r>
              <a:rPr lang="en-US" dirty="0"/>
              <a:t> </a:t>
            </a:r>
            <a:r>
              <a:rPr lang="en-US" dirty="0" err="1"/>
              <a:t>danh</a:t>
            </a:r>
            <a:r>
              <a:rPr lang="en-US" dirty="0"/>
              <a:t> </a:t>
            </a:r>
            <a:r>
              <a:rPr lang="en-US" dirty="0" err="1"/>
              <a:t>và</a:t>
            </a:r>
            <a:r>
              <a:rPr lang="en-US" dirty="0"/>
              <a:t> </a:t>
            </a:r>
            <a:r>
              <a:rPr lang="en-US" dirty="0" err="1"/>
              <a:t>hạnh</a:t>
            </a:r>
            <a:r>
              <a:rPr lang="en-US" dirty="0"/>
              <a:t> </a:t>
            </a:r>
            <a:r>
              <a:rPr lang="en-US" dirty="0" err="1"/>
              <a:t>kiểm</a:t>
            </a:r>
            <a:endParaRPr dirty="0"/>
          </a:p>
        </p:txBody>
      </p:sp>
      <p:sp>
        <p:nvSpPr>
          <p:cNvPr id="938" name="Google Shape;93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944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Các</a:t>
            </a:r>
            <a:r>
              <a:rPr lang="en-US" dirty="0"/>
              <a:t> </a:t>
            </a:r>
            <a:r>
              <a:rPr lang="en-US" dirty="0" err="1"/>
              <a:t>thông</a:t>
            </a:r>
            <a:r>
              <a:rPr lang="en-US" dirty="0"/>
              <a:t> tin </a:t>
            </a:r>
            <a:r>
              <a:rPr lang="en-US" dirty="0" err="1"/>
              <a:t>được</a:t>
            </a:r>
            <a:r>
              <a:rPr lang="en-US" dirty="0"/>
              <a:t> </a:t>
            </a:r>
            <a:r>
              <a:rPr lang="en-US" dirty="0" err="1"/>
              <a:t>lưu</a:t>
            </a:r>
            <a:r>
              <a:rPr lang="en-US" dirty="0"/>
              <a:t> </a:t>
            </a:r>
            <a:r>
              <a:rPr lang="en-US" dirty="0" err="1"/>
              <a:t>trên</a:t>
            </a:r>
            <a:r>
              <a:rPr lang="en-US" dirty="0"/>
              <a:t> </a:t>
            </a:r>
            <a:r>
              <a:rPr lang="en-US" dirty="0" err="1"/>
              <a:t>học</a:t>
            </a:r>
            <a:r>
              <a:rPr lang="en-US" dirty="0"/>
              <a:t> </a:t>
            </a:r>
            <a:r>
              <a:rPr lang="en-US" dirty="0" err="1"/>
              <a:t>bạ</a:t>
            </a:r>
            <a:r>
              <a:rPr lang="en-US" dirty="0"/>
              <a:t>: </a:t>
            </a:r>
          </a:p>
          <a:p>
            <a:pPr marL="0" lvl="0" indent="0" algn="l" rtl="0">
              <a:lnSpc>
                <a:spcPct val="100000"/>
              </a:lnSpc>
              <a:spcBef>
                <a:spcPts val="0"/>
              </a:spcBef>
              <a:spcAft>
                <a:spcPts val="0"/>
              </a:spcAft>
              <a:buSzPts val="1400"/>
              <a:buNone/>
            </a:pPr>
            <a:r>
              <a:rPr lang="en-US" dirty="0"/>
              <a:t>- </a:t>
            </a:r>
            <a:r>
              <a:rPr lang="en-US" dirty="0" err="1"/>
              <a:t>THông</a:t>
            </a:r>
            <a:r>
              <a:rPr lang="en-US" dirty="0"/>
              <a:t> tin </a:t>
            </a:r>
            <a:r>
              <a:rPr lang="en-US" dirty="0" err="1"/>
              <a:t>cá</a:t>
            </a:r>
            <a:r>
              <a:rPr lang="en-US" dirty="0"/>
              <a:t> </a:t>
            </a:r>
            <a:r>
              <a:rPr lang="en-US" dirty="0" err="1"/>
              <a:t>nhân</a:t>
            </a:r>
            <a:r>
              <a:rPr lang="en-US" dirty="0"/>
              <a:t> </a:t>
            </a:r>
            <a:r>
              <a:rPr lang="en-US" dirty="0" err="1"/>
              <a:t>học</a:t>
            </a:r>
            <a:r>
              <a:rPr lang="en-US" dirty="0"/>
              <a:t> </a:t>
            </a:r>
            <a:r>
              <a:rPr lang="en-US" dirty="0" err="1"/>
              <a:t>sinh</a:t>
            </a:r>
            <a:endParaRPr lang="en-US" dirty="0"/>
          </a:p>
          <a:p>
            <a:pPr marL="0" lvl="0" indent="0" algn="l" rtl="0">
              <a:lnSpc>
                <a:spcPct val="100000"/>
              </a:lnSpc>
              <a:spcBef>
                <a:spcPts val="0"/>
              </a:spcBef>
              <a:spcAft>
                <a:spcPts val="0"/>
              </a:spcAft>
              <a:buSzPts val="1400"/>
              <a:buNone/>
            </a:pPr>
            <a:r>
              <a:rPr lang="en-US" dirty="0"/>
              <a:t>-</a:t>
            </a:r>
            <a:r>
              <a:rPr lang="en-US" dirty="0" err="1"/>
              <a:t>Quá</a:t>
            </a:r>
            <a:r>
              <a:rPr lang="en-US" dirty="0"/>
              <a:t> </a:t>
            </a:r>
            <a:r>
              <a:rPr lang="en-US" dirty="0" err="1"/>
              <a:t>trình</a:t>
            </a:r>
            <a:r>
              <a:rPr lang="en-US" dirty="0"/>
              <a:t> </a:t>
            </a:r>
            <a:r>
              <a:rPr lang="en-US" dirty="0" err="1"/>
              <a:t>học</a:t>
            </a:r>
            <a:r>
              <a:rPr lang="en-US" dirty="0"/>
              <a:t> </a:t>
            </a:r>
            <a:r>
              <a:rPr lang="en-US" dirty="0" err="1"/>
              <a:t>tập</a:t>
            </a:r>
            <a:endParaRPr lang="en-US" dirty="0"/>
          </a:p>
          <a:p>
            <a:pPr marL="0" lvl="0" indent="0" algn="l" rtl="0">
              <a:lnSpc>
                <a:spcPct val="100000"/>
              </a:lnSpc>
              <a:spcBef>
                <a:spcPts val="0"/>
              </a:spcBef>
              <a:spcAft>
                <a:spcPts val="0"/>
              </a:spcAft>
              <a:buSzPts val="1400"/>
              <a:buNone/>
            </a:pPr>
            <a:r>
              <a:rPr lang="en-US" dirty="0" err="1"/>
              <a:t>Điểm</a:t>
            </a:r>
            <a:r>
              <a:rPr lang="en-US" dirty="0"/>
              <a:t> </a:t>
            </a:r>
            <a:r>
              <a:rPr lang="en-US" dirty="0" err="1"/>
              <a:t>các</a:t>
            </a:r>
            <a:r>
              <a:rPr lang="en-US" dirty="0"/>
              <a:t> </a:t>
            </a:r>
            <a:r>
              <a:rPr lang="en-US" dirty="0" err="1"/>
              <a:t>môn</a:t>
            </a:r>
            <a:r>
              <a:rPr lang="en-US" dirty="0"/>
              <a:t> </a:t>
            </a:r>
            <a:r>
              <a:rPr lang="en-US" dirty="0" err="1"/>
              <a:t>học</a:t>
            </a:r>
            <a:r>
              <a:rPr lang="en-US" dirty="0"/>
              <a:t> qua </a:t>
            </a:r>
            <a:r>
              <a:rPr lang="en-US" dirty="0" err="1"/>
              <a:t>các</a:t>
            </a:r>
            <a:r>
              <a:rPr lang="en-US" dirty="0"/>
              <a:t> </a:t>
            </a:r>
            <a:r>
              <a:rPr lang="en-US" dirty="0" err="1"/>
              <a:t>năm</a:t>
            </a:r>
            <a:endParaRPr lang="en-US" dirty="0"/>
          </a:p>
          <a:p>
            <a:pPr marL="0" lvl="0" indent="0" algn="l" rtl="0">
              <a:lnSpc>
                <a:spcPct val="100000"/>
              </a:lnSpc>
              <a:spcBef>
                <a:spcPts val="0"/>
              </a:spcBef>
              <a:spcAft>
                <a:spcPts val="0"/>
              </a:spcAft>
              <a:buSzPts val="1400"/>
              <a:buNone/>
            </a:pPr>
            <a:r>
              <a:rPr lang="en-US" dirty="0" err="1"/>
              <a:t>Điểm</a:t>
            </a:r>
            <a:r>
              <a:rPr lang="en-US" dirty="0"/>
              <a:t> </a:t>
            </a:r>
            <a:r>
              <a:rPr lang="en-US" dirty="0" err="1"/>
              <a:t>danh</a:t>
            </a:r>
            <a:r>
              <a:rPr lang="en-US" dirty="0"/>
              <a:t> </a:t>
            </a:r>
            <a:r>
              <a:rPr lang="en-US" dirty="0" err="1"/>
              <a:t>và</a:t>
            </a:r>
            <a:r>
              <a:rPr lang="en-US" dirty="0"/>
              <a:t> </a:t>
            </a:r>
            <a:r>
              <a:rPr lang="en-US" dirty="0" err="1"/>
              <a:t>hạnh</a:t>
            </a:r>
            <a:r>
              <a:rPr lang="en-US" dirty="0"/>
              <a:t> </a:t>
            </a:r>
            <a:r>
              <a:rPr lang="en-US" dirty="0" err="1"/>
              <a:t>kiểm</a:t>
            </a:r>
            <a:endParaRPr dirty="0"/>
          </a:p>
        </p:txBody>
      </p:sp>
      <p:sp>
        <p:nvSpPr>
          <p:cNvPr id="938" name="Google Shape;93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5586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Các</a:t>
            </a:r>
            <a:r>
              <a:rPr lang="en-US" dirty="0"/>
              <a:t> </a:t>
            </a:r>
            <a:r>
              <a:rPr lang="en-US" dirty="0" err="1"/>
              <a:t>thông</a:t>
            </a:r>
            <a:r>
              <a:rPr lang="en-US" dirty="0"/>
              <a:t> tin </a:t>
            </a:r>
            <a:r>
              <a:rPr lang="en-US" dirty="0" err="1"/>
              <a:t>được</a:t>
            </a:r>
            <a:r>
              <a:rPr lang="en-US" dirty="0"/>
              <a:t> </a:t>
            </a:r>
            <a:r>
              <a:rPr lang="en-US" dirty="0" err="1"/>
              <a:t>lưu</a:t>
            </a:r>
            <a:r>
              <a:rPr lang="en-US" dirty="0"/>
              <a:t> </a:t>
            </a:r>
            <a:r>
              <a:rPr lang="en-US" dirty="0" err="1"/>
              <a:t>trên</a:t>
            </a:r>
            <a:r>
              <a:rPr lang="en-US" dirty="0"/>
              <a:t> </a:t>
            </a:r>
            <a:r>
              <a:rPr lang="en-US" dirty="0" err="1"/>
              <a:t>học</a:t>
            </a:r>
            <a:r>
              <a:rPr lang="en-US" dirty="0"/>
              <a:t> </a:t>
            </a:r>
            <a:r>
              <a:rPr lang="en-US" dirty="0" err="1"/>
              <a:t>bạ</a:t>
            </a:r>
            <a:r>
              <a:rPr lang="en-US" dirty="0"/>
              <a:t>: </a:t>
            </a:r>
          </a:p>
          <a:p>
            <a:pPr marL="0" lvl="0" indent="0" algn="l" rtl="0">
              <a:lnSpc>
                <a:spcPct val="100000"/>
              </a:lnSpc>
              <a:spcBef>
                <a:spcPts val="0"/>
              </a:spcBef>
              <a:spcAft>
                <a:spcPts val="0"/>
              </a:spcAft>
              <a:buSzPts val="1400"/>
              <a:buNone/>
            </a:pPr>
            <a:r>
              <a:rPr lang="en-US" dirty="0"/>
              <a:t>- </a:t>
            </a:r>
            <a:r>
              <a:rPr lang="en-US" dirty="0" err="1"/>
              <a:t>THông</a:t>
            </a:r>
            <a:r>
              <a:rPr lang="en-US" dirty="0"/>
              <a:t> tin </a:t>
            </a:r>
            <a:r>
              <a:rPr lang="en-US" dirty="0" err="1"/>
              <a:t>cá</a:t>
            </a:r>
            <a:r>
              <a:rPr lang="en-US" dirty="0"/>
              <a:t> </a:t>
            </a:r>
            <a:r>
              <a:rPr lang="en-US" dirty="0" err="1"/>
              <a:t>nhân</a:t>
            </a:r>
            <a:r>
              <a:rPr lang="en-US" dirty="0"/>
              <a:t> </a:t>
            </a:r>
            <a:r>
              <a:rPr lang="en-US" dirty="0" err="1"/>
              <a:t>học</a:t>
            </a:r>
            <a:r>
              <a:rPr lang="en-US" dirty="0"/>
              <a:t> </a:t>
            </a:r>
            <a:r>
              <a:rPr lang="en-US" dirty="0" err="1"/>
              <a:t>sinh</a:t>
            </a:r>
            <a:endParaRPr lang="en-US" dirty="0"/>
          </a:p>
          <a:p>
            <a:pPr marL="0" lvl="0" indent="0" algn="l" rtl="0">
              <a:lnSpc>
                <a:spcPct val="100000"/>
              </a:lnSpc>
              <a:spcBef>
                <a:spcPts val="0"/>
              </a:spcBef>
              <a:spcAft>
                <a:spcPts val="0"/>
              </a:spcAft>
              <a:buSzPts val="1400"/>
              <a:buNone/>
            </a:pPr>
            <a:r>
              <a:rPr lang="en-US" dirty="0"/>
              <a:t>-</a:t>
            </a:r>
            <a:r>
              <a:rPr lang="en-US" dirty="0" err="1"/>
              <a:t>Quá</a:t>
            </a:r>
            <a:r>
              <a:rPr lang="en-US" dirty="0"/>
              <a:t> </a:t>
            </a:r>
            <a:r>
              <a:rPr lang="en-US" dirty="0" err="1"/>
              <a:t>trình</a:t>
            </a:r>
            <a:r>
              <a:rPr lang="en-US" dirty="0"/>
              <a:t> </a:t>
            </a:r>
            <a:r>
              <a:rPr lang="en-US" dirty="0" err="1"/>
              <a:t>học</a:t>
            </a:r>
            <a:r>
              <a:rPr lang="en-US" dirty="0"/>
              <a:t> </a:t>
            </a:r>
            <a:r>
              <a:rPr lang="en-US" dirty="0" err="1"/>
              <a:t>tập</a:t>
            </a:r>
            <a:endParaRPr lang="en-US" dirty="0"/>
          </a:p>
          <a:p>
            <a:pPr marL="0" lvl="0" indent="0" algn="l" rtl="0">
              <a:lnSpc>
                <a:spcPct val="100000"/>
              </a:lnSpc>
              <a:spcBef>
                <a:spcPts val="0"/>
              </a:spcBef>
              <a:spcAft>
                <a:spcPts val="0"/>
              </a:spcAft>
              <a:buSzPts val="1400"/>
              <a:buNone/>
            </a:pPr>
            <a:r>
              <a:rPr lang="en-US" dirty="0" err="1"/>
              <a:t>Điểm</a:t>
            </a:r>
            <a:r>
              <a:rPr lang="en-US" dirty="0"/>
              <a:t> </a:t>
            </a:r>
            <a:r>
              <a:rPr lang="en-US" dirty="0" err="1"/>
              <a:t>các</a:t>
            </a:r>
            <a:r>
              <a:rPr lang="en-US" dirty="0"/>
              <a:t> </a:t>
            </a:r>
            <a:r>
              <a:rPr lang="en-US" dirty="0" err="1"/>
              <a:t>môn</a:t>
            </a:r>
            <a:r>
              <a:rPr lang="en-US" dirty="0"/>
              <a:t> </a:t>
            </a:r>
            <a:r>
              <a:rPr lang="en-US" dirty="0" err="1"/>
              <a:t>học</a:t>
            </a:r>
            <a:r>
              <a:rPr lang="en-US" dirty="0"/>
              <a:t> qua </a:t>
            </a:r>
            <a:r>
              <a:rPr lang="en-US" dirty="0" err="1"/>
              <a:t>các</a:t>
            </a:r>
            <a:r>
              <a:rPr lang="en-US" dirty="0"/>
              <a:t> </a:t>
            </a:r>
            <a:r>
              <a:rPr lang="en-US" dirty="0" err="1"/>
              <a:t>năm</a:t>
            </a:r>
            <a:endParaRPr lang="en-US" dirty="0"/>
          </a:p>
          <a:p>
            <a:pPr marL="0" lvl="0" indent="0" algn="l" rtl="0">
              <a:lnSpc>
                <a:spcPct val="100000"/>
              </a:lnSpc>
              <a:spcBef>
                <a:spcPts val="0"/>
              </a:spcBef>
              <a:spcAft>
                <a:spcPts val="0"/>
              </a:spcAft>
              <a:buSzPts val="1400"/>
              <a:buNone/>
            </a:pPr>
            <a:r>
              <a:rPr lang="en-US" dirty="0" err="1"/>
              <a:t>Điểm</a:t>
            </a:r>
            <a:r>
              <a:rPr lang="en-US" dirty="0"/>
              <a:t> </a:t>
            </a:r>
            <a:r>
              <a:rPr lang="en-US" dirty="0" err="1"/>
              <a:t>danh</a:t>
            </a:r>
            <a:r>
              <a:rPr lang="en-US" dirty="0"/>
              <a:t> </a:t>
            </a:r>
            <a:r>
              <a:rPr lang="en-US" dirty="0" err="1"/>
              <a:t>và</a:t>
            </a:r>
            <a:r>
              <a:rPr lang="en-US" dirty="0"/>
              <a:t> </a:t>
            </a:r>
            <a:r>
              <a:rPr lang="en-US" dirty="0" err="1"/>
              <a:t>hạnh</a:t>
            </a:r>
            <a:r>
              <a:rPr lang="en-US" dirty="0"/>
              <a:t> </a:t>
            </a:r>
            <a:r>
              <a:rPr lang="en-US" dirty="0" err="1"/>
              <a:t>kiểm</a:t>
            </a:r>
            <a:endParaRPr dirty="0"/>
          </a:p>
        </p:txBody>
      </p:sp>
      <p:sp>
        <p:nvSpPr>
          <p:cNvPr id="938" name="Google Shape;93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4398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Các</a:t>
            </a:r>
            <a:r>
              <a:rPr lang="en-US" dirty="0"/>
              <a:t> </a:t>
            </a:r>
            <a:r>
              <a:rPr lang="en-US" dirty="0" err="1"/>
              <a:t>thông</a:t>
            </a:r>
            <a:r>
              <a:rPr lang="en-US" dirty="0"/>
              <a:t> tin </a:t>
            </a:r>
            <a:r>
              <a:rPr lang="en-US" dirty="0" err="1"/>
              <a:t>được</a:t>
            </a:r>
            <a:r>
              <a:rPr lang="en-US" dirty="0"/>
              <a:t> </a:t>
            </a:r>
            <a:r>
              <a:rPr lang="en-US" dirty="0" err="1"/>
              <a:t>lưu</a:t>
            </a:r>
            <a:r>
              <a:rPr lang="en-US" dirty="0"/>
              <a:t> </a:t>
            </a:r>
            <a:r>
              <a:rPr lang="en-US" dirty="0" err="1"/>
              <a:t>trên</a:t>
            </a:r>
            <a:r>
              <a:rPr lang="en-US" dirty="0"/>
              <a:t> </a:t>
            </a:r>
            <a:r>
              <a:rPr lang="en-US" dirty="0" err="1"/>
              <a:t>học</a:t>
            </a:r>
            <a:r>
              <a:rPr lang="en-US" dirty="0"/>
              <a:t> </a:t>
            </a:r>
            <a:r>
              <a:rPr lang="en-US" dirty="0" err="1"/>
              <a:t>bạ</a:t>
            </a:r>
            <a:r>
              <a:rPr lang="en-US" dirty="0"/>
              <a:t>: </a:t>
            </a:r>
          </a:p>
          <a:p>
            <a:pPr marL="0" lvl="0" indent="0" algn="l" rtl="0">
              <a:lnSpc>
                <a:spcPct val="100000"/>
              </a:lnSpc>
              <a:spcBef>
                <a:spcPts val="0"/>
              </a:spcBef>
              <a:spcAft>
                <a:spcPts val="0"/>
              </a:spcAft>
              <a:buSzPts val="1400"/>
              <a:buNone/>
            </a:pPr>
            <a:r>
              <a:rPr lang="en-US" dirty="0"/>
              <a:t>- </a:t>
            </a:r>
            <a:r>
              <a:rPr lang="en-US" dirty="0" err="1"/>
              <a:t>THông</a:t>
            </a:r>
            <a:r>
              <a:rPr lang="en-US" dirty="0"/>
              <a:t> tin </a:t>
            </a:r>
            <a:r>
              <a:rPr lang="en-US" dirty="0" err="1"/>
              <a:t>cá</a:t>
            </a:r>
            <a:r>
              <a:rPr lang="en-US" dirty="0"/>
              <a:t> </a:t>
            </a:r>
            <a:r>
              <a:rPr lang="en-US" dirty="0" err="1"/>
              <a:t>nhân</a:t>
            </a:r>
            <a:r>
              <a:rPr lang="en-US" dirty="0"/>
              <a:t> </a:t>
            </a:r>
            <a:r>
              <a:rPr lang="en-US" dirty="0" err="1"/>
              <a:t>học</a:t>
            </a:r>
            <a:r>
              <a:rPr lang="en-US" dirty="0"/>
              <a:t> </a:t>
            </a:r>
            <a:r>
              <a:rPr lang="en-US" dirty="0" err="1"/>
              <a:t>sinh</a:t>
            </a:r>
            <a:endParaRPr lang="en-US" dirty="0"/>
          </a:p>
          <a:p>
            <a:pPr marL="0" lvl="0" indent="0" algn="l" rtl="0">
              <a:lnSpc>
                <a:spcPct val="100000"/>
              </a:lnSpc>
              <a:spcBef>
                <a:spcPts val="0"/>
              </a:spcBef>
              <a:spcAft>
                <a:spcPts val="0"/>
              </a:spcAft>
              <a:buSzPts val="1400"/>
              <a:buNone/>
            </a:pPr>
            <a:r>
              <a:rPr lang="en-US" dirty="0"/>
              <a:t>-</a:t>
            </a:r>
            <a:r>
              <a:rPr lang="en-US" dirty="0" err="1"/>
              <a:t>Quá</a:t>
            </a:r>
            <a:r>
              <a:rPr lang="en-US" dirty="0"/>
              <a:t> </a:t>
            </a:r>
            <a:r>
              <a:rPr lang="en-US" dirty="0" err="1"/>
              <a:t>trình</a:t>
            </a:r>
            <a:r>
              <a:rPr lang="en-US" dirty="0"/>
              <a:t> </a:t>
            </a:r>
            <a:r>
              <a:rPr lang="en-US" dirty="0" err="1"/>
              <a:t>học</a:t>
            </a:r>
            <a:r>
              <a:rPr lang="en-US" dirty="0"/>
              <a:t> </a:t>
            </a:r>
            <a:r>
              <a:rPr lang="en-US" dirty="0" err="1"/>
              <a:t>tập</a:t>
            </a:r>
            <a:endParaRPr lang="en-US" dirty="0"/>
          </a:p>
          <a:p>
            <a:pPr marL="0" lvl="0" indent="0" algn="l" rtl="0">
              <a:lnSpc>
                <a:spcPct val="100000"/>
              </a:lnSpc>
              <a:spcBef>
                <a:spcPts val="0"/>
              </a:spcBef>
              <a:spcAft>
                <a:spcPts val="0"/>
              </a:spcAft>
              <a:buSzPts val="1400"/>
              <a:buNone/>
            </a:pPr>
            <a:r>
              <a:rPr lang="en-US" dirty="0" err="1"/>
              <a:t>Điểm</a:t>
            </a:r>
            <a:r>
              <a:rPr lang="en-US" dirty="0"/>
              <a:t> </a:t>
            </a:r>
            <a:r>
              <a:rPr lang="en-US" dirty="0" err="1"/>
              <a:t>các</a:t>
            </a:r>
            <a:r>
              <a:rPr lang="en-US" dirty="0"/>
              <a:t> </a:t>
            </a:r>
            <a:r>
              <a:rPr lang="en-US" dirty="0" err="1"/>
              <a:t>môn</a:t>
            </a:r>
            <a:r>
              <a:rPr lang="en-US" dirty="0"/>
              <a:t> </a:t>
            </a:r>
            <a:r>
              <a:rPr lang="en-US" dirty="0" err="1"/>
              <a:t>học</a:t>
            </a:r>
            <a:r>
              <a:rPr lang="en-US" dirty="0"/>
              <a:t> qua </a:t>
            </a:r>
            <a:r>
              <a:rPr lang="en-US" dirty="0" err="1"/>
              <a:t>các</a:t>
            </a:r>
            <a:r>
              <a:rPr lang="en-US" dirty="0"/>
              <a:t> </a:t>
            </a:r>
            <a:r>
              <a:rPr lang="en-US" dirty="0" err="1"/>
              <a:t>năm</a:t>
            </a:r>
            <a:endParaRPr lang="en-US" dirty="0"/>
          </a:p>
          <a:p>
            <a:pPr marL="0" lvl="0" indent="0" algn="l" rtl="0">
              <a:lnSpc>
                <a:spcPct val="100000"/>
              </a:lnSpc>
              <a:spcBef>
                <a:spcPts val="0"/>
              </a:spcBef>
              <a:spcAft>
                <a:spcPts val="0"/>
              </a:spcAft>
              <a:buSzPts val="1400"/>
              <a:buNone/>
            </a:pPr>
            <a:r>
              <a:rPr lang="en-US" dirty="0" err="1"/>
              <a:t>Điểm</a:t>
            </a:r>
            <a:r>
              <a:rPr lang="en-US" dirty="0"/>
              <a:t> </a:t>
            </a:r>
            <a:r>
              <a:rPr lang="en-US" dirty="0" err="1"/>
              <a:t>danh</a:t>
            </a:r>
            <a:r>
              <a:rPr lang="en-US" dirty="0"/>
              <a:t> </a:t>
            </a:r>
            <a:r>
              <a:rPr lang="en-US" dirty="0" err="1"/>
              <a:t>và</a:t>
            </a:r>
            <a:r>
              <a:rPr lang="en-US" dirty="0"/>
              <a:t> </a:t>
            </a:r>
            <a:r>
              <a:rPr lang="en-US" dirty="0" err="1"/>
              <a:t>hạnh</a:t>
            </a:r>
            <a:r>
              <a:rPr lang="en-US" dirty="0"/>
              <a:t> </a:t>
            </a:r>
            <a:r>
              <a:rPr lang="en-US" dirty="0" err="1"/>
              <a:t>kiểm</a:t>
            </a:r>
            <a:endParaRPr dirty="0"/>
          </a:p>
        </p:txBody>
      </p:sp>
      <p:sp>
        <p:nvSpPr>
          <p:cNvPr id="938" name="Google Shape;93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3651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Các</a:t>
            </a:r>
            <a:r>
              <a:rPr lang="en-US" dirty="0"/>
              <a:t> </a:t>
            </a:r>
            <a:r>
              <a:rPr lang="en-US" dirty="0" err="1"/>
              <a:t>thông</a:t>
            </a:r>
            <a:r>
              <a:rPr lang="en-US" dirty="0"/>
              <a:t> tin </a:t>
            </a:r>
            <a:r>
              <a:rPr lang="en-US" dirty="0" err="1"/>
              <a:t>được</a:t>
            </a:r>
            <a:r>
              <a:rPr lang="en-US" dirty="0"/>
              <a:t> </a:t>
            </a:r>
            <a:r>
              <a:rPr lang="en-US" dirty="0" err="1"/>
              <a:t>lưu</a:t>
            </a:r>
            <a:r>
              <a:rPr lang="en-US" dirty="0"/>
              <a:t> </a:t>
            </a:r>
            <a:r>
              <a:rPr lang="en-US" dirty="0" err="1"/>
              <a:t>trên</a:t>
            </a:r>
            <a:r>
              <a:rPr lang="en-US" dirty="0"/>
              <a:t> </a:t>
            </a:r>
            <a:r>
              <a:rPr lang="en-US" dirty="0" err="1"/>
              <a:t>học</a:t>
            </a:r>
            <a:r>
              <a:rPr lang="en-US" dirty="0"/>
              <a:t> </a:t>
            </a:r>
            <a:r>
              <a:rPr lang="en-US" dirty="0" err="1"/>
              <a:t>bạ</a:t>
            </a:r>
            <a:r>
              <a:rPr lang="en-US" dirty="0"/>
              <a:t>: </a:t>
            </a:r>
          </a:p>
          <a:p>
            <a:pPr marL="0" lvl="0" indent="0" algn="l" rtl="0">
              <a:lnSpc>
                <a:spcPct val="100000"/>
              </a:lnSpc>
              <a:spcBef>
                <a:spcPts val="0"/>
              </a:spcBef>
              <a:spcAft>
                <a:spcPts val="0"/>
              </a:spcAft>
              <a:buSzPts val="1400"/>
              <a:buNone/>
            </a:pPr>
            <a:r>
              <a:rPr lang="en-US" dirty="0"/>
              <a:t>- </a:t>
            </a:r>
            <a:r>
              <a:rPr lang="en-US" dirty="0" err="1"/>
              <a:t>THông</a:t>
            </a:r>
            <a:r>
              <a:rPr lang="en-US" dirty="0"/>
              <a:t> tin </a:t>
            </a:r>
            <a:r>
              <a:rPr lang="en-US" dirty="0" err="1"/>
              <a:t>cá</a:t>
            </a:r>
            <a:r>
              <a:rPr lang="en-US" dirty="0"/>
              <a:t> </a:t>
            </a:r>
            <a:r>
              <a:rPr lang="en-US" dirty="0" err="1"/>
              <a:t>nhân</a:t>
            </a:r>
            <a:r>
              <a:rPr lang="en-US" dirty="0"/>
              <a:t> </a:t>
            </a:r>
            <a:r>
              <a:rPr lang="en-US" dirty="0" err="1"/>
              <a:t>học</a:t>
            </a:r>
            <a:r>
              <a:rPr lang="en-US" dirty="0"/>
              <a:t> </a:t>
            </a:r>
            <a:r>
              <a:rPr lang="en-US" dirty="0" err="1"/>
              <a:t>sinh</a:t>
            </a:r>
            <a:endParaRPr lang="en-US" dirty="0"/>
          </a:p>
          <a:p>
            <a:pPr marL="0" lvl="0" indent="0" algn="l" rtl="0">
              <a:lnSpc>
                <a:spcPct val="100000"/>
              </a:lnSpc>
              <a:spcBef>
                <a:spcPts val="0"/>
              </a:spcBef>
              <a:spcAft>
                <a:spcPts val="0"/>
              </a:spcAft>
              <a:buSzPts val="1400"/>
              <a:buNone/>
            </a:pPr>
            <a:r>
              <a:rPr lang="en-US" dirty="0"/>
              <a:t>-</a:t>
            </a:r>
            <a:r>
              <a:rPr lang="en-US" dirty="0" err="1"/>
              <a:t>Quá</a:t>
            </a:r>
            <a:r>
              <a:rPr lang="en-US" dirty="0"/>
              <a:t> </a:t>
            </a:r>
            <a:r>
              <a:rPr lang="en-US" dirty="0" err="1"/>
              <a:t>trình</a:t>
            </a:r>
            <a:r>
              <a:rPr lang="en-US" dirty="0"/>
              <a:t> </a:t>
            </a:r>
            <a:r>
              <a:rPr lang="en-US" dirty="0" err="1"/>
              <a:t>học</a:t>
            </a:r>
            <a:r>
              <a:rPr lang="en-US" dirty="0"/>
              <a:t> </a:t>
            </a:r>
            <a:r>
              <a:rPr lang="en-US" dirty="0" err="1"/>
              <a:t>tập</a:t>
            </a:r>
            <a:endParaRPr lang="en-US" dirty="0"/>
          </a:p>
          <a:p>
            <a:pPr marL="0" lvl="0" indent="0" algn="l" rtl="0">
              <a:lnSpc>
                <a:spcPct val="100000"/>
              </a:lnSpc>
              <a:spcBef>
                <a:spcPts val="0"/>
              </a:spcBef>
              <a:spcAft>
                <a:spcPts val="0"/>
              </a:spcAft>
              <a:buSzPts val="1400"/>
              <a:buNone/>
            </a:pPr>
            <a:r>
              <a:rPr lang="en-US" dirty="0" err="1"/>
              <a:t>Điểm</a:t>
            </a:r>
            <a:r>
              <a:rPr lang="en-US" dirty="0"/>
              <a:t> </a:t>
            </a:r>
            <a:r>
              <a:rPr lang="en-US" dirty="0" err="1"/>
              <a:t>các</a:t>
            </a:r>
            <a:r>
              <a:rPr lang="en-US" dirty="0"/>
              <a:t> </a:t>
            </a:r>
            <a:r>
              <a:rPr lang="en-US" dirty="0" err="1"/>
              <a:t>môn</a:t>
            </a:r>
            <a:r>
              <a:rPr lang="en-US" dirty="0"/>
              <a:t> </a:t>
            </a:r>
            <a:r>
              <a:rPr lang="en-US" dirty="0" err="1"/>
              <a:t>học</a:t>
            </a:r>
            <a:r>
              <a:rPr lang="en-US" dirty="0"/>
              <a:t> qua </a:t>
            </a:r>
            <a:r>
              <a:rPr lang="en-US" dirty="0" err="1"/>
              <a:t>các</a:t>
            </a:r>
            <a:r>
              <a:rPr lang="en-US" dirty="0"/>
              <a:t> </a:t>
            </a:r>
            <a:r>
              <a:rPr lang="en-US" dirty="0" err="1"/>
              <a:t>năm</a:t>
            </a:r>
            <a:endParaRPr lang="en-US" dirty="0"/>
          </a:p>
          <a:p>
            <a:pPr marL="0" lvl="0" indent="0" algn="l" rtl="0">
              <a:lnSpc>
                <a:spcPct val="100000"/>
              </a:lnSpc>
              <a:spcBef>
                <a:spcPts val="0"/>
              </a:spcBef>
              <a:spcAft>
                <a:spcPts val="0"/>
              </a:spcAft>
              <a:buSzPts val="1400"/>
              <a:buNone/>
            </a:pPr>
            <a:r>
              <a:rPr lang="en-US" dirty="0" err="1"/>
              <a:t>Điểm</a:t>
            </a:r>
            <a:r>
              <a:rPr lang="en-US" dirty="0"/>
              <a:t> </a:t>
            </a:r>
            <a:r>
              <a:rPr lang="en-US" dirty="0" err="1"/>
              <a:t>danh</a:t>
            </a:r>
            <a:r>
              <a:rPr lang="en-US" dirty="0"/>
              <a:t> </a:t>
            </a:r>
            <a:r>
              <a:rPr lang="en-US" dirty="0" err="1"/>
              <a:t>và</a:t>
            </a:r>
            <a:r>
              <a:rPr lang="en-US" dirty="0"/>
              <a:t> </a:t>
            </a:r>
            <a:r>
              <a:rPr lang="en-US" dirty="0" err="1"/>
              <a:t>hạnh</a:t>
            </a:r>
            <a:r>
              <a:rPr lang="en-US" dirty="0"/>
              <a:t> </a:t>
            </a:r>
            <a:r>
              <a:rPr lang="en-US" dirty="0" err="1"/>
              <a:t>kiểm</a:t>
            </a:r>
            <a:endParaRPr dirty="0"/>
          </a:p>
        </p:txBody>
      </p:sp>
      <p:sp>
        <p:nvSpPr>
          <p:cNvPr id="938" name="Google Shape;93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9487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solidFill>
                <a:srgbClr val="0D67B2"/>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r>
              <a:rPr lang="en-US" dirty="0" err="1">
                <a:solidFill>
                  <a:schemeClr val="dk1"/>
                </a:solidFill>
                <a:latin typeface="Calibri"/>
                <a:ea typeface="Calibri"/>
                <a:cs typeface="Calibri"/>
                <a:sym typeface="Calibri"/>
              </a:rPr>
              <a:t>Với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phần</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mềm</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học</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bạ</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điện</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tử</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được</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bổ</a:t>
            </a:r>
            <a:r>
              <a:rPr lang="en-US" dirty="0">
                <a:solidFill>
                  <a:schemeClr val="dk1"/>
                </a:solidFill>
                <a:latin typeface="Calibri"/>
                <a:ea typeface="Calibri"/>
                <a:cs typeface="Calibri"/>
                <a:sym typeface="Calibri"/>
              </a:rPr>
              <a:t> sung </a:t>
            </a:r>
            <a:r>
              <a:rPr lang="en-US" dirty="0" err="1">
                <a:solidFill>
                  <a:schemeClr val="dk1"/>
                </a:solidFill>
                <a:latin typeface="Calibri"/>
                <a:ea typeface="Calibri"/>
                <a:cs typeface="Calibri"/>
                <a:sym typeface="Calibri"/>
              </a:rPr>
              <a:t>thêm</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rất</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nhiều</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chức</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năng</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như</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Màn</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hình</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theo</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dõi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tổng</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quan</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giúp</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hiệu</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trưởng</a:t>
            </a:r>
            <a:r>
              <a:rPr lang="en-US" dirty="0">
                <a:solidFill>
                  <a:schemeClr val="dk1"/>
                </a:solidFill>
                <a:latin typeface="Calibri"/>
                <a:ea typeface="Calibri"/>
                <a:cs typeface="Calibri"/>
                <a:sym typeface="Calibri"/>
              </a:rPr>
              <a:t> hay ban </a:t>
            </a:r>
            <a:r>
              <a:rPr lang="en-US" dirty="0" err="1">
                <a:solidFill>
                  <a:schemeClr val="dk1"/>
                </a:solidFill>
                <a:latin typeface="Calibri"/>
                <a:ea typeface="Calibri"/>
                <a:cs typeface="Calibri"/>
                <a:sym typeface="Calibri"/>
              </a:rPr>
              <a:t>giám</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hiệu</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có</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thể</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theo</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dõi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chính</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xác</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thuận</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tiện</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tình</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trạng</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học</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bạ</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của</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học</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sinh</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toàn</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trường</a:t>
            </a:r>
            <a:r>
              <a:rPr lang="en-US"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r>
              <a:rPr lang="en-US" dirty="0" err="1">
                <a:solidFill>
                  <a:schemeClr val="dk1"/>
                </a:solidFill>
                <a:latin typeface="Calibri"/>
                <a:ea typeface="Calibri"/>
                <a:cs typeface="Calibri"/>
                <a:sym typeface="Calibri"/>
              </a:rPr>
              <a:t>THống</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kê</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được</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tỷ</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lệ</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ký</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học</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bạ</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theo</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khối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cho</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các</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vai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trò:GVBM</a:t>
            </a:r>
            <a:r>
              <a:rPr lang="en-US" dirty="0">
                <a:solidFill>
                  <a:schemeClr val="dk1"/>
                </a:solidFill>
                <a:latin typeface="Calibri"/>
                <a:ea typeface="Calibri"/>
                <a:cs typeface="Calibri"/>
                <a:sym typeface="Calibri"/>
              </a:rPr>
              <a:t>, GVCN, </a:t>
            </a:r>
            <a:r>
              <a:rPr lang="en-US" dirty="0" err="1">
                <a:solidFill>
                  <a:schemeClr val="dk1"/>
                </a:solidFill>
                <a:latin typeface="Calibri"/>
                <a:ea typeface="Calibri"/>
                <a:cs typeface="Calibri"/>
                <a:sym typeface="Calibri"/>
              </a:rPr>
              <a:t>hiệu</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trưởng</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Thống</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kê</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tỷ</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kệ</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học</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bạ</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đã</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ký</a:t>
            </a:r>
            <a:r>
              <a:rPr lang="en-US" dirty="0">
                <a:solidFill>
                  <a:schemeClr val="dk1"/>
                </a:solidFill>
                <a:latin typeface="Calibri"/>
                <a:ea typeface="Calibri"/>
                <a:cs typeface="Calibri"/>
                <a:sym typeface="Calibri"/>
              </a:rPr>
              <a:t> hay </a:t>
            </a:r>
            <a:r>
              <a:rPr lang="en-US" dirty="0" err="1">
                <a:solidFill>
                  <a:schemeClr val="dk1"/>
                </a:solidFill>
                <a:latin typeface="Calibri"/>
                <a:ea typeface="Calibri"/>
                <a:cs typeface="Calibri"/>
                <a:sym typeface="Calibri"/>
              </a:rPr>
              <a:t>chưa</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ký</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toàn</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trường</a:t>
            </a:r>
            <a:r>
              <a:rPr lang="en-US"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p:txBody>
      </p:sp>
      <p:sp>
        <p:nvSpPr>
          <p:cNvPr id="884" name="Google Shape;88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618438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Ngoài</a:t>
            </a:r>
            <a:r>
              <a:rPr lang="en-US" dirty="0"/>
              <a:t> </a:t>
            </a:r>
            <a:r>
              <a:rPr lang="en-US" dirty="0" err="1"/>
              <a:t>ra</a:t>
            </a:r>
            <a:r>
              <a:rPr lang="en-US" dirty="0"/>
              <a:t> </a:t>
            </a:r>
            <a:r>
              <a:rPr lang="en-US" dirty="0" err="1"/>
              <a:t>còn</a:t>
            </a:r>
            <a:r>
              <a:rPr lang="en-US" dirty="0"/>
              <a:t> </a:t>
            </a:r>
            <a:r>
              <a:rPr lang="en-US" dirty="0" err="1"/>
              <a:t>có</a:t>
            </a:r>
            <a:r>
              <a:rPr lang="en-US" dirty="0"/>
              <a:t> them </a:t>
            </a:r>
            <a:r>
              <a:rPr lang="en-US" dirty="0" err="1"/>
              <a:t>chức</a:t>
            </a:r>
            <a:r>
              <a:rPr lang="en-US" dirty="0"/>
              <a:t> </a:t>
            </a:r>
            <a:r>
              <a:rPr lang="en-US" dirty="0" err="1"/>
              <a:t>năng</a:t>
            </a:r>
            <a:r>
              <a:rPr lang="en-US" dirty="0"/>
              <a:t> </a:t>
            </a:r>
            <a:r>
              <a:rPr lang="en-US" dirty="0" err="1"/>
              <a:t>Quản</a:t>
            </a:r>
            <a:r>
              <a:rPr lang="en-US" dirty="0"/>
              <a:t> </a:t>
            </a:r>
            <a:r>
              <a:rPr lang="en-US" dirty="0" err="1"/>
              <a:t>lý</a:t>
            </a:r>
            <a:r>
              <a:rPr lang="en-US" dirty="0"/>
              <a:t> </a:t>
            </a:r>
            <a:r>
              <a:rPr lang="en-US" dirty="0" err="1"/>
              <a:t>khóa</a:t>
            </a:r>
            <a:r>
              <a:rPr lang="en-US" dirty="0"/>
              <a:t>. </a:t>
            </a:r>
            <a:r>
              <a:rPr lang="en-US" dirty="0" err="1"/>
              <a:t>Nghĩa</a:t>
            </a:r>
            <a:r>
              <a:rPr lang="en-US" dirty="0"/>
              <a:t> </a:t>
            </a:r>
            <a:r>
              <a:rPr lang="en-US" dirty="0" err="1"/>
              <a:t>là</a:t>
            </a:r>
            <a:r>
              <a:rPr lang="en-US" dirty="0"/>
              <a:t> </a:t>
            </a:r>
            <a:r>
              <a:rPr lang="en-US" dirty="0" err="1"/>
              <a:t>sau</a:t>
            </a:r>
            <a:r>
              <a:rPr lang="en-US" dirty="0"/>
              <a:t> </a:t>
            </a:r>
            <a:r>
              <a:rPr lang="en-US" dirty="0" err="1"/>
              <a:t>khi</a:t>
            </a:r>
            <a:r>
              <a:rPr lang="en-US" dirty="0"/>
              <a:t> </a:t>
            </a:r>
            <a:r>
              <a:rPr lang="en-US" dirty="0" err="1"/>
              <a:t>hoàn</a:t>
            </a:r>
            <a:r>
              <a:rPr lang="en-US" dirty="0"/>
              <a:t> </a:t>
            </a:r>
            <a:r>
              <a:rPr lang="en-US" dirty="0" err="1"/>
              <a:t>thiện</a:t>
            </a:r>
            <a:r>
              <a:rPr lang="en-US" dirty="0"/>
              <a:t> </a:t>
            </a:r>
            <a:r>
              <a:rPr lang="en-US" dirty="0" err="1"/>
              <a:t>ký</a:t>
            </a:r>
            <a:r>
              <a:rPr lang="en-US" dirty="0"/>
              <a:t> </a:t>
            </a:r>
            <a:r>
              <a:rPr lang="en-US" dirty="0" err="1"/>
              <a:t>số</a:t>
            </a:r>
            <a:r>
              <a:rPr lang="en-US" dirty="0"/>
              <a:t>, </a:t>
            </a:r>
            <a:r>
              <a:rPr lang="en-US" dirty="0" err="1"/>
              <a:t>nhà</a:t>
            </a:r>
            <a:r>
              <a:rPr lang="en-US" dirty="0"/>
              <a:t> </a:t>
            </a:r>
            <a:r>
              <a:rPr lang="en-US" dirty="0" err="1"/>
              <a:t>trường</a:t>
            </a:r>
            <a:r>
              <a:rPr lang="en-US" dirty="0"/>
              <a:t> </a:t>
            </a:r>
            <a:r>
              <a:rPr lang="en-US" dirty="0" err="1"/>
              <a:t>khóa</a:t>
            </a:r>
            <a:r>
              <a:rPr lang="en-US" dirty="0"/>
              <a:t> </a:t>
            </a:r>
            <a:r>
              <a:rPr lang="en-US" dirty="0" err="1"/>
              <a:t>học</a:t>
            </a:r>
            <a:r>
              <a:rPr lang="en-US" dirty="0"/>
              <a:t> </a:t>
            </a:r>
            <a:r>
              <a:rPr lang="en-US" dirty="0" err="1"/>
              <a:t>bạ</a:t>
            </a:r>
            <a:r>
              <a:rPr lang="en-US" dirty="0"/>
              <a:t> </a:t>
            </a:r>
            <a:r>
              <a:rPr lang="en-US" dirty="0" err="1"/>
              <a:t>thì</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thao</a:t>
            </a:r>
            <a:r>
              <a:rPr lang="en-US" dirty="0"/>
              <a:t> </a:t>
            </a:r>
            <a:r>
              <a:rPr lang="en-US" dirty="0" err="1"/>
              <a:t>tác</a:t>
            </a:r>
            <a:r>
              <a:rPr lang="en-US" dirty="0"/>
              <a:t> </a:t>
            </a:r>
            <a:r>
              <a:rPr lang="en-US" dirty="0" err="1"/>
              <a:t>sẽ</a:t>
            </a:r>
            <a:r>
              <a:rPr lang="en-US" dirty="0"/>
              <a:t> </a:t>
            </a:r>
            <a:r>
              <a:rPr lang="en-US" dirty="0" err="1"/>
              <a:t>không</a:t>
            </a:r>
            <a:r>
              <a:rPr lang="en-US" dirty="0"/>
              <a:t> </a:t>
            </a:r>
            <a:r>
              <a:rPr lang="en-US" dirty="0" err="1"/>
              <a:t>thực</a:t>
            </a:r>
            <a:r>
              <a:rPr lang="en-US" dirty="0"/>
              <a:t> </a:t>
            </a:r>
            <a:r>
              <a:rPr lang="en-US" dirty="0" err="1"/>
              <a:t>hiện</a:t>
            </a:r>
            <a:r>
              <a:rPr lang="en-US" dirty="0"/>
              <a:t> </a:t>
            </a:r>
            <a:r>
              <a:rPr lang="en-US" dirty="0" err="1"/>
              <a:t>được</a:t>
            </a:r>
            <a:r>
              <a:rPr lang="en-US" dirty="0"/>
              <a:t> </a:t>
            </a:r>
            <a:r>
              <a:rPr lang="en-US" dirty="0" err="1"/>
              <a:t>trên</a:t>
            </a:r>
            <a:r>
              <a:rPr lang="en-US" dirty="0"/>
              <a:t> file </a:t>
            </a:r>
            <a:r>
              <a:rPr lang="en-US" dirty="0" err="1"/>
              <a:t>học</a:t>
            </a:r>
            <a:r>
              <a:rPr lang="en-US" dirty="0"/>
              <a:t> </a:t>
            </a:r>
            <a:r>
              <a:rPr lang="en-US" dirty="0" err="1"/>
              <a:t>bạ</a:t>
            </a:r>
            <a:r>
              <a:rPr lang="en-US" dirty="0"/>
              <a:t> </a:t>
            </a:r>
            <a:r>
              <a:rPr lang="en-US" dirty="0" err="1"/>
              <a:t>đã</a:t>
            </a:r>
            <a:r>
              <a:rPr lang="en-US" dirty="0"/>
              <a:t> </a:t>
            </a:r>
            <a:r>
              <a:rPr lang="en-US" dirty="0" err="1"/>
              <a:t>khóa</a:t>
            </a:r>
            <a:r>
              <a:rPr lang="en-US" dirty="0"/>
              <a:t>. </a:t>
            </a:r>
            <a:r>
              <a:rPr lang="en-US" dirty="0" err="1"/>
              <a:t>Giúp</a:t>
            </a:r>
            <a:r>
              <a:rPr lang="en-US" dirty="0"/>
              <a:t> </a:t>
            </a:r>
            <a:r>
              <a:rPr lang="en-US" dirty="0" err="1"/>
              <a:t>đảm</a:t>
            </a:r>
            <a:r>
              <a:rPr lang="en-US" dirty="0"/>
              <a:t> </a:t>
            </a:r>
            <a:r>
              <a:rPr lang="en-US" dirty="0" err="1"/>
              <a:t>bảo</a:t>
            </a:r>
            <a:r>
              <a:rPr lang="en-US" dirty="0"/>
              <a:t> </a:t>
            </a:r>
            <a:r>
              <a:rPr lang="en-US" dirty="0" err="1"/>
              <a:t>về</a:t>
            </a:r>
            <a:r>
              <a:rPr lang="en-US" dirty="0"/>
              <a:t> </a:t>
            </a:r>
            <a:r>
              <a:rPr lang="en-US" dirty="0" err="1"/>
              <a:t>vấn</a:t>
            </a:r>
            <a:r>
              <a:rPr lang="en-US" dirty="0"/>
              <a:t> </a:t>
            </a:r>
            <a:r>
              <a:rPr lang="en-US" dirty="0" err="1"/>
              <a:t>đề</a:t>
            </a:r>
            <a:r>
              <a:rPr lang="en-US" dirty="0"/>
              <a:t> an </a:t>
            </a:r>
            <a:r>
              <a:rPr lang="en-US" dirty="0" err="1"/>
              <a:t>toàn</a:t>
            </a:r>
            <a:r>
              <a:rPr lang="en-US" dirty="0"/>
              <a:t> </a:t>
            </a:r>
            <a:r>
              <a:rPr lang="en-US" dirty="0" err="1"/>
              <a:t>thông</a:t>
            </a:r>
            <a:r>
              <a:rPr lang="en-US" dirty="0"/>
              <a:t> tin </a:t>
            </a:r>
            <a:r>
              <a:rPr lang="en-US" dirty="0" err="1"/>
              <a:t>học</a:t>
            </a:r>
            <a:r>
              <a:rPr lang="en-US" dirty="0"/>
              <a:t> </a:t>
            </a:r>
            <a:r>
              <a:rPr lang="en-US" dirty="0" err="1"/>
              <a:t>bạ</a:t>
            </a:r>
            <a:r>
              <a:rPr lang="en-US" dirty="0"/>
              <a:t> </a:t>
            </a:r>
            <a:r>
              <a:rPr lang="en-US" dirty="0" err="1"/>
              <a:t>của</a:t>
            </a:r>
            <a:r>
              <a:rPr lang="en-US" dirty="0"/>
              <a:t> </a:t>
            </a:r>
            <a:r>
              <a:rPr lang="en-US" dirty="0" err="1"/>
              <a:t>học</a:t>
            </a:r>
            <a:r>
              <a:rPr lang="en-US" dirty="0"/>
              <a:t> </a:t>
            </a:r>
            <a:r>
              <a:rPr lang="en-US" dirty="0" err="1"/>
              <a:t>sinh</a:t>
            </a:r>
            <a:r>
              <a:rPr lang="en-US" dirty="0"/>
              <a:t>.</a:t>
            </a:r>
            <a:endParaRPr dirty="0"/>
          </a:p>
        </p:txBody>
      </p:sp>
      <p:sp>
        <p:nvSpPr>
          <p:cNvPr id="962" name="Google Shape;9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9225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5" name="Google Shape;9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2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pPr/>
              <a:t>3</a:t>
            </a:fld>
            <a:endParaRPr lang="zh-CN" altLang="en-US"/>
          </a:p>
        </p:txBody>
      </p:sp>
    </p:spTree>
    <p:extLst>
      <p:ext uri="{BB962C8B-B14F-4D97-AF65-F5344CB8AC3E}">
        <p14:creationId xmlns:p14="http://schemas.microsoft.com/office/powerpoint/2010/main" val="1060333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245B15-AB99-4691-9BBB-97E595C8F559}" type="slidenum">
              <a:rPr lang="zh-CN" altLang="en-US" smtClean="0"/>
              <a:t>30</a:t>
            </a:fld>
            <a:endParaRPr lang="zh-CN" altLang="en-US"/>
          </a:p>
        </p:txBody>
      </p:sp>
    </p:spTree>
    <p:extLst>
      <p:ext uri="{BB962C8B-B14F-4D97-AF65-F5344CB8AC3E}">
        <p14:creationId xmlns:p14="http://schemas.microsoft.com/office/powerpoint/2010/main" val="4140058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245B15-AB99-4691-9BBB-97E595C8F559}" type="slidenum">
              <a:rPr lang="zh-CN" altLang="en-US" smtClean="0"/>
              <a:t>36</a:t>
            </a:fld>
            <a:endParaRPr lang="zh-CN" altLang="en-US"/>
          </a:p>
        </p:txBody>
      </p:sp>
    </p:spTree>
    <p:extLst>
      <p:ext uri="{BB962C8B-B14F-4D97-AF65-F5344CB8AC3E}">
        <p14:creationId xmlns:p14="http://schemas.microsoft.com/office/powerpoint/2010/main" val="2004684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A13B6-04FE-46D4-AFF3-55E73FB2FCCC}" type="slidenum">
              <a:rPr lang="en-US" smtClean="0"/>
              <a:pPr/>
              <a:t>37</a:t>
            </a:fld>
            <a:endParaRPr lang="en-US"/>
          </a:p>
        </p:txBody>
      </p:sp>
    </p:spTree>
    <p:extLst>
      <p:ext uri="{BB962C8B-B14F-4D97-AF65-F5344CB8AC3E}">
        <p14:creationId xmlns:p14="http://schemas.microsoft.com/office/powerpoint/2010/main" val="3927196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40</a:t>
            </a:fld>
            <a:endParaRPr lang="en-US" dirty="0"/>
          </a:p>
        </p:txBody>
      </p:sp>
    </p:spTree>
    <p:extLst>
      <p:ext uri="{BB962C8B-B14F-4D97-AF65-F5344CB8AC3E}">
        <p14:creationId xmlns:p14="http://schemas.microsoft.com/office/powerpoint/2010/main" val="2488933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A13B6-04FE-46D4-AFF3-55E73FB2FCCC}" type="slidenum">
              <a:rPr lang="en-US" smtClean="0"/>
              <a:pPr/>
              <a:t>43</a:t>
            </a:fld>
            <a:endParaRPr lang="en-US"/>
          </a:p>
        </p:txBody>
      </p:sp>
    </p:spTree>
    <p:extLst>
      <p:ext uri="{BB962C8B-B14F-4D97-AF65-F5344CB8AC3E}">
        <p14:creationId xmlns:p14="http://schemas.microsoft.com/office/powerpoint/2010/main" val="406099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45</a:t>
            </a:fld>
            <a:endParaRPr lang="en-US" dirty="0"/>
          </a:p>
        </p:txBody>
      </p:sp>
    </p:spTree>
    <p:extLst>
      <p:ext uri="{BB962C8B-B14F-4D97-AF65-F5344CB8AC3E}">
        <p14:creationId xmlns:p14="http://schemas.microsoft.com/office/powerpoint/2010/main" val="2623757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A13B6-04FE-46D4-AFF3-55E73FB2FCCC}" type="slidenum">
              <a:rPr lang="en-US" smtClean="0"/>
              <a:pPr/>
              <a:t>49</a:t>
            </a:fld>
            <a:endParaRPr lang="en-US"/>
          </a:p>
        </p:txBody>
      </p:sp>
    </p:spTree>
    <p:extLst>
      <p:ext uri="{BB962C8B-B14F-4D97-AF65-F5344CB8AC3E}">
        <p14:creationId xmlns:p14="http://schemas.microsoft.com/office/powerpoint/2010/main" val="3253060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9" name="Google Shape;8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Với</a:t>
            </a:r>
            <a:r>
              <a:rPr lang="en-US" dirty="0"/>
              <a:t> </a:t>
            </a:r>
            <a:r>
              <a:rPr lang="en-US" dirty="0" err="1"/>
              <a:t>những</a:t>
            </a:r>
            <a:r>
              <a:rPr lang="en-US" dirty="0"/>
              <a:t> </a:t>
            </a:r>
            <a:r>
              <a:rPr lang="en-US" dirty="0" err="1"/>
              <a:t>hướng</a:t>
            </a:r>
            <a:r>
              <a:rPr lang="en-US" dirty="0"/>
              <a:t> </a:t>
            </a:r>
            <a:r>
              <a:rPr lang="en-US" dirty="0" err="1"/>
              <a:t>dẫn</a:t>
            </a:r>
            <a:r>
              <a:rPr lang="en-US" dirty="0"/>
              <a:t> </a:t>
            </a:r>
            <a:r>
              <a:rPr lang="en-US" dirty="0" err="1"/>
              <a:t>và</a:t>
            </a:r>
            <a:r>
              <a:rPr lang="en-US" dirty="0"/>
              <a:t> </a:t>
            </a:r>
            <a:r>
              <a:rPr lang="en-US" dirty="0" err="1"/>
              <a:t>chỉ</a:t>
            </a:r>
            <a:r>
              <a:rPr lang="en-US" dirty="0"/>
              <a:t> </a:t>
            </a:r>
            <a:r>
              <a:rPr lang="en-US" dirty="0" err="1"/>
              <a:t>đạo</a:t>
            </a:r>
            <a:r>
              <a:rPr lang="en-US" dirty="0"/>
              <a:t> </a:t>
            </a:r>
            <a:r>
              <a:rPr lang="en-US" dirty="0" err="1"/>
              <a:t>của</a:t>
            </a:r>
            <a:r>
              <a:rPr lang="en-US" dirty="0"/>
              <a:t> </a:t>
            </a:r>
            <a:r>
              <a:rPr lang="en-US" dirty="0" err="1"/>
              <a:t>Bộ</a:t>
            </a:r>
            <a:r>
              <a:rPr lang="en-US" dirty="0"/>
              <a:t> </a:t>
            </a:r>
            <a:r>
              <a:rPr lang="en-US" dirty="0" err="1"/>
              <a:t>giáo</a:t>
            </a:r>
            <a:r>
              <a:rPr lang="en-US" dirty="0"/>
              <a:t> </a:t>
            </a:r>
            <a:r>
              <a:rPr lang="en-US" dirty="0" err="1"/>
              <a:t>dục</a:t>
            </a:r>
            <a:r>
              <a:rPr lang="en-US" dirty="0"/>
              <a:t> </a:t>
            </a:r>
            <a:r>
              <a:rPr lang="en-US" dirty="0" err="1"/>
              <a:t>và</a:t>
            </a:r>
            <a:r>
              <a:rPr lang="en-US" dirty="0"/>
              <a:t> </a:t>
            </a:r>
            <a:r>
              <a:rPr lang="en-US" dirty="0" err="1"/>
              <a:t>sở</a:t>
            </a:r>
            <a:r>
              <a:rPr lang="en-US" dirty="0"/>
              <a:t> </a:t>
            </a:r>
            <a:r>
              <a:rPr lang="en-US" dirty="0" err="1"/>
              <a:t>giáo</a:t>
            </a:r>
            <a:r>
              <a:rPr lang="en-US" dirty="0"/>
              <a:t> </a:t>
            </a:r>
            <a:r>
              <a:rPr lang="en-US" dirty="0" err="1"/>
              <a:t>dục</a:t>
            </a:r>
            <a:r>
              <a:rPr lang="en-US" dirty="0"/>
              <a:t> </a:t>
            </a:r>
            <a:r>
              <a:rPr lang="en-US" dirty="0" err="1"/>
              <a:t>như</a:t>
            </a:r>
            <a:r>
              <a:rPr lang="en-US" dirty="0"/>
              <a:t> </a:t>
            </a:r>
            <a:r>
              <a:rPr lang="en-US" dirty="0" err="1"/>
              <a:t>em</a:t>
            </a:r>
            <a:r>
              <a:rPr lang="en-US" dirty="0"/>
              <a:t> </a:t>
            </a:r>
            <a:r>
              <a:rPr lang="en-US" dirty="0" err="1"/>
              <a:t>đã</a:t>
            </a:r>
            <a:r>
              <a:rPr lang="en-US" dirty="0"/>
              <a:t> </a:t>
            </a:r>
            <a:r>
              <a:rPr lang="en-US" dirty="0" err="1"/>
              <a:t>nêu</a:t>
            </a:r>
            <a:r>
              <a:rPr lang="en-US" dirty="0"/>
              <a:t> ở </a:t>
            </a:r>
            <a:r>
              <a:rPr lang="en-US" dirty="0" err="1"/>
              <a:t>phần</a:t>
            </a:r>
            <a:r>
              <a:rPr lang="en-US" dirty="0"/>
              <a:t> </a:t>
            </a:r>
            <a:r>
              <a:rPr lang="en-US" dirty="0" err="1"/>
              <a:t>trên</a:t>
            </a:r>
            <a:r>
              <a:rPr lang="en-US" dirty="0"/>
              <a:t>. </a:t>
            </a:r>
            <a:r>
              <a:rPr lang="en-US" dirty="0" err="1"/>
              <a:t>Tập</a:t>
            </a:r>
            <a:r>
              <a:rPr lang="en-US" dirty="0"/>
              <a:t> </a:t>
            </a:r>
            <a:r>
              <a:rPr lang="en-US" dirty="0" err="1"/>
              <a:t>đoàn</a:t>
            </a:r>
            <a:r>
              <a:rPr lang="en-US" dirty="0"/>
              <a:t> </a:t>
            </a:r>
            <a:r>
              <a:rPr lang="en-US" dirty="0" err="1"/>
              <a:t>bưu</a:t>
            </a:r>
            <a:r>
              <a:rPr lang="en-US" dirty="0"/>
              <a:t> </a:t>
            </a:r>
            <a:r>
              <a:rPr lang="en-US" dirty="0" err="1"/>
              <a:t>chính</a:t>
            </a:r>
            <a:r>
              <a:rPr lang="en-US" dirty="0"/>
              <a:t> </a:t>
            </a:r>
            <a:r>
              <a:rPr lang="en-US" dirty="0" err="1"/>
              <a:t>viễn</a:t>
            </a:r>
            <a:r>
              <a:rPr lang="en-US" dirty="0"/>
              <a:t> </a:t>
            </a:r>
            <a:r>
              <a:rPr lang="en-US" dirty="0" err="1"/>
              <a:t>thông</a:t>
            </a:r>
            <a:r>
              <a:rPr lang="en-US" dirty="0"/>
              <a:t> VN </a:t>
            </a:r>
            <a:r>
              <a:rPr lang="en-US" dirty="0" err="1"/>
              <a:t>đã</a:t>
            </a:r>
            <a:r>
              <a:rPr lang="en-US" dirty="0"/>
              <a:t> </a:t>
            </a:r>
            <a:r>
              <a:rPr lang="en-US" dirty="0" err="1"/>
              <a:t>triển</a:t>
            </a:r>
            <a:r>
              <a:rPr lang="en-US" dirty="0"/>
              <a:t> </a:t>
            </a:r>
            <a:r>
              <a:rPr lang="en-US" dirty="0" err="1"/>
              <a:t>khai</a:t>
            </a:r>
            <a:r>
              <a:rPr lang="en-US" dirty="0"/>
              <a:t> </a:t>
            </a:r>
            <a:r>
              <a:rPr lang="en-US" dirty="0" err="1"/>
              <a:t>phần</a:t>
            </a:r>
            <a:r>
              <a:rPr lang="en-US" dirty="0"/>
              <a:t> </a:t>
            </a:r>
            <a:r>
              <a:rPr lang="en-US" dirty="0" err="1"/>
              <a:t>mềm</a:t>
            </a:r>
            <a:r>
              <a:rPr lang="en-US" dirty="0"/>
              <a:t> </a:t>
            </a:r>
            <a:r>
              <a:rPr lang="en-US" dirty="0" err="1"/>
              <a:t>Quản</a:t>
            </a:r>
            <a:r>
              <a:rPr lang="en-US" dirty="0"/>
              <a:t> </a:t>
            </a:r>
            <a:r>
              <a:rPr lang="en-US" dirty="0" err="1"/>
              <a:t>lý</a:t>
            </a:r>
            <a:r>
              <a:rPr lang="en-US" dirty="0"/>
              <a:t> </a:t>
            </a:r>
            <a:r>
              <a:rPr lang="en-US" dirty="0" err="1"/>
              <a:t>giáo</a:t>
            </a:r>
            <a:r>
              <a:rPr lang="en-US" dirty="0"/>
              <a:t> </a:t>
            </a:r>
            <a:r>
              <a:rPr lang="en-US" dirty="0" err="1"/>
              <a:t>dục</a:t>
            </a:r>
            <a:r>
              <a:rPr lang="en-US" dirty="0"/>
              <a:t> </a:t>
            </a:r>
            <a:r>
              <a:rPr lang="en-US" dirty="0" err="1"/>
              <a:t>Vnedu</a:t>
            </a:r>
            <a:r>
              <a:rPr lang="en-US" dirty="0"/>
              <a:t> 4.0 </a:t>
            </a:r>
            <a:r>
              <a:rPr lang="en-US" dirty="0" err="1"/>
              <a:t>thực</a:t>
            </a:r>
            <a:r>
              <a:rPr lang="en-US" dirty="0"/>
              <a:t> </a:t>
            </a:r>
            <a:r>
              <a:rPr lang="en-US" dirty="0" err="1"/>
              <a:t>hiện</a:t>
            </a:r>
            <a:r>
              <a:rPr lang="en-US" dirty="0"/>
              <a:t> </a:t>
            </a:r>
            <a:r>
              <a:rPr lang="en-US" dirty="0" err="1"/>
              <a:t>các</a:t>
            </a:r>
            <a:r>
              <a:rPr lang="en-US" dirty="0"/>
              <a:t> </a:t>
            </a:r>
            <a:r>
              <a:rPr lang="en-US" dirty="0" err="1"/>
              <a:t>nghiệp</a:t>
            </a:r>
            <a:r>
              <a:rPr lang="en-US" dirty="0"/>
              <a:t> </a:t>
            </a:r>
            <a:r>
              <a:rPr lang="en-US" dirty="0" err="1"/>
              <a:t>vụ</a:t>
            </a:r>
            <a:r>
              <a:rPr lang="en-US" dirty="0"/>
              <a:t> </a:t>
            </a:r>
            <a:r>
              <a:rPr lang="en-US" dirty="0" err="1"/>
              <a:t>quản</a:t>
            </a:r>
            <a:r>
              <a:rPr lang="en-US" dirty="0"/>
              <a:t> </a:t>
            </a:r>
            <a:r>
              <a:rPr lang="en-US" dirty="0" err="1"/>
              <a:t>lý</a:t>
            </a:r>
            <a:r>
              <a:rPr lang="en-US" dirty="0"/>
              <a:t> </a:t>
            </a:r>
            <a:r>
              <a:rPr lang="en-US" dirty="0" err="1"/>
              <a:t>về</a:t>
            </a:r>
            <a:r>
              <a:rPr lang="en-US" dirty="0"/>
              <a:t> </a:t>
            </a:r>
            <a:r>
              <a:rPr lang="en-US" dirty="0" err="1"/>
              <a:t>Giáo</a:t>
            </a:r>
            <a:r>
              <a:rPr lang="en-US" dirty="0"/>
              <a:t> </a:t>
            </a:r>
            <a:r>
              <a:rPr lang="en-US" dirty="0" err="1"/>
              <a:t>viên</a:t>
            </a:r>
            <a:r>
              <a:rPr lang="en-US" dirty="0"/>
              <a:t>, </a:t>
            </a:r>
            <a:r>
              <a:rPr lang="en-US" dirty="0" err="1"/>
              <a:t>học</a:t>
            </a:r>
            <a:r>
              <a:rPr lang="en-US" dirty="0"/>
              <a:t> </a:t>
            </a:r>
            <a:r>
              <a:rPr lang="en-US" dirty="0" err="1"/>
              <a:t>sinh</a:t>
            </a:r>
            <a:r>
              <a:rPr lang="en-US" dirty="0"/>
              <a:t>, </a:t>
            </a:r>
            <a:r>
              <a:rPr lang="en-US" dirty="0" err="1"/>
              <a:t>kết</a:t>
            </a:r>
            <a:r>
              <a:rPr lang="en-US" dirty="0"/>
              <a:t> </a:t>
            </a:r>
            <a:r>
              <a:rPr lang="en-US" dirty="0" err="1"/>
              <a:t>quả</a:t>
            </a:r>
            <a:r>
              <a:rPr lang="en-US" dirty="0"/>
              <a:t> </a:t>
            </a:r>
            <a:r>
              <a:rPr lang="en-US" dirty="0" err="1"/>
              <a:t>học</a:t>
            </a:r>
            <a:r>
              <a:rPr lang="en-US" dirty="0"/>
              <a:t> </a:t>
            </a:r>
            <a:r>
              <a:rPr lang="en-US" dirty="0" err="1"/>
              <a:t>tập</a:t>
            </a:r>
            <a:r>
              <a:rPr lang="en-US" dirty="0"/>
              <a:t>, </a:t>
            </a:r>
            <a:r>
              <a:rPr lang="en-US" dirty="0" err="1"/>
              <a:t>cơ</a:t>
            </a:r>
            <a:r>
              <a:rPr lang="en-US" dirty="0"/>
              <a:t> </a:t>
            </a:r>
            <a:r>
              <a:rPr lang="en-US" dirty="0" err="1"/>
              <a:t>sở</a:t>
            </a:r>
            <a:r>
              <a:rPr lang="en-US" dirty="0"/>
              <a:t> </a:t>
            </a:r>
            <a:r>
              <a:rPr lang="en-US" dirty="0" err="1"/>
              <a:t>vật</a:t>
            </a:r>
            <a:r>
              <a:rPr lang="en-US" dirty="0"/>
              <a:t> </a:t>
            </a:r>
            <a:r>
              <a:rPr lang="en-US" dirty="0" err="1"/>
              <a:t>chất</a:t>
            </a:r>
            <a:r>
              <a:rPr lang="en-US" dirty="0"/>
              <a:t>, </a:t>
            </a:r>
            <a:r>
              <a:rPr lang="en-US" dirty="0" err="1"/>
              <a:t>quản</a:t>
            </a:r>
            <a:r>
              <a:rPr lang="en-US" dirty="0"/>
              <a:t> </a:t>
            </a:r>
            <a:r>
              <a:rPr lang="en-US" dirty="0" err="1"/>
              <a:t>lý</a:t>
            </a:r>
            <a:r>
              <a:rPr lang="en-US" dirty="0"/>
              <a:t> </a:t>
            </a:r>
            <a:r>
              <a:rPr lang="en-US" dirty="0" err="1"/>
              <a:t>tài</a:t>
            </a:r>
            <a:r>
              <a:rPr lang="en-US" dirty="0"/>
              <a:t> </a:t>
            </a:r>
            <a:r>
              <a:rPr lang="en-US" dirty="0" err="1"/>
              <a:t>sản</a:t>
            </a:r>
            <a:r>
              <a:rPr lang="en-US" dirty="0"/>
              <a:t>, </a:t>
            </a:r>
            <a:r>
              <a:rPr lang="en-US" dirty="0" err="1"/>
              <a:t>các</a:t>
            </a:r>
            <a:r>
              <a:rPr lang="en-US" dirty="0"/>
              <a:t> </a:t>
            </a:r>
            <a:r>
              <a:rPr lang="en-US" dirty="0" err="1"/>
              <a:t>báo</a:t>
            </a:r>
            <a:r>
              <a:rPr lang="en-US" dirty="0"/>
              <a:t> </a:t>
            </a:r>
            <a:r>
              <a:rPr lang="en-US" dirty="0" err="1"/>
              <a:t>cáo</a:t>
            </a:r>
            <a:r>
              <a:rPr lang="en-US" dirty="0"/>
              <a:t> </a:t>
            </a:r>
            <a:r>
              <a:rPr lang="en-US" dirty="0" err="1"/>
              <a:t>thống</a:t>
            </a:r>
            <a:r>
              <a:rPr lang="en-US" dirty="0"/>
              <a:t> </a:t>
            </a:r>
            <a:r>
              <a:rPr lang="en-US" dirty="0" err="1"/>
              <a:t>kê</a:t>
            </a:r>
            <a:r>
              <a:rPr lang="en-US" dirty="0"/>
              <a:t>…. </a:t>
            </a:r>
            <a:r>
              <a:rPr lang="en-US" dirty="0" err="1"/>
              <a:t>Và</a:t>
            </a:r>
            <a:r>
              <a:rPr lang="en-US" dirty="0"/>
              <a:t> </a:t>
            </a:r>
            <a:r>
              <a:rPr lang="en-US" dirty="0" err="1"/>
              <a:t>đang</a:t>
            </a:r>
            <a:r>
              <a:rPr lang="en-US" dirty="0"/>
              <a:t> </a:t>
            </a:r>
            <a:r>
              <a:rPr lang="en-US" dirty="0" err="1"/>
              <a:t>được</a:t>
            </a:r>
            <a:r>
              <a:rPr lang="en-US" dirty="0"/>
              <a:t> </a:t>
            </a:r>
            <a:r>
              <a:rPr lang="en-US" dirty="0" err="1"/>
              <a:t>triển</a:t>
            </a:r>
            <a:r>
              <a:rPr lang="en-US" dirty="0"/>
              <a:t> </a:t>
            </a:r>
            <a:r>
              <a:rPr lang="en-US" dirty="0" err="1"/>
              <a:t>khai</a:t>
            </a:r>
            <a:r>
              <a:rPr lang="en-US" dirty="0"/>
              <a:t> </a:t>
            </a:r>
            <a:r>
              <a:rPr lang="en-US" dirty="0" err="1"/>
              <a:t>rộng</a:t>
            </a:r>
            <a:r>
              <a:rPr lang="en-US" dirty="0"/>
              <a:t> </a:t>
            </a:r>
            <a:r>
              <a:rPr lang="en-US" dirty="0" err="1"/>
              <a:t>rãi</a:t>
            </a:r>
            <a:r>
              <a:rPr lang="en-US" dirty="0"/>
              <a:t> </a:t>
            </a:r>
            <a:r>
              <a:rPr lang="en-US" dirty="0" err="1"/>
              <a:t>cho</a:t>
            </a:r>
            <a:r>
              <a:rPr lang="en-US" dirty="0"/>
              <a:t> </a:t>
            </a:r>
            <a:r>
              <a:rPr lang="en-US" dirty="0" err="1"/>
              <a:t>Nhà</a:t>
            </a:r>
            <a:r>
              <a:rPr lang="en-US" dirty="0"/>
              <a:t> </a:t>
            </a:r>
            <a:r>
              <a:rPr lang="en-US" dirty="0" err="1"/>
              <a:t>trường</a:t>
            </a:r>
            <a:r>
              <a:rPr lang="en-US" dirty="0"/>
              <a:t>, </a:t>
            </a:r>
            <a:r>
              <a:rPr lang="en-US" dirty="0" err="1"/>
              <a:t>phòng</a:t>
            </a:r>
            <a:r>
              <a:rPr lang="en-US" dirty="0"/>
              <a:t> </a:t>
            </a:r>
            <a:r>
              <a:rPr lang="en-US" dirty="0" err="1"/>
              <a:t>giáo</a:t>
            </a:r>
            <a:r>
              <a:rPr lang="en-US" dirty="0"/>
              <a:t> </a:t>
            </a:r>
            <a:r>
              <a:rPr lang="en-US" dirty="0" err="1"/>
              <a:t>dục</a:t>
            </a:r>
            <a:r>
              <a:rPr lang="en-US" dirty="0"/>
              <a:t>, </a:t>
            </a:r>
            <a:r>
              <a:rPr lang="en-US" dirty="0" err="1"/>
              <a:t>sở</a:t>
            </a:r>
            <a:r>
              <a:rPr lang="en-US" dirty="0"/>
              <a:t> </a:t>
            </a:r>
            <a:r>
              <a:rPr lang="en-US" dirty="0" err="1"/>
              <a:t>giáo</a:t>
            </a:r>
            <a:r>
              <a:rPr lang="en-US" dirty="0"/>
              <a:t> </a:t>
            </a:r>
            <a:r>
              <a:rPr lang="en-US" dirty="0" err="1"/>
              <a:t>dục</a:t>
            </a:r>
            <a:r>
              <a:rPr lang="en-US" dirty="0"/>
              <a:t>.</a:t>
            </a:r>
          </a:p>
          <a:p>
            <a:r>
              <a:rPr lang="en-US" dirty="0" err="1"/>
              <a:t>Phần</a:t>
            </a:r>
            <a:r>
              <a:rPr lang="en-US" dirty="0"/>
              <a:t> </a:t>
            </a:r>
            <a:r>
              <a:rPr lang="en-US" dirty="0" err="1"/>
              <a:t>mềm</a:t>
            </a:r>
            <a:r>
              <a:rPr lang="en-US" dirty="0"/>
              <a:t> </a:t>
            </a:r>
            <a:r>
              <a:rPr lang="en-US" dirty="0" err="1"/>
              <a:t>vnedu</a:t>
            </a:r>
            <a:r>
              <a:rPr lang="en-US" dirty="0"/>
              <a:t> 4..0 </a:t>
            </a:r>
            <a:r>
              <a:rPr lang="en-US" dirty="0" err="1"/>
              <a:t>được</a:t>
            </a:r>
            <a:r>
              <a:rPr lang="en-US" dirty="0"/>
              <a:t> </a:t>
            </a:r>
            <a:r>
              <a:rPr lang="en-US" dirty="0" err="1"/>
              <a:t>xây</a:t>
            </a:r>
            <a:r>
              <a:rPr lang="en-US" dirty="0"/>
              <a:t> </a:t>
            </a:r>
            <a:r>
              <a:rPr lang="en-US" dirty="0" err="1"/>
              <a:t>dựng</a:t>
            </a:r>
            <a:r>
              <a:rPr lang="en-US" dirty="0"/>
              <a:t> </a:t>
            </a:r>
            <a:r>
              <a:rPr lang="en-US" dirty="0" err="1"/>
              <a:t>trên</a:t>
            </a:r>
            <a:r>
              <a:rPr lang="en-US" dirty="0"/>
              <a:t> </a:t>
            </a:r>
            <a:r>
              <a:rPr lang="en-US" dirty="0" err="1"/>
              <a:t>nền</a:t>
            </a:r>
            <a:r>
              <a:rPr lang="en-US" dirty="0"/>
              <a:t> </a:t>
            </a:r>
            <a:r>
              <a:rPr lang="en-US" dirty="0" err="1"/>
              <a:t>tảng</a:t>
            </a:r>
            <a:r>
              <a:rPr lang="en-US" dirty="0"/>
              <a:t> </a:t>
            </a:r>
            <a:r>
              <a:rPr lang="en-US" dirty="0" err="1"/>
              <a:t>điện</a:t>
            </a:r>
            <a:r>
              <a:rPr lang="en-US" dirty="0"/>
              <a:t> </a:t>
            </a:r>
            <a:r>
              <a:rPr lang="en-US" dirty="0" err="1"/>
              <a:t>toán</a:t>
            </a:r>
            <a:r>
              <a:rPr lang="en-US" dirty="0"/>
              <a:t> </a:t>
            </a:r>
            <a:r>
              <a:rPr lang="en-US" dirty="0" err="1"/>
              <a:t>đám</a:t>
            </a:r>
            <a:r>
              <a:rPr lang="en-US" dirty="0"/>
              <a:t> </a:t>
            </a:r>
            <a:r>
              <a:rPr lang="en-US" dirty="0" err="1"/>
              <a:t>mây</a:t>
            </a:r>
            <a:r>
              <a:rPr lang="en-US" dirty="0"/>
              <a:t>: </a:t>
            </a:r>
            <a:r>
              <a:rPr lang="en-US" dirty="0" err="1"/>
              <a:t>quản</a:t>
            </a:r>
            <a:r>
              <a:rPr lang="en-US" dirty="0"/>
              <a:t> </a:t>
            </a:r>
            <a:r>
              <a:rPr lang="en-US" dirty="0" err="1"/>
              <a:t>lý</a:t>
            </a:r>
            <a:r>
              <a:rPr lang="en-US" dirty="0"/>
              <a:t> </a:t>
            </a:r>
            <a:r>
              <a:rPr lang="en-US" dirty="0" err="1"/>
              <a:t>tập</a:t>
            </a:r>
            <a:r>
              <a:rPr lang="en-US" dirty="0"/>
              <a:t> </a:t>
            </a:r>
            <a:r>
              <a:rPr lang="en-US" dirty="0" err="1"/>
              <a:t>trung</a:t>
            </a:r>
            <a:r>
              <a:rPr lang="en-US" dirty="0"/>
              <a:t> </a:t>
            </a:r>
            <a:r>
              <a:rPr lang="en-US" dirty="0" err="1"/>
              <a:t>dữ</a:t>
            </a:r>
            <a:r>
              <a:rPr lang="en-US" dirty="0"/>
              <a:t> </a:t>
            </a:r>
            <a:r>
              <a:rPr lang="en-US" dirty="0" err="1"/>
              <a:t>liệu</a:t>
            </a:r>
            <a:r>
              <a:rPr lang="en-US" dirty="0"/>
              <a:t>, </a:t>
            </a:r>
            <a:r>
              <a:rPr lang="en-US" dirty="0" err="1"/>
              <a:t>xử</a:t>
            </a:r>
            <a:r>
              <a:rPr lang="en-US" dirty="0"/>
              <a:t> </a:t>
            </a:r>
            <a:r>
              <a:rPr lang="en-US" dirty="0" err="1"/>
              <a:t>lý</a:t>
            </a:r>
            <a:r>
              <a:rPr lang="en-US" dirty="0"/>
              <a:t> </a:t>
            </a:r>
            <a:r>
              <a:rPr lang="en-US" dirty="0" err="1"/>
              <a:t>linh</a:t>
            </a:r>
            <a:r>
              <a:rPr lang="en-US" dirty="0"/>
              <a:t> </a:t>
            </a:r>
            <a:r>
              <a:rPr lang="en-US" dirty="0" err="1"/>
              <a:t>hoạt</a:t>
            </a:r>
            <a:r>
              <a:rPr lang="en-US" dirty="0"/>
              <a:t>, </a:t>
            </a:r>
            <a:r>
              <a:rPr lang="en-US" dirty="0" err="1"/>
              <a:t>đáp</a:t>
            </a:r>
            <a:r>
              <a:rPr lang="en-US" dirty="0"/>
              <a:t> </a:t>
            </a:r>
            <a:r>
              <a:rPr lang="en-US" dirty="0" err="1"/>
              <a:t>ứng</a:t>
            </a:r>
            <a:r>
              <a:rPr lang="en-US" dirty="0"/>
              <a:t> </a:t>
            </a:r>
            <a:r>
              <a:rPr lang="en-US" dirty="0" err="1"/>
              <a:t>nhu</a:t>
            </a:r>
            <a:r>
              <a:rPr lang="en-US" dirty="0"/>
              <a:t> </a:t>
            </a:r>
            <a:r>
              <a:rPr lang="en-US" dirty="0" err="1"/>
              <a:t>cầu</a:t>
            </a:r>
            <a:r>
              <a:rPr lang="en-US" dirty="0"/>
              <a:t> </a:t>
            </a:r>
            <a:r>
              <a:rPr lang="en-US" dirty="0" err="1"/>
              <a:t>liên</a:t>
            </a:r>
            <a:r>
              <a:rPr lang="en-US" dirty="0"/>
              <a:t> </a:t>
            </a:r>
            <a:r>
              <a:rPr lang="en-US" dirty="0" err="1"/>
              <a:t>thông</a:t>
            </a:r>
            <a:r>
              <a:rPr lang="en-US" dirty="0"/>
              <a:t> CSDL </a:t>
            </a:r>
            <a:r>
              <a:rPr lang="en-US" dirty="0" err="1"/>
              <a:t>ngành</a:t>
            </a:r>
            <a:r>
              <a:rPr lang="en-US" dirty="0"/>
              <a:t>.</a:t>
            </a:r>
          </a:p>
          <a:p>
            <a:r>
              <a:rPr lang="en-US" dirty="0" err="1"/>
              <a:t>Với</a:t>
            </a:r>
            <a:r>
              <a:rPr lang="en-US" dirty="0"/>
              <a:t> </a:t>
            </a:r>
            <a:r>
              <a:rPr lang="en-US" dirty="0" err="1"/>
              <a:t>hệ</a:t>
            </a:r>
            <a:r>
              <a:rPr lang="en-US" dirty="0"/>
              <a:t> </a:t>
            </a:r>
            <a:r>
              <a:rPr lang="en-US" dirty="0" err="1"/>
              <a:t>sinh</a:t>
            </a:r>
            <a:r>
              <a:rPr lang="en-US" dirty="0"/>
              <a:t> </a:t>
            </a:r>
            <a:r>
              <a:rPr lang="en-US" dirty="0" err="1"/>
              <a:t>thái</a:t>
            </a:r>
            <a:r>
              <a:rPr lang="en-US" dirty="0"/>
              <a:t> </a:t>
            </a:r>
            <a:r>
              <a:rPr lang="en-US" dirty="0" err="1"/>
              <a:t>giáo</a:t>
            </a:r>
            <a:r>
              <a:rPr lang="en-US" dirty="0"/>
              <a:t> </a:t>
            </a:r>
            <a:r>
              <a:rPr lang="en-US" dirty="0" err="1"/>
              <a:t>dục</a:t>
            </a:r>
            <a:r>
              <a:rPr lang="en-US" dirty="0"/>
              <a:t> </a:t>
            </a:r>
            <a:r>
              <a:rPr lang="en-US" dirty="0" err="1"/>
              <a:t>Vnedu</a:t>
            </a:r>
            <a:r>
              <a:rPr lang="en-US" dirty="0"/>
              <a:t> 4.0 </a:t>
            </a:r>
            <a:r>
              <a:rPr lang="en-US" dirty="0" err="1"/>
              <a:t>thì</a:t>
            </a:r>
            <a:r>
              <a:rPr lang="en-US" dirty="0"/>
              <a:t> </a:t>
            </a:r>
            <a:r>
              <a:rPr lang="en-US" dirty="0" err="1"/>
              <a:t>thầy</a:t>
            </a:r>
            <a:r>
              <a:rPr lang="en-US" dirty="0"/>
              <a:t> </a:t>
            </a:r>
            <a:r>
              <a:rPr lang="en-US" dirty="0" err="1"/>
              <a:t>quản</a:t>
            </a:r>
            <a:r>
              <a:rPr lang="en-US" dirty="0"/>
              <a:t> </a:t>
            </a:r>
            <a:r>
              <a:rPr lang="en-US" dirty="0" err="1"/>
              <a:t>trị</a:t>
            </a:r>
            <a:r>
              <a:rPr lang="en-US" dirty="0"/>
              <a:t> </a:t>
            </a:r>
            <a:r>
              <a:rPr lang="en-US" dirty="0" err="1"/>
              <a:t>nhà</a:t>
            </a:r>
            <a:r>
              <a:rPr lang="en-US" dirty="0"/>
              <a:t> </a:t>
            </a:r>
            <a:r>
              <a:rPr lang="en-US" dirty="0" err="1"/>
              <a:t>trường</a:t>
            </a:r>
            <a:r>
              <a:rPr lang="en-US" dirty="0"/>
              <a:t> </a:t>
            </a:r>
            <a:r>
              <a:rPr lang="en-US" dirty="0" err="1"/>
              <a:t>chỉ</a:t>
            </a:r>
            <a:r>
              <a:rPr lang="en-US" dirty="0"/>
              <a:t> </a:t>
            </a:r>
            <a:r>
              <a:rPr lang="en-US" dirty="0" err="1"/>
              <a:t>cần</a:t>
            </a:r>
            <a:r>
              <a:rPr lang="en-US" dirty="0"/>
              <a:t> </a:t>
            </a:r>
            <a:r>
              <a:rPr lang="en-US" dirty="0" err="1"/>
              <a:t>nhập</a:t>
            </a:r>
            <a:r>
              <a:rPr lang="en-US" dirty="0"/>
              <a:t> </a:t>
            </a:r>
            <a:r>
              <a:rPr lang="en-US" dirty="0" err="1"/>
              <a:t>dữ</a:t>
            </a:r>
            <a:r>
              <a:rPr lang="en-US" dirty="0"/>
              <a:t> </a:t>
            </a:r>
            <a:r>
              <a:rPr lang="en-US" dirty="0" err="1"/>
              <a:t>liệu</a:t>
            </a:r>
            <a:r>
              <a:rPr lang="en-US" dirty="0"/>
              <a:t> </a:t>
            </a:r>
            <a:r>
              <a:rPr lang="en-US" dirty="0" err="1"/>
              <a:t>cho</a:t>
            </a:r>
            <a:r>
              <a:rPr lang="en-US" dirty="0"/>
              <a:t> </a:t>
            </a:r>
            <a:r>
              <a:rPr lang="en-US" dirty="0" err="1"/>
              <a:t>trường</a:t>
            </a:r>
            <a:r>
              <a:rPr lang="en-US" dirty="0"/>
              <a:t> 1 </a:t>
            </a:r>
            <a:r>
              <a:rPr lang="en-US" dirty="0" err="1"/>
              <a:t>lần</a:t>
            </a:r>
            <a:r>
              <a:rPr lang="en-US" dirty="0"/>
              <a:t> </a:t>
            </a:r>
            <a:r>
              <a:rPr lang="en-US" dirty="0" err="1"/>
              <a:t>duy</a:t>
            </a:r>
            <a:r>
              <a:rPr lang="en-US" dirty="0"/>
              <a:t> </a:t>
            </a:r>
            <a:r>
              <a:rPr lang="en-US" dirty="0" err="1"/>
              <a:t>nhất</a:t>
            </a:r>
            <a:r>
              <a:rPr lang="en-US" dirty="0"/>
              <a:t>, </a:t>
            </a:r>
            <a:r>
              <a:rPr lang="en-US" dirty="0" err="1"/>
              <a:t>và</a:t>
            </a:r>
            <a:r>
              <a:rPr lang="en-US" dirty="0"/>
              <a:t> </a:t>
            </a:r>
            <a:r>
              <a:rPr lang="en-US" dirty="0" err="1"/>
              <a:t>toàn</a:t>
            </a:r>
            <a:r>
              <a:rPr lang="en-US" dirty="0"/>
              <a:t> </a:t>
            </a:r>
            <a:r>
              <a:rPr lang="en-US" dirty="0" err="1"/>
              <a:t>bộ</a:t>
            </a:r>
            <a:r>
              <a:rPr lang="en-US" dirty="0"/>
              <a:t> </a:t>
            </a:r>
            <a:r>
              <a:rPr lang="en-US" dirty="0" err="1"/>
              <a:t>dữ</a:t>
            </a:r>
            <a:r>
              <a:rPr lang="en-US" dirty="0"/>
              <a:t> </a:t>
            </a:r>
            <a:r>
              <a:rPr lang="en-US" dirty="0" err="1"/>
              <a:t>liệu</a:t>
            </a:r>
            <a:r>
              <a:rPr lang="en-US" dirty="0"/>
              <a:t> </a:t>
            </a:r>
            <a:r>
              <a:rPr lang="en-US" dirty="0" err="1"/>
              <a:t>đó</a:t>
            </a:r>
            <a:r>
              <a:rPr lang="en-US" dirty="0"/>
              <a:t> </a:t>
            </a:r>
            <a:r>
              <a:rPr lang="en-US" dirty="0" err="1"/>
              <a:t>sẽ</a:t>
            </a:r>
            <a:r>
              <a:rPr lang="en-US" dirty="0"/>
              <a:t> </a:t>
            </a:r>
            <a:r>
              <a:rPr lang="en-US" dirty="0" err="1"/>
              <a:t>tự</a:t>
            </a:r>
            <a:r>
              <a:rPr lang="en-US" dirty="0"/>
              <a:t> </a:t>
            </a:r>
            <a:r>
              <a:rPr lang="en-US" dirty="0" err="1"/>
              <a:t>động</a:t>
            </a:r>
            <a:r>
              <a:rPr lang="en-US" dirty="0"/>
              <a:t> </a:t>
            </a:r>
            <a:r>
              <a:rPr lang="en-US" dirty="0" err="1"/>
              <a:t>đồng</a:t>
            </a:r>
            <a:r>
              <a:rPr lang="en-US" dirty="0"/>
              <a:t> </a:t>
            </a:r>
            <a:r>
              <a:rPr lang="en-US" dirty="0" err="1"/>
              <a:t>bộ</a:t>
            </a:r>
            <a:r>
              <a:rPr lang="en-US" dirty="0"/>
              <a:t> </a:t>
            </a:r>
            <a:r>
              <a:rPr lang="en-US" dirty="0" err="1"/>
              <a:t>lên</a:t>
            </a:r>
            <a:r>
              <a:rPr lang="en-US" dirty="0"/>
              <a:t> </a:t>
            </a:r>
            <a:r>
              <a:rPr lang="en-US" dirty="0" err="1"/>
              <a:t>dữ</a:t>
            </a:r>
            <a:r>
              <a:rPr lang="en-US" dirty="0"/>
              <a:t> </a:t>
            </a:r>
            <a:r>
              <a:rPr lang="en-US" dirty="0" err="1"/>
              <a:t>liệu</a:t>
            </a:r>
            <a:r>
              <a:rPr lang="en-US" dirty="0"/>
              <a:t> </a:t>
            </a:r>
            <a:r>
              <a:rPr lang="en-US" dirty="0" err="1"/>
              <a:t>tập</a:t>
            </a:r>
            <a:r>
              <a:rPr lang="en-US" dirty="0"/>
              <a:t> </a:t>
            </a:r>
            <a:r>
              <a:rPr lang="en-US" dirty="0" err="1"/>
              <a:t>trung</a:t>
            </a:r>
            <a:r>
              <a:rPr lang="en-US" dirty="0"/>
              <a:t> </a:t>
            </a:r>
            <a:r>
              <a:rPr lang="en-US" dirty="0" err="1"/>
              <a:t>của</a:t>
            </a:r>
            <a:r>
              <a:rPr lang="en-US" dirty="0"/>
              <a:t> </a:t>
            </a:r>
            <a:r>
              <a:rPr lang="en-US" dirty="0" err="1"/>
              <a:t>sở</a:t>
            </a:r>
            <a:r>
              <a:rPr lang="en-US" dirty="0"/>
              <a:t> </a:t>
            </a:r>
            <a:r>
              <a:rPr lang="en-US" dirty="0" err="1"/>
              <a:t>và</a:t>
            </a:r>
            <a:r>
              <a:rPr lang="en-US" dirty="0"/>
              <a:t> </a:t>
            </a:r>
            <a:r>
              <a:rPr lang="en-US" dirty="0" err="1"/>
              <a:t>sau</a:t>
            </a:r>
            <a:r>
              <a:rPr lang="en-US" dirty="0"/>
              <a:t> </a:t>
            </a:r>
            <a:r>
              <a:rPr lang="en-US" dirty="0" err="1"/>
              <a:t>đó</a:t>
            </a:r>
            <a:r>
              <a:rPr lang="en-US" dirty="0"/>
              <a:t> </a:t>
            </a:r>
            <a:r>
              <a:rPr lang="en-US" dirty="0" err="1"/>
              <a:t>dữ</a:t>
            </a:r>
            <a:r>
              <a:rPr lang="en-US" dirty="0"/>
              <a:t> </a:t>
            </a:r>
            <a:r>
              <a:rPr lang="en-US" dirty="0" err="1"/>
              <a:t>liệu</a:t>
            </a:r>
            <a:r>
              <a:rPr lang="en-US" dirty="0"/>
              <a:t> </a:t>
            </a:r>
            <a:r>
              <a:rPr lang="en-US" dirty="0" err="1"/>
              <a:t>sẽ</a:t>
            </a:r>
            <a:r>
              <a:rPr lang="en-US" dirty="0"/>
              <a:t> </a:t>
            </a:r>
            <a:r>
              <a:rPr lang="en-US" dirty="0" err="1"/>
              <a:t>được</a:t>
            </a:r>
            <a:r>
              <a:rPr lang="en-US" dirty="0"/>
              <a:t> </a:t>
            </a:r>
            <a:r>
              <a:rPr lang="en-US" dirty="0" err="1"/>
              <a:t>tự</a:t>
            </a:r>
            <a:r>
              <a:rPr lang="en-US" dirty="0"/>
              <a:t> </a:t>
            </a:r>
            <a:r>
              <a:rPr lang="en-US" dirty="0" err="1"/>
              <a:t>động</a:t>
            </a:r>
            <a:r>
              <a:rPr lang="en-US" dirty="0"/>
              <a:t> </a:t>
            </a:r>
            <a:r>
              <a:rPr lang="en-US" dirty="0" err="1"/>
              <a:t>đồng</a:t>
            </a:r>
            <a:r>
              <a:rPr lang="en-US" dirty="0"/>
              <a:t> </a:t>
            </a:r>
            <a:r>
              <a:rPr lang="en-US" dirty="0" err="1"/>
              <a:t>bộ</a:t>
            </a:r>
            <a:r>
              <a:rPr lang="en-US" dirty="0"/>
              <a:t> </a:t>
            </a:r>
            <a:r>
              <a:rPr lang="en-US" dirty="0" err="1"/>
              <a:t>lên</a:t>
            </a:r>
            <a:r>
              <a:rPr lang="en-US" dirty="0"/>
              <a:t> </a:t>
            </a:r>
            <a:r>
              <a:rPr lang="en-US" dirty="0" err="1"/>
              <a:t>dữ</a:t>
            </a:r>
            <a:r>
              <a:rPr lang="en-US" dirty="0"/>
              <a:t> </a:t>
            </a:r>
            <a:r>
              <a:rPr lang="en-US" dirty="0" err="1"/>
              <a:t>liệu</a:t>
            </a:r>
            <a:r>
              <a:rPr lang="en-US" dirty="0"/>
              <a:t> </a:t>
            </a:r>
            <a:r>
              <a:rPr lang="en-US" dirty="0" err="1"/>
              <a:t>tập</a:t>
            </a:r>
            <a:r>
              <a:rPr lang="en-US" dirty="0"/>
              <a:t> </a:t>
            </a:r>
            <a:r>
              <a:rPr lang="en-US" dirty="0" err="1"/>
              <a:t>trung</a:t>
            </a:r>
            <a:r>
              <a:rPr lang="en-US" dirty="0"/>
              <a:t> </a:t>
            </a:r>
            <a:r>
              <a:rPr lang="en-US" dirty="0" err="1"/>
              <a:t>của</a:t>
            </a:r>
            <a:r>
              <a:rPr lang="en-US" dirty="0"/>
              <a:t> </a:t>
            </a:r>
            <a:r>
              <a:rPr lang="en-US" dirty="0" err="1"/>
              <a:t>bộ</a:t>
            </a:r>
            <a:r>
              <a:rPr lang="en-US" dirty="0"/>
              <a:t>.</a:t>
            </a:r>
          </a:p>
        </p:txBody>
      </p:sp>
      <p:sp>
        <p:nvSpPr>
          <p:cNvPr id="4" name="Slide Number Placeholder 3"/>
          <p:cNvSpPr>
            <a:spLocks noGrp="1"/>
          </p:cNvSpPr>
          <p:nvPr>
            <p:ph type="sldNum" sz="quarter" idx="5"/>
          </p:nvPr>
        </p:nvSpPr>
        <p:spPr/>
        <p:txBody>
          <a:bodyPr/>
          <a:lstStyle/>
          <a:p>
            <a:fld id="{310A13B6-04FE-46D4-AFF3-55E73FB2FCCC}" type="slidenum">
              <a:rPr lang="en-US" smtClean="0"/>
              <a:pPr/>
              <a:t>4</a:t>
            </a:fld>
            <a:endParaRPr lang="en-US"/>
          </a:p>
        </p:txBody>
      </p:sp>
    </p:spTree>
    <p:extLst>
      <p:ext uri="{BB962C8B-B14F-4D97-AF65-F5344CB8AC3E}">
        <p14:creationId xmlns:p14="http://schemas.microsoft.com/office/powerpoint/2010/main" val="13040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245B15-AB99-4691-9BBB-97E595C8F559}" type="slidenum">
              <a:rPr lang="zh-CN" altLang="en-US" smtClean="0"/>
              <a:t>58</a:t>
            </a:fld>
            <a:endParaRPr lang="zh-CN" altLang="en-US"/>
          </a:p>
        </p:txBody>
      </p:sp>
    </p:spTree>
    <p:extLst>
      <p:ext uri="{BB962C8B-B14F-4D97-AF65-F5344CB8AC3E}">
        <p14:creationId xmlns:p14="http://schemas.microsoft.com/office/powerpoint/2010/main" val="151099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360045" algn="just" rtl="0">
              <a:lnSpc>
                <a:spcPct val="150000"/>
              </a:lnSpc>
              <a:spcBef>
                <a:spcPts val="0"/>
              </a:spcBef>
              <a:spcAft>
                <a:spcPts val="0"/>
              </a:spcAft>
              <a:buNone/>
            </a:pPr>
            <a:endParaRPr/>
          </a:p>
        </p:txBody>
      </p:sp>
      <p:sp>
        <p:nvSpPr>
          <p:cNvPr id="698" name="Google Shape;6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61</a:t>
            </a:fld>
            <a:endParaRPr/>
          </a:p>
        </p:txBody>
      </p:sp>
    </p:spTree>
    <p:extLst>
      <p:ext uri="{BB962C8B-B14F-4D97-AF65-F5344CB8AC3E}">
        <p14:creationId xmlns:p14="http://schemas.microsoft.com/office/powerpoint/2010/main" val="78356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62</a:t>
            </a:fld>
            <a:endParaRPr/>
          </a:p>
        </p:txBody>
      </p:sp>
    </p:spTree>
    <p:extLst>
      <p:ext uri="{BB962C8B-B14F-4D97-AF65-F5344CB8AC3E}">
        <p14:creationId xmlns:p14="http://schemas.microsoft.com/office/powerpoint/2010/main" val="1406280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63</a:t>
            </a:fld>
            <a:endParaRPr/>
          </a:p>
        </p:txBody>
      </p:sp>
    </p:spTree>
    <p:extLst>
      <p:ext uri="{BB962C8B-B14F-4D97-AF65-F5344CB8AC3E}">
        <p14:creationId xmlns:p14="http://schemas.microsoft.com/office/powerpoint/2010/main" val="3825316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r>
              <a:rPr lang="en-US" sz="3000" b="1">
                <a:solidFill>
                  <a:srgbClr val="FF0000"/>
                </a:solidFill>
                <a:latin typeface="Quattrocento Sans"/>
                <a:ea typeface="Quattrocento Sans"/>
                <a:cs typeface="Quattrocento Sans"/>
                <a:sym typeface="Quattrocento Sans"/>
              </a:rPr>
              <a:t>Chú ý: </a:t>
            </a:r>
            <a:r>
              <a:rPr lang="en-US" sz="3000">
                <a:solidFill>
                  <a:srgbClr val="FF0000"/>
                </a:solidFill>
                <a:latin typeface="Quattrocento Sans"/>
                <a:ea typeface="Quattrocento Sans"/>
                <a:cs typeface="Quattrocento Sans"/>
                <a:sym typeface="Quattrocento Sans"/>
              </a:rPr>
              <a:t>Nơi Sinh xã đã sáp nhập thì chỉ cần nhập thôn tin nơi sinh ở cột đằng trước Xã, Huyện, Tỉnh để trống</a:t>
            </a:r>
            <a:endParaRPr sz="3000">
              <a:solidFill>
                <a:srgbClr val="FF0000"/>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64</a:t>
            </a:fld>
            <a:endParaRPr/>
          </a:p>
        </p:txBody>
      </p:sp>
    </p:spTree>
    <p:extLst>
      <p:ext uri="{BB962C8B-B14F-4D97-AF65-F5344CB8AC3E}">
        <p14:creationId xmlns:p14="http://schemas.microsoft.com/office/powerpoint/2010/main" val="371377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65</a:t>
            </a:fld>
            <a:endParaRPr/>
          </a:p>
        </p:txBody>
      </p:sp>
    </p:spTree>
    <p:extLst>
      <p:ext uri="{BB962C8B-B14F-4D97-AF65-F5344CB8AC3E}">
        <p14:creationId xmlns:p14="http://schemas.microsoft.com/office/powerpoint/2010/main" val="2716823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66</a:t>
            </a:fld>
            <a:endParaRPr/>
          </a:p>
        </p:txBody>
      </p:sp>
    </p:spTree>
    <p:extLst>
      <p:ext uri="{BB962C8B-B14F-4D97-AF65-F5344CB8AC3E}">
        <p14:creationId xmlns:p14="http://schemas.microsoft.com/office/powerpoint/2010/main" val="2262532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68</a:t>
            </a:fld>
            <a:endParaRPr/>
          </a:p>
        </p:txBody>
      </p:sp>
    </p:spTree>
    <p:extLst>
      <p:ext uri="{BB962C8B-B14F-4D97-AF65-F5344CB8AC3E}">
        <p14:creationId xmlns:p14="http://schemas.microsoft.com/office/powerpoint/2010/main" val="4247166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69</a:t>
            </a:fld>
            <a:endParaRPr/>
          </a:p>
        </p:txBody>
      </p:sp>
    </p:spTree>
    <p:extLst>
      <p:ext uri="{BB962C8B-B14F-4D97-AF65-F5344CB8AC3E}">
        <p14:creationId xmlns:p14="http://schemas.microsoft.com/office/powerpoint/2010/main" val="1490679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16: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16: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Trước</a:t>
            </a:r>
            <a:r>
              <a:rPr lang="en-US" dirty="0"/>
              <a:t> </a:t>
            </a:r>
            <a:r>
              <a:rPr lang="en-US" dirty="0" err="1"/>
              <a:t>khi</a:t>
            </a:r>
            <a:r>
              <a:rPr lang="en-US" dirty="0"/>
              <a:t> </a:t>
            </a:r>
            <a:r>
              <a:rPr lang="en-US" dirty="0" err="1"/>
              <a:t>đi</a:t>
            </a:r>
            <a:r>
              <a:rPr lang="en-US" dirty="0"/>
              <a:t> </a:t>
            </a:r>
            <a:r>
              <a:rPr lang="en-US" dirty="0" err="1"/>
              <a:t>giới</a:t>
            </a:r>
            <a:r>
              <a:rPr lang="en-US" dirty="0"/>
              <a:t> </a:t>
            </a:r>
            <a:r>
              <a:rPr lang="en-US" dirty="0" err="1"/>
              <a:t>thiệu</a:t>
            </a:r>
            <a:r>
              <a:rPr lang="en-US" dirty="0"/>
              <a:t> chi </a:t>
            </a:r>
            <a:r>
              <a:rPr lang="en-US" dirty="0" err="1"/>
              <a:t>tiết</a:t>
            </a:r>
            <a:r>
              <a:rPr lang="en-US" dirty="0"/>
              <a:t> </a:t>
            </a:r>
            <a:r>
              <a:rPr lang="en-US" dirty="0" err="1"/>
              <a:t>về</a:t>
            </a:r>
            <a:r>
              <a:rPr lang="en-US" dirty="0"/>
              <a:t> </a:t>
            </a:r>
            <a:r>
              <a:rPr lang="en-US" dirty="0" err="1"/>
              <a:t>giải</a:t>
            </a:r>
            <a:r>
              <a:rPr lang="en-US" dirty="0"/>
              <a:t> </a:t>
            </a:r>
            <a:r>
              <a:rPr lang="en-US" dirty="0" err="1"/>
              <a:t>pháp</a:t>
            </a:r>
            <a:r>
              <a:rPr lang="en-US" dirty="0"/>
              <a:t> </a:t>
            </a:r>
            <a:r>
              <a:rPr lang="en-US" dirty="0" err="1"/>
              <a:t>chuyển</a:t>
            </a:r>
            <a:r>
              <a:rPr lang="en-US" dirty="0"/>
              <a:t> </a:t>
            </a:r>
            <a:r>
              <a:rPr lang="en-US" dirty="0" err="1"/>
              <a:t>đổi</a:t>
            </a:r>
            <a:r>
              <a:rPr lang="en-US" dirty="0"/>
              <a:t> </a:t>
            </a:r>
            <a:r>
              <a:rPr lang="en-US" dirty="0" err="1"/>
              <a:t>số</a:t>
            </a:r>
            <a:r>
              <a:rPr lang="en-US" dirty="0"/>
              <a:t> </a:t>
            </a:r>
            <a:r>
              <a:rPr lang="en-US" dirty="0" err="1"/>
              <a:t>trong</a:t>
            </a:r>
            <a:r>
              <a:rPr lang="en-US" dirty="0"/>
              <a:t> </a:t>
            </a:r>
            <a:r>
              <a:rPr lang="en-US" dirty="0" err="1"/>
              <a:t>lĩnh</a:t>
            </a:r>
            <a:r>
              <a:rPr lang="en-US" dirty="0"/>
              <a:t> </a:t>
            </a:r>
            <a:r>
              <a:rPr lang="en-US" dirty="0" err="1"/>
              <a:t>vực</a:t>
            </a:r>
            <a:r>
              <a:rPr lang="en-US" dirty="0"/>
              <a:t> </a:t>
            </a:r>
            <a:r>
              <a:rPr lang="en-US" dirty="0" err="1"/>
              <a:t>giáo</a:t>
            </a:r>
            <a:r>
              <a:rPr lang="en-US" dirty="0"/>
              <a:t> </a:t>
            </a:r>
            <a:r>
              <a:rPr lang="en-US" dirty="0" err="1"/>
              <a:t>dục</a:t>
            </a:r>
            <a:r>
              <a:rPr lang="en-US" dirty="0"/>
              <a:t> </a:t>
            </a:r>
            <a:r>
              <a:rPr lang="en-US" dirty="0" err="1"/>
              <a:t>của</a:t>
            </a:r>
            <a:r>
              <a:rPr lang="en-US" dirty="0"/>
              <a:t> VNPT, </a:t>
            </a:r>
            <a:r>
              <a:rPr lang="en-US" dirty="0" err="1"/>
              <a:t>em</a:t>
            </a:r>
            <a:r>
              <a:rPr lang="en-US" dirty="0"/>
              <a:t> </a:t>
            </a:r>
            <a:r>
              <a:rPr lang="en-US" dirty="0" err="1"/>
              <a:t>xin</a:t>
            </a:r>
            <a:r>
              <a:rPr lang="en-US" dirty="0"/>
              <a:t> </a:t>
            </a:r>
            <a:r>
              <a:rPr lang="en-US" dirty="0" err="1"/>
              <a:t>giới</a:t>
            </a:r>
            <a:r>
              <a:rPr lang="en-US" dirty="0"/>
              <a:t> </a:t>
            </a:r>
            <a:r>
              <a:rPr lang="en-US" dirty="0" err="1"/>
              <a:t>thiệu</a:t>
            </a:r>
            <a:r>
              <a:rPr lang="en-US" dirty="0"/>
              <a:t> </a:t>
            </a:r>
            <a:r>
              <a:rPr lang="en-US" dirty="0" err="1"/>
              <a:t>một</a:t>
            </a:r>
            <a:r>
              <a:rPr lang="en-US" dirty="0"/>
              <a:t> </a:t>
            </a:r>
            <a:r>
              <a:rPr lang="en-US" dirty="0" err="1"/>
              <a:t>cách</a:t>
            </a:r>
            <a:r>
              <a:rPr lang="en-US" dirty="0"/>
              <a:t> </a:t>
            </a:r>
            <a:r>
              <a:rPr lang="en-US" dirty="0" err="1"/>
              <a:t>tổng</a:t>
            </a:r>
            <a:r>
              <a:rPr lang="en-US" dirty="0"/>
              <a:t> </a:t>
            </a:r>
            <a:r>
              <a:rPr lang="en-US" dirty="0" err="1"/>
              <a:t>quan</a:t>
            </a:r>
            <a:r>
              <a:rPr lang="en-US" dirty="0"/>
              <a:t> </a:t>
            </a:r>
            <a:r>
              <a:rPr lang="en-US" dirty="0" err="1"/>
              <a:t>về</a:t>
            </a:r>
            <a:r>
              <a:rPr lang="en-US" dirty="0"/>
              <a:t> </a:t>
            </a:r>
            <a:r>
              <a:rPr lang="en-US" dirty="0" err="1"/>
              <a:t>hệ</a:t>
            </a:r>
            <a:r>
              <a:rPr lang="en-US" dirty="0"/>
              <a:t> </a:t>
            </a:r>
            <a:r>
              <a:rPr lang="en-US" dirty="0" err="1"/>
              <a:t>sinh</a:t>
            </a:r>
            <a:r>
              <a:rPr lang="en-US" dirty="0"/>
              <a:t> </a:t>
            </a:r>
            <a:r>
              <a:rPr lang="en-US" dirty="0" err="1"/>
              <a:t>thái</a:t>
            </a:r>
            <a:r>
              <a:rPr lang="en-US" dirty="0"/>
              <a:t> </a:t>
            </a:r>
            <a:r>
              <a:rPr lang="en-US" dirty="0" err="1"/>
              <a:t>giáo</a:t>
            </a:r>
            <a:r>
              <a:rPr lang="en-US" dirty="0"/>
              <a:t> </a:t>
            </a:r>
            <a:r>
              <a:rPr lang="en-US" dirty="0" err="1"/>
              <a:t>dục</a:t>
            </a:r>
            <a:r>
              <a:rPr lang="en-US" dirty="0"/>
              <a:t> </a:t>
            </a:r>
            <a:r>
              <a:rPr lang="en-US" dirty="0" err="1"/>
              <a:t>vnEdu</a:t>
            </a:r>
            <a:r>
              <a:rPr lang="en-US" dirty="0"/>
              <a:t> do VNPT </a:t>
            </a:r>
            <a:r>
              <a:rPr lang="en-US" dirty="0" err="1"/>
              <a:t>triển</a:t>
            </a:r>
            <a:r>
              <a:rPr lang="en-US" dirty="0"/>
              <a:t> </a:t>
            </a:r>
            <a:r>
              <a:rPr lang="en-US" dirty="0" err="1"/>
              <a:t>khai</a:t>
            </a:r>
            <a:r>
              <a:rPr lang="en-US" dirty="0"/>
              <a:t> </a:t>
            </a:r>
            <a:r>
              <a:rPr lang="en-US" dirty="0" err="1"/>
              <a:t>hiện</a:t>
            </a:r>
            <a:r>
              <a:rPr lang="en-US" dirty="0"/>
              <a:t> nay: </a:t>
            </a:r>
            <a:endParaRPr dirty="0"/>
          </a:p>
          <a:p>
            <a:pPr marL="228600" lvl="0" indent="-228600" algn="l" rtl="0">
              <a:spcBef>
                <a:spcPts val="0"/>
              </a:spcBef>
              <a:spcAft>
                <a:spcPts val="0"/>
              </a:spcAft>
              <a:buClr>
                <a:schemeClr val="dk1"/>
              </a:buClr>
              <a:buSzPts val="1200"/>
              <a:buFont typeface="Calibri"/>
              <a:buAutoNum type="arabicPeriod"/>
            </a:pPr>
            <a:r>
              <a:rPr lang="en-US" dirty="0" err="1"/>
              <a:t>Hệ</a:t>
            </a:r>
            <a:r>
              <a:rPr lang="en-US" dirty="0"/>
              <a:t> </a:t>
            </a:r>
            <a:r>
              <a:rPr lang="en-US" dirty="0" err="1"/>
              <a:t>sinh</a:t>
            </a:r>
            <a:r>
              <a:rPr lang="en-US" dirty="0"/>
              <a:t> </a:t>
            </a:r>
            <a:r>
              <a:rPr lang="en-US" dirty="0" err="1"/>
              <a:t>thái</a:t>
            </a:r>
            <a:r>
              <a:rPr lang="en-US" dirty="0"/>
              <a:t> </a:t>
            </a:r>
            <a:r>
              <a:rPr lang="en-US" dirty="0" err="1"/>
              <a:t>giáo</a:t>
            </a:r>
            <a:r>
              <a:rPr lang="en-US" dirty="0"/>
              <a:t> </a:t>
            </a:r>
            <a:r>
              <a:rPr lang="en-US" dirty="0" err="1"/>
              <a:t>dục</a:t>
            </a:r>
            <a:r>
              <a:rPr lang="en-US" dirty="0"/>
              <a:t> </a:t>
            </a:r>
            <a:r>
              <a:rPr lang="en-US" dirty="0" err="1"/>
              <a:t>vnEdu</a:t>
            </a:r>
            <a:r>
              <a:rPr lang="en-US" dirty="0"/>
              <a:t> </a:t>
            </a:r>
            <a:r>
              <a:rPr lang="en-US" dirty="0" err="1"/>
              <a:t>được</a:t>
            </a:r>
            <a:r>
              <a:rPr lang="en-US" dirty="0"/>
              <a:t> </a:t>
            </a:r>
            <a:r>
              <a:rPr lang="en-US" dirty="0" err="1"/>
              <a:t>triển</a:t>
            </a:r>
            <a:r>
              <a:rPr lang="en-US" dirty="0"/>
              <a:t> </a:t>
            </a:r>
            <a:r>
              <a:rPr lang="en-US" dirty="0" err="1"/>
              <a:t>khai</a:t>
            </a:r>
            <a:r>
              <a:rPr lang="en-US" dirty="0"/>
              <a:t> 63/63 </a:t>
            </a:r>
            <a:r>
              <a:rPr lang="en-US" dirty="0" err="1"/>
              <a:t>tỉnh</a:t>
            </a:r>
            <a:r>
              <a:rPr lang="en-US" dirty="0"/>
              <a:t>, </a:t>
            </a:r>
            <a:r>
              <a:rPr lang="en-US" dirty="0" err="1"/>
              <a:t>thành</a:t>
            </a:r>
            <a:r>
              <a:rPr lang="en-US" dirty="0"/>
              <a:t> </a:t>
            </a:r>
            <a:r>
              <a:rPr lang="en-US" dirty="0" err="1"/>
              <a:t>phố</a:t>
            </a:r>
            <a:r>
              <a:rPr lang="en-US" dirty="0"/>
              <a:t> </a:t>
            </a:r>
            <a:r>
              <a:rPr lang="en-US" dirty="0" err="1"/>
              <a:t>trên</a:t>
            </a:r>
            <a:r>
              <a:rPr lang="en-US" dirty="0"/>
              <a:t> </a:t>
            </a:r>
            <a:r>
              <a:rPr lang="en-US" dirty="0" err="1"/>
              <a:t>toàn</a:t>
            </a:r>
            <a:r>
              <a:rPr lang="en-US" dirty="0"/>
              <a:t> </a:t>
            </a:r>
            <a:r>
              <a:rPr lang="en-US" dirty="0" err="1"/>
              <a:t>quốc</a:t>
            </a:r>
            <a:r>
              <a:rPr lang="en-US" dirty="0"/>
              <a:t> </a:t>
            </a:r>
            <a:r>
              <a:rPr lang="en-US" dirty="0" err="1"/>
              <a:t>với</a:t>
            </a:r>
            <a:r>
              <a:rPr lang="en-US" dirty="0"/>
              <a:t> </a:t>
            </a:r>
            <a:r>
              <a:rPr lang="en-US" dirty="0" err="1"/>
              <a:t>hơn</a:t>
            </a:r>
            <a:r>
              <a:rPr lang="en-US" dirty="0"/>
              <a:t> 30K </a:t>
            </a:r>
            <a:r>
              <a:rPr lang="en-US" dirty="0" err="1"/>
              <a:t>trường</a:t>
            </a:r>
            <a:r>
              <a:rPr lang="en-US" dirty="0"/>
              <a:t> </a:t>
            </a:r>
            <a:r>
              <a:rPr lang="en-US" dirty="0" err="1"/>
              <a:t>học</a:t>
            </a:r>
            <a:r>
              <a:rPr lang="en-US" dirty="0"/>
              <a:t> </a:t>
            </a:r>
            <a:r>
              <a:rPr lang="en-US" dirty="0" err="1"/>
              <a:t>đang</a:t>
            </a:r>
            <a:r>
              <a:rPr lang="en-US" dirty="0"/>
              <a:t> </a:t>
            </a:r>
            <a:r>
              <a:rPr lang="en-US" dirty="0" err="1"/>
              <a:t>sử</a:t>
            </a:r>
            <a:r>
              <a:rPr lang="en-US" dirty="0"/>
              <a:t> </a:t>
            </a:r>
            <a:r>
              <a:rPr lang="en-US" dirty="0" err="1"/>
              <a:t>dụng</a:t>
            </a:r>
            <a:r>
              <a:rPr lang="en-US" dirty="0"/>
              <a:t>; </a:t>
            </a:r>
            <a:r>
              <a:rPr lang="en-US" dirty="0" err="1"/>
              <a:t>Số</a:t>
            </a:r>
            <a:r>
              <a:rPr lang="en-US" dirty="0"/>
              <a:t> </a:t>
            </a:r>
            <a:r>
              <a:rPr lang="en-US" dirty="0" err="1"/>
              <a:t>lượng</a:t>
            </a:r>
            <a:r>
              <a:rPr lang="en-US" dirty="0"/>
              <a:t> </a:t>
            </a:r>
            <a:r>
              <a:rPr lang="en-US" dirty="0" err="1"/>
              <a:t>hồ</a:t>
            </a:r>
            <a:r>
              <a:rPr lang="en-US" dirty="0"/>
              <a:t> </a:t>
            </a:r>
            <a:r>
              <a:rPr lang="en-US" dirty="0" err="1"/>
              <a:t>sơ</a:t>
            </a:r>
            <a:r>
              <a:rPr lang="en-US" dirty="0"/>
              <a:t> </a:t>
            </a:r>
            <a:r>
              <a:rPr lang="en-US" dirty="0" err="1"/>
              <a:t>học</a:t>
            </a:r>
            <a:r>
              <a:rPr lang="en-US" dirty="0"/>
              <a:t> </a:t>
            </a:r>
            <a:r>
              <a:rPr lang="en-US" dirty="0" err="1"/>
              <a:t>sinh</a:t>
            </a:r>
            <a:r>
              <a:rPr lang="en-US" dirty="0"/>
              <a:t> </a:t>
            </a:r>
            <a:r>
              <a:rPr lang="en-US" dirty="0" err="1"/>
              <a:t>hơn</a:t>
            </a:r>
            <a:r>
              <a:rPr lang="en-US" dirty="0"/>
              <a:t> 8 </a:t>
            </a:r>
            <a:r>
              <a:rPr lang="en-US" dirty="0" err="1"/>
              <a:t>triệu</a:t>
            </a:r>
            <a:r>
              <a:rPr lang="en-US" dirty="0"/>
              <a:t> </a:t>
            </a:r>
            <a:r>
              <a:rPr lang="en-US" dirty="0" err="1"/>
              <a:t>và</a:t>
            </a:r>
            <a:r>
              <a:rPr lang="en-US" dirty="0"/>
              <a:t> </a:t>
            </a:r>
            <a:r>
              <a:rPr lang="en-US" dirty="0" err="1"/>
              <a:t>hơn</a:t>
            </a:r>
            <a:r>
              <a:rPr lang="en-US" dirty="0"/>
              <a:t> 800 </a:t>
            </a:r>
            <a:r>
              <a:rPr lang="en-US" dirty="0" err="1"/>
              <a:t>nghìn</a:t>
            </a:r>
            <a:r>
              <a:rPr lang="en-US" dirty="0"/>
              <a:t> </a:t>
            </a:r>
            <a:r>
              <a:rPr lang="en-US" dirty="0" err="1"/>
              <a:t>hồ</a:t>
            </a:r>
            <a:r>
              <a:rPr lang="en-US" dirty="0"/>
              <a:t> </a:t>
            </a:r>
            <a:r>
              <a:rPr lang="en-US" dirty="0" err="1"/>
              <a:t>sơ</a:t>
            </a:r>
            <a:r>
              <a:rPr lang="en-US" dirty="0"/>
              <a:t> </a:t>
            </a:r>
            <a:r>
              <a:rPr lang="en-US" dirty="0" err="1"/>
              <a:t>giáo</a:t>
            </a:r>
            <a:r>
              <a:rPr lang="en-US" dirty="0"/>
              <a:t> </a:t>
            </a:r>
            <a:r>
              <a:rPr lang="en-US" dirty="0" err="1"/>
              <a:t>viên</a:t>
            </a:r>
            <a:endParaRPr dirty="0"/>
          </a:p>
          <a:p>
            <a:pPr marL="228600" lvl="0" indent="-228600" algn="l" rtl="0">
              <a:spcBef>
                <a:spcPts val="0"/>
              </a:spcBef>
              <a:spcAft>
                <a:spcPts val="0"/>
              </a:spcAft>
              <a:buClr>
                <a:schemeClr val="dk1"/>
              </a:buClr>
              <a:buSzPts val="1200"/>
              <a:buFont typeface="Calibri"/>
              <a:buAutoNum type="arabicPeriod"/>
            </a:pPr>
            <a:r>
              <a:rPr lang="en-US" dirty="0" err="1"/>
              <a:t>Hệ</a:t>
            </a:r>
            <a:r>
              <a:rPr lang="en-US" dirty="0"/>
              <a:t> </a:t>
            </a:r>
            <a:r>
              <a:rPr lang="en-US" dirty="0" err="1"/>
              <a:t>sinh</a:t>
            </a:r>
            <a:r>
              <a:rPr lang="en-US" dirty="0"/>
              <a:t> </a:t>
            </a:r>
            <a:r>
              <a:rPr lang="en-US" dirty="0" err="1"/>
              <a:t>thái</a:t>
            </a:r>
            <a:r>
              <a:rPr lang="en-US" dirty="0"/>
              <a:t> </a:t>
            </a:r>
            <a:r>
              <a:rPr lang="en-US" dirty="0" err="1"/>
              <a:t>giáo</a:t>
            </a:r>
            <a:r>
              <a:rPr lang="en-US" dirty="0"/>
              <a:t> </a:t>
            </a:r>
            <a:r>
              <a:rPr lang="en-US" dirty="0" err="1"/>
              <a:t>dục</a:t>
            </a:r>
            <a:r>
              <a:rPr lang="en-US" dirty="0"/>
              <a:t> </a:t>
            </a:r>
            <a:r>
              <a:rPr lang="en-US" dirty="0" err="1"/>
              <a:t>vnEdu</a:t>
            </a:r>
            <a:r>
              <a:rPr lang="en-US" dirty="0"/>
              <a:t> </a:t>
            </a:r>
            <a:r>
              <a:rPr lang="en-US" dirty="0" err="1"/>
              <a:t>đã</a:t>
            </a:r>
            <a:r>
              <a:rPr lang="en-US" dirty="0"/>
              <a:t> </a:t>
            </a:r>
            <a:r>
              <a:rPr lang="en-US" dirty="0" err="1"/>
              <a:t>đạt</a:t>
            </a:r>
            <a:r>
              <a:rPr lang="en-US" dirty="0"/>
              <a:t> </a:t>
            </a:r>
            <a:r>
              <a:rPr lang="en-US" dirty="0" err="1"/>
              <a:t>được</a:t>
            </a:r>
            <a:r>
              <a:rPr lang="en-US" dirty="0"/>
              <a:t> </a:t>
            </a:r>
            <a:r>
              <a:rPr lang="en-US" dirty="0" err="1"/>
              <a:t>nhiều</a:t>
            </a:r>
            <a:r>
              <a:rPr lang="en-US" dirty="0"/>
              <a:t> </a:t>
            </a:r>
            <a:r>
              <a:rPr lang="en-US" dirty="0" err="1"/>
              <a:t>giải</a:t>
            </a:r>
            <a:r>
              <a:rPr lang="en-US" dirty="0"/>
              <a:t> </a:t>
            </a:r>
            <a:r>
              <a:rPr lang="en-US" dirty="0" err="1"/>
              <a:t>thưởng</a:t>
            </a:r>
            <a:r>
              <a:rPr lang="en-US" dirty="0"/>
              <a:t> </a:t>
            </a:r>
            <a:r>
              <a:rPr lang="en-US" dirty="0" err="1"/>
              <a:t>uy</a:t>
            </a:r>
            <a:r>
              <a:rPr lang="en-US" dirty="0"/>
              <a:t> </a:t>
            </a:r>
            <a:r>
              <a:rPr lang="en-US" dirty="0" err="1"/>
              <a:t>tín</a:t>
            </a:r>
            <a:r>
              <a:rPr lang="en-US" dirty="0"/>
              <a:t> </a:t>
            </a:r>
            <a:r>
              <a:rPr lang="en-US" dirty="0" err="1"/>
              <a:t>tại</a:t>
            </a:r>
            <a:r>
              <a:rPr lang="en-US" dirty="0"/>
              <a:t> </a:t>
            </a:r>
            <a:r>
              <a:rPr lang="en-US" dirty="0" err="1"/>
              <a:t>quốc</a:t>
            </a:r>
            <a:r>
              <a:rPr lang="en-US" dirty="0"/>
              <a:t> </a:t>
            </a:r>
            <a:r>
              <a:rPr lang="en-US" dirty="0" err="1"/>
              <a:t>tế</a:t>
            </a:r>
            <a:r>
              <a:rPr lang="en-US" dirty="0"/>
              <a:t> </a:t>
            </a:r>
            <a:r>
              <a:rPr lang="en-US" dirty="0" err="1"/>
              <a:t>và</a:t>
            </a:r>
            <a:r>
              <a:rPr lang="en-US" dirty="0"/>
              <a:t> </a:t>
            </a:r>
            <a:r>
              <a:rPr lang="en-US" dirty="0" err="1"/>
              <a:t>thị</a:t>
            </a:r>
            <a:r>
              <a:rPr lang="en-US" dirty="0"/>
              <a:t> </a:t>
            </a:r>
            <a:r>
              <a:rPr lang="en-US" dirty="0" err="1"/>
              <a:t>trường</a:t>
            </a:r>
            <a:r>
              <a:rPr lang="en-US" dirty="0"/>
              <a:t> </a:t>
            </a:r>
            <a:r>
              <a:rPr lang="en-US" dirty="0" err="1"/>
              <a:t>Việt</a:t>
            </a:r>
            <a:r>
              <a:rPr lang="en-US" dirty="0"/>
              <a:t> Nam </a:t>
            </a:r>
            <a:r>
              <a:rPr lang="en-US" dirty="0" err="1"/>
              <a:t>như</a:t>
            </a:r>
            <a:r>
              <a:rPr lang="en-US" dirty="0"/>
              <a:t>:</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err="1"/>
              <a:t>giải</a:t>
            </a:r>
            <a:r>
              <a:rPr lang="en-US" dirty="0"/>
              <a:t> </a:t>
            </a:r>
            <a:r>
              <a:rPr lang="en-US" dirty="0" err="1"/>
              <a:t>vàng</a:t>
            </a:r>
            <a:r>
              <a:rPr lang="en-US" dirty="0"/>
              <a:t> Asia-Pacific Steven Award 2021</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err="1"/>
              <a:t>Giải</a:t>
            </a:r>
            <a:r>
              <a:rPr lang="en-US" dirty="0"/>
              <a:t> </a:t>
            </a:r>
            <a:r>
              <a:rPr lang="en-US" dirty="0" err="1"/>
              <a:t>bạc</a:t>
            </a:r>
            <a:r>
              <a:rPr lang="en-US" dirty="0"/>
              <a:t> </a:t>
            </a:r>
            <a:r>
              <a:rPr lang="en-US" dirty="0" err="1"/>
              <a:t>Asean</a:t>
            </a:r>
            <a:r>
              <a:rPr lang="en-US" dirty="0"/>
              <a:t> ICT Award 2021</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err="1"/>
              <a:t>Giải</a:t>
            </a:r>
            <a:r>
              <a:rPr lang="en-US" dirty="0"/>
              <a:t> </a:t>
            </a:r>
            <a:r>
              <a:rPr lang="en-US" dirty="0" err="1"/>
              <a:t>bạc</a:t>
            </a:r>
            <a:r>
              <a:rPr lang="en-US" dirty="0"/>
              <a:t> IT World Award 2020</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err="1"/>
              <a:t>giải</a:t>
            </a:r>
            <a:r>
              <a:rPr lang="en-US" dirty="0"/>
              <a:t> </a:t>
            </a:r>
            <a:r>
              <a:rPr lang="en-US" dirty="0" err="1"/>
              <a:t>nhất</a:t>
            </a:r>
            <a:r>
              <a:rPr lang="en-US" dirty="0"/>
              <a:t> Make In </a:t>
            </a:r>
            <a:r>
              <a:rPr lang="en-US" dirty="0" err="1"/>
              <a:t>VietNam</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a:t>Top 10 Sao </a:t>
            </a:r>
            <a:r>
              <a:rPr lang="en-US" dirty="0" err="1"/>
              <a:t>Khuê</a:t>
            </a:r>
            <a:r>
              <a:rPr lang="en-US" dirty="0"/>
              <a:t> 2020</a:t>
            </a:r>
            <a:endParaRPr dirty="0"/>
          </a:p>
          <a:p>
            <a:pPr marL="171450" lvl="0" indent="-171450" algn="l" rtl="0">
              <a:spcBef>
                <a:spcPts val="0"/>
              </a:spcBef>
              <a:spcAft>
                <a:spcPts val="0"/>
              </a:spcAft>
              <a:buClr>
                <a:schemeClr val="dk1"/>
              </a:buClr>
              <a:buSzPts val="1200"/>
              <a:buFont typeface="Calibri"/>
              <a:buChar char="-"/>
            </a:pPr>
            <a:r>
              <a:rPr lang="en-US" dirty="0" err="1"/>
              <a:t>Giải</a:t>
            </a:r>
            <a:r>
              <a:rPr lang="en-US" dirty="0"/>
              <a:t> </a:t>
            </a:r>
            <a:r>
              <a:rPr lang="en-US" dirty="0" err="1"/>
              <a:t>SmartCity</a:t>
            </a:r>
            <a:r>
              <a:rPr lang="en-US" dirty="0"/>
              <a:t> Award, Vietnam Digital Award, </a:t>
            </a:r>
            <a:r>
              <a:rPr lang="en-US" dirty="0" err="1"/>
              <a:t>Giải</a:t>
            </a:r>
            <a:r>
              <a:rPr lang="en-US" dirty="0"/>
              <a:t> </a:t>
            </a:r>
            <a:r>
              <a:rPr lang="en-US" dirty="0" err="1"/>
              <a:t>Nhân</a:t>
            </a:r>
            <a:r>
              <a:rPr lang="en-US" dirty="0"/>
              <a:t> </a:t>
            </a:r>
            <a:r>
              <a:rPr lang="en-US" dirty="0" err="1"/>
              <a:t>tài</a:t>
            </a:r>
            <a:r>
              <a:rPr lang="en-US" dirty="0"/>
              <a:t> </a:t>
            </a:r>
            <a:r>
              <a:rPr lang="en-US" dirty="0" err="1"/>
              <a:t>Đất</a:t>
            </a:r>
            <a:r>
              <a:rPr lang="en-US" dirty="0"/>
              <a:t> </a:t>
            </a:r>
            <a:r>
              <a:rPr lang="en-US" dirty="0" err="1"/>
              <a:t>Việt</a:t>
            </a:r>
            <a:r>
              <a:rPr lang="en-US" dirty="0"/>
              <a:t>,…</a:t>
            </a:r>
            <a:endParaRPr dirty="0"/>
          </a:p>
          <a:p>
            <a:pPr marL="171450" lvl="0" indent="-171450" algn="l" rtl="0">
              <a:spcBef>
                <a:spcPts val="0"/>
              </a:spcBef>
              <a:spcAft>
                <a:spcPts val="0"/>
              </a:spcAft>
              <a:buClr>
                <a:schemeClr val="dk1"/>
              </a:buClr>
              <a:buSzPts val="1200"/>
              <a:buFont typeface="Calibri"/>
              <a:buChar char="-"/>
            </a:pPr>
            <a:r>
              <a:rPr lang="en-US" dirty="0"/>
              <a:t>Top 1 </a:t>
            </a:r>
            <a:r>
              <a:rPr lang="en-US" dirty="0" err="1"/>
              <a:t>Việt</a:t>
            </a:r>
            <a:r>
              <a:rPr lang="en-US" dirty="0"/>
              <a:t> Nam </a:t>
            </a:r>
            <a:r>
              <a:rPr lang="en-US" dirty="0" err="1"/>
              <a:t>về</a:t>
            </a:r>
            <a:r>
              <a:rPr lang="en-US" dirty="0"/>
              <a:t> App </a:t>
            </a:r>
            <a:r>
              <a:rPr lang="en-US" dirty="0" err="1"/>
              <a:t>giáo</a:t>
            </a:r>
            <a:r>
              <a:rPr lang="en-US" dirty="0"/>
              <a:t> </a:t>
            </a:r>
            <a:r>
              <a:rPr lang="en-US" dirty="0" err="1"/>
              <a:t>dục</a:t>
            </a:r>
            <a:endParaRPr dirty="0"/>
          </a:p>
          <a:p>
            <a:pPr marL="171450" lvl="0" indent="-95250" algn="l" rtl="0">
              <a:spcBef>
                <a:spcPts val="0"/>
              </a:spcBef>
              <a:spcAft>
                <a:spcPts val="0"/>
              </a:spcAft>
              <a:buClr>
                <a:schemeClr val="dk1"/>
              </a:buClr>
              <a:buSzPts val="1200"/>
              <a:buFont typeface="Calibri"/>
              <a:buNone/>
            </a:pPr>
            <a:endParaRPr dirty="0"/>
          </a:p>
        </p:txBody>
      </p:sp>
      <p:sp>
        <p:nvSpPr>
          <p:cNvPr id="871" name="Google Shape;871;p16: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70</a:t>
            </a:fld>
            <a:endParaRPr/>
          </a:p>
        </p:txBody>
      </p:sp>
    </p:spTree>
    <p:extLst>
      <p:ext uri="{BB962C8B-B14F-4D97-AF65-F5344CB8AC3E}">
        <p14:creationId xmlns:p14="http://schemas.microsoft.com/office/powerpoint/2010/main" val="271829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71</a:t>
            </a:fld>
            <a:endParaRPr/>
          </a:p>
        </p:txBody>
      </p:sp>
    </p:spTree>
    <p:extLst>
      <p:ext uri="{BB962C8B-B14F-4D97-AF65-F5344CB8AC3E}">
        <p14:creationId xmlns:p14="http://schemas.microsoft.com/office/powerpoint/2010/main" val="13618475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72</a:t>
            </a:fld>
            <a:endParaRPr/>
          </a:p>
        </p:txBody>
      </p:sp>
    </p:spTree>
    <p:extLst>
      <p:ext uri="{BB962C8B-B14F-4D97-AF65-F5344CB8AC3E}">
        <p14:creationId xmlns:p14="http://schemas.microsoft.com/office/powerpoint/2010/main" val="2805942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73</a:t>
            </a:fld>
            <a:endParaRPr/>
          </a:p>
        </p:txBody>
      </p:sp>
    </p:spTree>
    <p:extLst>
      <p:ext uri="{BB962C8B-B14F-4D97-AF65-F5344CB8AC3E}">
        <p14:creationId xmlns:p14="http://schemas.microsoft.com/office/powerpoint/2010/main" val="39426736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marR="0" lvl="1" indent="-339725" algn="l" defTabSz="914400" rtl="0" eaLnBrk="1" fontAlgn="auto" latinLnBrk="0" hangingPunct="1">
              <a:lnSpc>
                <a:spcPct val="150000"/>
              </a:lnSpc>
              <a:spcBef>
                <a:spcPts val="0"/>
              </a:spcBef>
              <a:spcAft>
                <a:spcPts val="0"/>
              </a:spcAft>
              <a:buClr>
                <a:schemeClr val="dk1"/>
              </a:buClr>
              <a:buSzPts val="1400"/>
              <a:buFont typeface="Noto Sans Symbols"/>
              <a:buNone/>
              <a:tabLst/>
              <a:defRPr/>
            </a:pPr>
            <a:r>
              <a:rPr lang="vi-VN" sz="1400" b="1" i="1">
                <a:solidFill>
                  <a:srgbClr val="FF0000"/>
                </a:solidFill>
                <a:latin typeface="Times New Roman" pitchFamily="18" charset="0"/>
                <a:ea typeface="Open Sans"/>
                <a:cs typeface="Times New Roman" pitchFamily="18" charset="0"/>
                <a:sym typeface="Open Sans"/>
              </a:rPr>
              <a:t>Được quy định theo trong quyết định số 1148/QĐ-UBND của UBND tỉnh Ninh Bình ban hành ngày 16/12/2022</a:t>
            </a:r>
          </a:p>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74</a:t>
            </a:fld>
            <a:endParaRPr/>
          </a:p>
        </p:txBody>
      </p:sp>
    </p:spTree>
    <p:extLst>
      <p:ext uri="{BB962C8B-B14F-4D97-AF65-F5344CB8AC3E}">
        <p14:creationId xmlns:p14="http://schemas.microsoft.com/office/powerpoint/2010/main" val="650119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75</a:t>
            </a:fld>
            <a:endParaRPr/>
          </a:p>
        </p:txBody>
      </p:sp>
    </p:spTree>
    <p:extLst>
      <p:ext uri="{BB962C8B-B14F-4D97-AF65-F5344CB8AC3E}">
        <p14:creationId xmlns:p14="http://schemas.microsoft.com/office/powerpoint/2010/main" val="1671206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76</a:t>
            </a:fld>
            <a:endParaRPr/>
          </a:p>
        </p:txBody>
      </p:sp>
    </p:spTree>
    <p:extLst>
      <p:ext uri="{BB962C8B-B14F-4D97-AF65-F5344CB8AC3E}">
        <p14:creationId xmlns:p14="http://schemas.microsoft.com/office/powerpoint/2010/main" val="2330365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77</a:t>
            </a:fld>
            <a:endParaRPr/>
          </a:p>
        </p:txBody>
      </p:sp>
    </p:spTree>
    <p:extLst>
      <p:ext uri="{BB962C8B-B14F-4D97-AF65-F5344CB8AC3E}">
        <p14:creationId xmlns:p14="http://schemas.microsoft.com/office/powerpoint/2010/main" val="14103225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78</a:t>
            </a:fld>
            <a:endParaRPr/>
          </a:p>
        </p:txBody>
      </p:sp>
    </p:spTree>
    <p:extLst>
      <p:ext uri="{BB962C8B-B14F-4D97-AF65-F5344CB8AC3E}">
        <p14:creationId xmlns:p14="http://schemas.microsoft.com/office/powerpoint/2010/main" val="40574040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79</a:t>
            </a:fld>
            <a:endParaRPr/>
          </a:p>
        </p:txBody>
      </p:sp>
    </p:spTree>
    <p:extLst>
      <p:ext uri="{BB962C8B-B14F-4D97-AF65-F5344CB8AC3E}">
        <p14:creationId xmlns:p14="http://schemas.microsoft.com/office/powerpoint/2010/main" val="397053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đối</a:t>
            </a:r>
            <a:r>
              <a:rPr lang="en-US" dirty="0"/>
              <a:t> </a:t>
            </a:r>
            <a:r>
              <a:rPr lang="en-US" dirty="0" err="1"/>
              <a:t>tượng</a:t>
            </a:r>
            <a:r>
              <a:rPr lang="en-US" dirty="0"/>
              <a:t> </a:t>
            </a:r>
            <a:r>
              <a:rPr lang="en-US" dirty="0" err="1"/>
              <a:t>sử</a:t>
            </a:r>
            <a:r>
              <a:rPr lang="en-US" dirty="0"/>
              <a:t> </a:t>
            </a:r>
            <a:r>
              <a:rPr lang="en-US" dirty="0" err="1"/>
              <a:t>dụng</a:t>
            </a:r>
            <a:r>
              <a:rPr lang="en-US" dirty="0"/>
              <a:t> </a:t>
            </a:r>
            <a:r>
              <a:rPr lang="en-US" dirty="0" err="1"/>
              <a:t>mạng</a:t>
            </a:r>
            <a:r>
              <a:rPr lang="en-US" dirty="0"/>
              <a:t> </a:t>
            </a:r>
            <a:r>
              <a:rPr lang="en-US" dirty="0" err="1"/>
              <a:t>giáo</a:t>
            </a:r>
            <a:r>
              <a:rPr lang="en-US" dirty="0"/>
              <a:t> </a:t>
            </a:r>
            <a:r>
              <a:rPr lang="en-US" dirty="0" err="1"/>
              <a:t>dục</a:t>
            </a:r>
            <a:r>
              <a:rPr lang="en-US" dirty="0"/>
              <a:t> </a:t>
            </a:r>
            <a:r>
              <a:rPr lang="en-US" dirty="0" err="1"/>
              <a:t>Vnedu</a:t>
            </a:r>
            <a:r>
              <a:rPr lang="en-US" dirty="0"/>
              <a:t> 4.0:</a:t>
            </a:r>
          </a:p>
          <a:p>
            <a:pPr marL="228600" indent="-228600">
              <a:buAutoNum type="arabicPeriod"/>
            </a:pPr>
            <a:r>
              <a:rPr lang="en-US" dirty="0" err="1"/>
              <a:t>Các</a:t>
            </a:r>
            <a:r>
              <a:rPr lang="en-US" dirty="0"/>
              <a:t> </a:t>
            </a:r>
            <a:r>
              <a:rPr lang="en-US" dirty="0" err="1"/>
              <a:t>sở</a:t>
            </a:r>
            <a:r>
              <a:rPr lang="en-US" dirty="0"/>
              <a:t> </a:t>
            </a:r>
            <a:r>
              <a:rPr lang="en-US" dirty="0" err="1"/>
              <a:t>giáo</a:t>
            </a:r>
            <a:r>
              <a:rPr lang="en-US" dirty="0"/>
              <a:t> </a:t>
            </a:r>
            <a:r>
              <a:rPr lang="en-US" dirty="0" err="1"/>
              <a:t>dục</a:t>
            </a:r>
            <a:r>
              <a:rPr lang="en-US" dirty="0"/>
              <a:t>, </a:t>
            </a:r>
            <a:r>
              <a:rPr lang="en-US" dirty="0" err="1"/>
              <a:t>phòng</a:t>
            </a:r>
            <a:r>
              <a:rPr lang="en-US" dirty="0"/>
              <a:t> </a:t>
            </a:r>
            <a:r>
              <a:rPr lang="en-US" dirty="0" err="1"/>
              <a:t>giáo</a:t>
            </a:r>
            <a:r>
              <a:rPr lang="en-US" dirty="0"/>
              <a:t> </a:t>
            </a:r>
            <a:r>
              <a:rPr lang="en-US" dirty="0" err="1"/>
              <a:t>dục</a:t>
            </a:r>
            <a:endParaRPr lang="en-US" dirty="0"/>
          </a:p>
          <a:p>
            <a:pPr marL="228600" indent="-228600">
              <a:buAutoNum type="arabicPeriod"/>
            </a:pPr>
            <a:r>
              <a:rPr lang="en-US" dirty="0" err="1"/>
              <a:t>Các</a:t>
            </a:r>
            <a:r>
              <a:rPr lang="en-US" dirty="0"/>
              <a:t> </a:t>
            </a:r>
            <a:r>
              <a:rPr lang="en-US" dirty="0" err="1"/>
              <a:t>cơ</a:t>
            </a:r>
            <a:r>
              <a:rPr lang="en-US" dirty="0"/>
              <a:t> </a:t>
            </a:r>
            <a:r>
              <a:rPr lang="en-US" dirty="0" err="1"/>
              <a:t>sở</a:t>
            </a:r>
            <a:r>
              <a:rPr lang="en-US" dirty="0"/>
              <a:t> </a:t>
            </a:r>
            <a:r>
              <a:rPr lang="en-US" dirty="0" err="1"/>
              <a:t>giáo</a:t>
            </a:r>
            <a:r>
              <a:rPr lang="en-US" dirty="0"/>
              <a:t> </a:t>
            </a:r>
            <a:r>
              <a:rPr lang="en-US" dirty="0" err="1"/>
              <a:t>dục</a:t>
            </a:r>
            <a:endParaRPr lang="en-US" dirty="0"/>
          </a:p>
          <a:p>
            <a:pPr marL="228600" indent="-228600">
              <a:buAutoNum type="arabicPeriod"/>
            </a:pPr>
            <a:r>
              <a:rPr lang="en-US" dirty="0" err="1"/>
              <a:t>Phụ</a:t>
            </a:r>
            <a:r>
              <a:rPr lang="en-US" dirty="0"/>
              <a:t> </a:t>
            </a:r>
            <a:r>
              <a:rPr lang="en-US" dirty="0" err="1"/>
              <a:t>huynh</a:t>
            </a:r>
            <a:r>
              <a:rPr lang="en-US" dirty="0"/>
              <a:t> </a:t>
            </a:r>
            <a:r>
              <a:rPr lang="en-US" dirty="0" err="1"/>
              <a:t>học</a:t>
            </a:r>
            <a:r>
              <a:rPr lang="en-US" dirty="0"/>
              <a:t> </a:t>
            </a:r>
            <a:r>
              <a:rPr lang="en-US" dirty="0" err="1"/>
              <a:t>sinh</a:t>
            </a:r>
            <a:endParaRPr lang="en-US" dirty="0"/>
          </a:p>
          <a:p>
            <a:pPr marL="228600" indent="-228600">
              <a:buAutoNum type="arabicPeriod"/>
            </a:pPr>
            <a:r>
              <a:rPr lang="en-US" dirty="0" err="1"/>
              <a:t>Học</a:t>
            </a:r>
            <a:r>
              <a:rPr lang="en-US" dirty="0"/>
              <a:t> </a:t>
            </a:r>
            <a:r>
              <a:rPr lang="en-US" dirty="0" err="1"/>
              <a:t>sinh</a:t>
            </a:r>
            <a:r>
              <a:rPr lang="en-US" dirty="0"/>
              <a:t> </a:t>
            </a:r>
            <a:r>
              <a:rPr lang="en-US" dirty="0" err="1"/>
              <a:t>các</a:t>
            </a:r>
            <a:r>
              <a:rPr lang="en-US" dirty="0"/>
              <a:t> </a:t>
            </a:r>
            <a:r>
              <a:rPr lang="en-US" dirty="0" err="1"/>
              <a:t>cấp</a:t>
            </a:r>
            <a:endParaRPr lang="en-US" dirty="0"/>
          </a:p>
        </p:txBody>
      </p:sp>
      <p:sp>
        <p:nvSpPr>
          <p:cNvPr id="4" name="Slide Number Placeholder 3"/>
          <p:cNvSpPr>
            <a:spLocks noGrp="1"/>
          </p:cNvSpPr>
          <p:nvPr>
            <p:ph type="sldNum" sz="quarter" idx="5"/>
          </p:nvPr>
        </p:nvSpPr>
        <p:spPr/>
        <p:txBody>
          <a:bodyPr/>
          <a:lstStyle/>
          <a:p>
            <a:fld id="{310A13B6-04FE-46D4-AFF3-55E73FB2FCCC}" type="slidenum">
              <a:rPr lang="en-US" smtClean="0"/>
              <a:pPr/>
              <a:t>6</a:t>
            </a:fld>
            <a:endParaRPr lang="en-US"/>
          </a:p>
        </p:txBody>
      </p:sp>
    </p:spTree>
    <p:extLst>
      <p:ext uri="{BB962C8B-B14F-4D97-AF65-F5344CB8AC3E}">
        <p14:creationId xmlns:p14="http://schemas.microsoft.com/office/powerpoint/2010/main" val="3308982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80</a:t>
            </a:fld>
            <a:endParaRPr/>
          </a:p>
        </p:txBody>
      </p:sp>
    </p:spTree>
    <p:extLst>
      <p:ext uri="{BB962C8B-B14F-4D97-AF65-F5344CB8AC3E}">
        <p14:creationId xmlns:p14="http://schemas.microsoft.com/office/powerpoint/2010/main" val="32528782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82</a:t>
            </a:fld>
            <a:endParaRPr/>
          </a:p>
        </p:txBody>
      </p:sp>
    </p:spTree>
    <p:extLst>
      <p:ext uri="{BB962C8B-B14F-4D97-AF65-F5344CB8AC3E}">
        <p14:creationId xmlns:p14="http://schemas.microsoft.com/office/powerpoint/2010/main" val="27689747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83</a:t>
            </a:fld>
            <a:endParaRPr/>
          </a:p>
        </p:txBody>
      </p:sp>
    </p:spTree>
    <p:extLst>
      <p:ext uri="{BB962C8B-B14F-4D97-AF65-F5344CB8AC3E}">
        <p14:creationId xmlns:p14="http://schemas.microsoft.com/office/powerpoint/2010/main" val="42720577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84</a:t>
            </a:fld>
            <a:endParaRPr/>
          </a:p>
        </p:txBody>
      </p:sp>
    </p:spTree>
    <p:extLst>
      <p:ext uri="{BB962C8B-B14F-4D97-AF65-F5344CB8AC3E}">
        <p14:creationId xmlns:p14="http://schemas.microsoft.com/office/powerpoint/2010/main" val="4948992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85</a:t>
            </a:fld>
            <a:endParaRPr/>
          </a:p>
        </p:txBody>
      </p:sp>
    </p:spTree>
    <p:extLst>
      <p:ext uri="{BB962C8B-B14F-4D97-AF65-F5344CB8AC3E}">
        <p14:creationId xmlns:p14="http://schemas.microsoft.com/office/powerpoint/2010/main" val="40911425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360045" algn="just" rtl="0">
              <a:lnSpc>
                <a:spcPct val="150000"/>
              </a:lnSpc>
              <a:spcBef>
                <a:spcPts val="0"/>
              </a:spcBef>
              <a:spcAft>
                <a:spcPts val="0"/>
              </a:spcAft>
              <a:buNone/>
            </a:pPr>
            <a:r>
              <a:rPr lang="en-US" sz="1200" dirty="0" err="1">
                <a:solidFill>
                  <a:srgbClr val="FF0000"/>
                </a:solidFill>
                <a:latin typeface="Times New Roman"/>
                <a:ea typeface="Times New Roman"/>
                <a:cs typeface="Times New Roman"/>
                <a:sym typeface="Times New Roman"/>
              </a:rPr>
              <a:t>Để</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giúp</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các</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anh</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chị</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chuẩn</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bị</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bài</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trình</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bày</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về</a:t>
            </a:r>
            <a:r>
              <a:rPr lang="en-US" sz="1200" dirty="0">
                <a:solidFill>
                  <a:srgbClr val="FF0000"/>
                </a:solidFill>
                <a:latin typeface="Times New Roman"/>
                <a:ea typeface="Times New Roman"/>
                <a:cs typeface="Times New Roman"/>
                <a:sym typeface="Times New Roman"/>
              </a:rPr>
              <a:t> CĐS </a:t>
            </a:r>
            <a:r>
              <a:rPr lang="en-US" sz="1200" dirty="0" err="1">
                <a:solidFill>
                  <a:srgbClr val="FF0000"/>
                </a:solidFill>
                <a:latin typeface="Times New Roman"/>
                <a:ea typeface="Times New Roman"/>
                <a:cs typeface="Times New Roman"/>
                <a:sym typeface="Times New Roman"/>
              </a:rPr>
              <a:t>cho</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các</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tỉnh</a:t>
            </a:r>
            <a:r>
              <a:rPr lang="en-US" sz="1200" dirty="0">
                <a:solidFill>
                  <a:srgbClr val="FF0000"/>
                </a:solidFill>
                <a:latin typeface="Times New Roman"/>
                <a:ea typeface="Times New Roman"/>
                <a:cs typeface="Times New Roman"/>
                <a:sym typeface="Times New Roman"/>
              </a:rPr>
              <a:t>/</a:t>
            </a:r>
            <a:r>
              <a:rPr lang="en-US" sz="1200" dirty="0" err="1">
                <a:solidFill>
                  <a:srgbClr val="FF0000"/>
                </a:solidFill>
                <a:latin typeface="Times New Roman"/>
                <a:ea typeface="Times New Roman"/>
                <a:cs typeface="Times New Roman"/>
                <a:sym typeface="Times New Roman"/>
              </a:rPr>
              <a:t>thành</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phố</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hôm</a:t>
            </a:r>
            <a:r>
              <a:rPr lang="en-US" sz="1200" dirty="0">
                <a:solidFill>
                  <a:srgbClr val="FF0000"/>
                </a:solidFill>
                <a:latin typeface="Times New Roman"/>
                <a:ea typeface="Times New Roman"/>
                <a:cs typeface="Times New Roman"/>
                <a:sym typeface="Times New Roman"/>
              </a:rPr>
              <a:t> nay </a:t>
            </a:r>
            <a:r>
              <a:rPr lang="en-US" sz="1200" dirty="0" err="1">
                <a:solidFill>
                  <a:srgbClr val="FF0000"/>
                </a:solidFill>
                <a:latin typeface="Times New Roman"/>
                <a:ea typeface="Times New Roman"/>
                <a:cs typeface="Times New Roman"/>
                <a:sym typeface="Times New Roman"/>
              </a:rPr>
              <a:t>xin</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được</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phép</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chia</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sẻ</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với</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các</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anh</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chị</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một</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số</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nội</a:t>
            </a:r>
            <a:r>
              <a:rPr lang="en-US" sz="1200" dirty="0">
                <a:solidFill>
                  <a:srgbClr val="FF0000"/>
                </a:solidFill>
                <a:latin typeface="Times New Roman"/>
                <a:ea typeface="Times New Roman"/>
                <a:cs typeface="Times New Roman"/>
                <a:sym typeface="Times New Roman"/>
              </a:rPr>
              <a:t> dung </a:t>
            </a:r>
            <a:r>
              <a:rPr lang="en-US" sz="1200" dirty="0" err="1">
                <a:solidFill>
                  <a:srgbClr val="FF0000"/>
                </a:solidFill>
                <a:latin typeface="Times New Roman"/>
                <a:ea typeface="Times New Roman"/>
                <a:cs typeface="Times New Roman"/>
                <a:sym typeface="Times New Roman"/>
              </a:rPr>
              <a:t>phục</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vụ</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cho</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bài</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trình</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bày</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Nội</a:t>
            </a:r>
            <a:r>
              <a:rPr lang="en-US" sz="1200" dirty="0">
                <a:solidFill>
                  <a:srgbClr val="FF0000"/>
                </a:solidFill>
                <a:latin typeface="Times New Roman"/>
                <a:ea typeface="Times New Roman"/>
                <a:cs typeface="Times New Roman"/>
                <a:sym typeface="Times New Roman"/>
              </a:rPr>
              <a:t> dung </a:t>
            </a:r>
            <a:r>
              <a:rPr lang="en-US" sz="1200" dirty="0" err="1">
                <a:solidFill>
                  <a:srgbClr val="FF0000"/>
                </a:solidFill>
                <a:latin typeface="Times New Roman"/>
                <a:ea typeface="Times New Roman"/>
                <a:cs typeface="Times New Roman"/>
                <a:sym typeface="Times New Roman"/>
              </a:rPr>
              <a:t>của</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tôi</a:t>
            </a:r>
            <a:r>
              <a:rPr lang="en-US" sz="1200" dirty="0">
                <a:solidFill>
                  <a:srgbClr val="FF0000"/>
                </a:solidFill>
                <a:latin typeface="Times New Roman"/>
                <a:ea typeface="Times New Roman"/>
                <a:cs typeface="Times New Roman"/>
                <a:sym typeface="Times New Roman"/>
              </a:rPr>
              <a:t>/VNPT </a:t>
            </a:r>
            <a:r>
              <a:rPr lang="en-US" sz="1200" dirty="0" err="1">
                <a:solidFill>
                  <a:srgbClr val="FF0000"/>
                </a:solidFill>
                <a:latin typeface="Times New Roman"/>
                <a:ea typeface="Times New Roman"/>
                <a:cs typeface="Times New Roman"/>
                <a:sym typeface="Times New Roman"/>
              </a:rPr>
              <a:t>hôm</a:t>
            </a:r>
            <a:r>
              <a:rPr lang="en-US" sz="1200" dirty="0">
                <a:solidFill>
                  <a:srgbClr val="FF0000"/>
                </a:solidFill>
                <a:latin typeface="Times New Roman"/>
                <a:ea typeface="Times New Roman"/>
                <a:cs typeface="Times New Roman"/>
                <a:sym typeface="Times New Roman"/>
              </a:rPr>
              <a:t> nay </a:t>
            </a:r>
            <a:r>
              <a:rPr lang="en-US" sz="1200" dirty="0" err="1">
                <a:solidFill>
                  <a:srgbClr val="FF0000"/>
                </a:solidFill>
                <a:latin typeface="Times New Roman"/>
                <a:ea typeface="Times New Roman"/>
                <a:cs typeface="Times New Roman"/>
                <a:sym typeface="Times New Roman"/>
              </a:rPr>
              <a:t>bao</a:t>
            </a: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latin typeface="Times New Roman"/>
                <a:ea typeface="Times New Roman"/>
                <a:cs typeface="Times New Roman"/>
                <a:sym typeface="Times New Roman"/>
              </a:rPr>
              <a:t>gồm</a:t>
            </a:r>
            <a:r>
              <a:rPr lang="en-US" sz="1200" dirty="0">
                <a:solidFill>
                  <a:srgbClr val="FF0000"/>
                </a:solidFill>
                <a:latin typeface="Times New Roman"/>
                <a:ea typeface="Times New Roman"/>
                <a:cs typeface="Times New Roman"/>
                <a:sym typeface="Times New Roman"/>
              </a:rPr>
              <a:t>:</a:t>
            </a:r>
            <a:endParaRPr sz="1200">
              <a:latin typeface="Calibri"/>
              <a:ea typeface="Calibri"/>
              <a:cs typeface="Calibri"/>
              <a:sym typeface="Calibri"/>
            </a:endParaRPr>
          </a:p>
          <a:p>
            <a:pPr marL="342900" marR="0" lvl="0" indent="-342900" algn="just" rtl="0">
              <a:lnSpc>
                <a:spcPct val="150000"/>
              </a:lnSpc>
              <a:spcBef>
                <a:spcPts val="600"/>
              </a:spcBef>
              <a:spcAft>
                <a:spcPts val="0"/>
              </a:spcAft>
              <a:buClr>
                <a:schemeClr val="dk1"/>
              </a:buClr>
              <a:buSzPts val="1200"/>
              <a:buFont typeface="Calibri"/>
              <a:buAutoNum type="arabicPeriod"/>
            </a:pPr>
            <a:r>
              <a:rPr lang="en-US" sz="1200" b="1" dirty="0" err="1">
                <a:latin typeface="Times New Roman"/>
                <a:ea typeface="Times New Roman"/>
                <a:cs typeface="Times New Roman"/>
                <a:sym typeface="Times New Roman"/>
              </a:rPr>
              <a:t>Tổng</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quan</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chuyển</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đổi</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số</a:t>
            </a:r>
            <a:endParaRPr/>
          </a:p>
          <a:p>
            <a:pPr marL="342900" marR="0" lvl="0" indent="-342900" algn="just" rtl="0">
              <a:lnSpc>
                <a:spcPct val="150000"/>
              </a:lnSpc>
              <a:spcBef>
                <a:spcPts val="0"/>
              </a:spcBef>
              <a:spcAft>
                <a:spcPts val="0"/>
              </a:spcAft>
              <a:buClr>
                <a:schemeClr val="dk1"/>
              </a:buClr>
              <a:buSzPts val="1200"/>
              <a:buFont typeface="Calibri"/>
              <a:buAutoNum type="arabicPeriod"/>
            </a:pPr>
            <a:r>
              <a:rPr lang="en-US" sz="1200" b="1" dirty="0" err="1">
                <a:latin typeface="Times New Roman"/>
                <a:ea typeface="Times New Roman"/>
                <a:cs typeface="Times New Roman"/>
                <a:sym typeface="Times New Roman"/>
              </a:rPr>
              <a:t>Giải</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pháp</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của</a:t>
            </a:r>
            <a:r>
              <a:rPr lang="en-US" sz="1200" b="1" dirty="0">
                <a:latin typeface="Times New Roman"/>
                <a:ea typeface="Times New Roman"/>
                <a:cs typeface="Times New Roman"/>
                <a:sym typeface="Times New Roman"/>
              </a:rPr>
              <a:t> VNPT</a:t>
            </a:r>
            <a:endParaRPr sz="1200">
              <a:latin typeface="Calibri"/>
              <a:ea typeface="Calibri"/>
              <a:cs typeface="Calibri"/>
              <a:sym typeface="Calibri"/>
            </a:endParaRPr>
          </a:p>
          <a:p>
            <a:pPr marL="342900" marR="0" lvl="0" indent="-342900" algn="just" rtl="0">
              <a:lnSpc>
                <a:spcPct val="150000"/>
              </a:lnSpc>
              <a:spcBef>
                <a:spcPts val="0"/>
              </a:spcBef>
              <a:spcAft>
                <a:spcPts val="0"/>
              </a:spcAft>
              <a:buClr>
                <a:schemeClr val="dk1"/>
              </a:buClr>
              <a:buSzPts val="1200"/>
              <a:buFont typeface="Calibri"/>
              <a:buAutoNum type="arabicPeriod"/>
            </a:pPr>
            <a:r>
              <a:rPr lang="en-US" sz="1200" b="1" dirty="0" err="1">
                <a:latin typeface="Times New Roman"/>
                <a:ea typeface="Times New Roman"/>
                <a:cs typeface="Times New Roman"/>
                <a:sym typeface="Times New Roman"/>
              </a:rPr>
              <a:t>Lộ</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trình</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triển</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khai</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mẫu</a:t>
            </a:r>
            <a:endParaRPr sz="1200">
              <a:latin typeface="Calibri"/>
              <a:ea typeface="Calibri"/>
              <a:cs typeface="Calibri"/>
              <a:sym typeface="Calibri"/>
            </a:endParaRPr>
          </a:p>
          <a:p>
            <a:pPr marL="342900" marR="0" lvl="0" indent="-342900" algn="just" rtl="0">
              <a:lnSpc>
                <a:spcPct val="150000"/>
              </a:lnSpc>
              <a:spcBef>
                <a:spcPts val="0"/>
              </a:spcBef>
              <a:spcAft>
                <a:spcPts val="0"/>
              </a:spcAft>
              <a:buClr>
                <a:schemeClr val="dk1"/>
              </a:buClr>
              <a:buSzPts val="1200"/>
              <a:buFont typeface="Calibri"/>
              <a:buAutoNum type="arabicPeriod"/>
            </a:pPr>
            <a:r>
              <a:rPr lang="en-US" sz="1200" b="1" dirty="0" err="1">
                <a:latin typeface="Times New Roman"/>
                <a:ea typeface="Times New Roman"/>
                <a:cs typeface="Times New Roman"/>
                <a:sym typeface="Times New Roman"/>
              </a:rPr>
              <a:t>Câu</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hỏi</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thường</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gặp</a:t>
            </a:r>
            <a:r>
              <a:rPr lang="en-US" sz="1200" b="1" dirty="0">
                <a:latin typeface="Times New Roman"/>
                <a:ea typeface="Times New Roman"/>
                <a:cs typeface="Times New Roman"/>
                <a:sym typeface="Times New Roman"/>
              </a:rPr>
              <a:t> &amp; </a:t>
            </a:r>
            <a:r>
              <a:rPr lang="en-US" sz="1200" b="1" dirty="0" err="1">
                <a:latin typeface="Times New Roman"/>
                <a:ea typeface="Times New Roman"/>
                <a:cs typeface="Times New Roman"/>
                <a:sym typeface="Times New Roman"/>
              </a:rPr>
              <a:t>cuối</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cùng</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là</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phần</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Trao</a:t>
            </a:r>
            <a:r>
              <a:rPr lang="en-US" sz="1200" b="1" dirty="0">
                <a:latin typeface="Times New Roman"/>
                <a:ea typeface="Times New Roman"/>
                <a:cs typeface="Times New Roman"/>
                <a:sym typeface="Times New Roman"/>
              </a:rPr>
              <a:t> </a:t>
            </a:r>
            <a:r>
              <a:rPr lang="en-US" sz="1200" b="1" dirty="0" err="1">
                <a:latin typeface="Times New Roman"/>
                <a:ea typeface="Times New Roman"/>
                <a:cs typeface="Times New Roman"/>
                <a:sym typeface="Times New Roman"/>
              </a:rPr>
              <a:t>đổi</a:t>
            </a:r>
            <a:endParaRPr/>
          </a:p>
        </p:txBody>
      </p:sp>
      <p:sp>
        <p:nvSpPr>
          <p:cNvPr id="698" name="Google Shape;6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88</a:t>
            </a:fld>
            <a:endParaRPr/>
          </a:p>
        </p:txBody>
      </p:sp>
    </p:spTree>
    <p:extLst>
      <p:ext uri="{BB962C8B-B14F-4D97-AF65-F5344CB8AC3E}">
        <p14:creationId xmlns:p14="http://schemas.microsoft.com/office/powerpoint/2010/main" val="4608304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89</a:t>
            </a:fld>
            <a:endParaRPr/>
          </a:p>
        </p:txBody>
      </p:sp>
    </p:spTree>
    <p:extLst>
      <p:ext uri="{BB962C8B-B14F-4D97-AF65-F5344CB8AC3E}">
        <p14:creationId xmlns:p14="http://schemas.microsoft.com/office/powerpoint/2010/main" val="22313741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90</a:t>
            </a:fld>
            <a:endParaRPr/>
          </a:p>
        </p:txBody>
      </p:sp>
    </p:spTree>
    <p:extLst>
      <p:ext uri="{BB962C8B-B14F-4D97-AF65-F5344CB8AC3E}">
        <p14:creationId xmlns:p14="http://schemas.microsoft.com/office/powerpoint/2010/main" val="32813308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91</a:t>
            </a:fld>
            <a:endParaRPr/>
          </a:p>
        </p:txBody>
      </p:sp>
    </p:spTree>
    <p:extLst>
      <p:ext uri="{BB962C8B-B14F-4D97-AF65-F5344CB8AC3E}">
        <p14:creationId xmlns:p14="http://schemas.microsoft.com/office/powerpoint/2010/main" val="633698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92</a:t>
            </a:fld>
            <a:endParaRPr/>
          </a:p>
        </p:txBody>
      </p:sp>
    </p:spTree>
    <p:extLst>
      <p:ext uri="{BB962C8B-B14F-4D97-AF65-F5344CB8AC3E}">
        <p14:creationId xmlns:p14="http://schemas.microsoft.com/office/powerpoint/2010/main" val="4042453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7: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Phần</a:t>
            </a:r>
            <a:r>
              <a:rPr lang="en-US" dirty="0"/>
              <a:t> </a:t>
            </a:r>
            <a:r>
              <a:rPr lang="en-US" dirty="0" err="1"/>
              <a:t>mềm</a:t>
            </a:r>
            <a:r>
              <a:rPr lang="en-US" dirty="0"/>
              <a:t> </a:t>
            </a:r>
            <a:r>
              <a:rPr lang="en-US" dirty="0" err="1"/>
              <a:t>Vnedu</a:t>
            </a:r>
            <a:r>
              <a:rPr lang="en-US" dirty="0"/>
              <a:t> 4.0 </a:t>
            </a:r>
            <a:r>
              <a:rPr lang="en-US" dirty="0" err="1"/>
              <a:t>đáp</a:t>
            </a:r>
            <a:r>
              <a:rPr lang="en-US" dirty="0"/>
              <a:t> </a:t>
            </a:r>
            <a:r>
              <a:rPr lang="en-US" dirty="0" err="1"/>
              <a:t>ứng</a:t>
            </a:r>
            <a:r>
              <a:rPr lang="en-US" dirty="0"/>
              <a:t> </a:t>
            </a:r>
            <a:r>
              <a:rPr lang="en-US" dirty="0" err="1"/>
              <a:t>đầy</a:t>
            </a:r>
            <a:r>
              <a:rPr lang="en-US" dirty="0"/>
              <a:t> </a:t>
            </a:r>
            <a:r>
              <a:rPr lang="en-US" dirty="0" err="1"/>
              <a:t>đủ</a:t>
            </a:r>
            <a:r>
              <a:rPr lang="en-US" dirty="0"/>
              <a:t> </a:t>
            </a:r>
            <a:r>
              <a:rPr lang="en-US" dirty="0" err="1"/>
              <a:t>các</a:t>
            </a:r>
            <a:r>
              <a:rPr lang="en-US" dirty="0"/>
              <a:t> </a:t>
            </a:r>
            <a:r>
              <a:rPr lang="en-US" dirty="0" err="1"/>
              <a:t>tiêu</a:t>
            </a:r>
            <a:r>
              <a:rPr lang="en-US" dirty="0"/>
              <a:t> </a:t>
            </a:r>
            <a:r>
              <a:rPr lang="en-US" dirty="0" err="1"/>
              <a:t>chuẩn</a:t>
            </a:r>
            <a:r>
              <a:rPr lang="en-US" dirty="0"/>
              <a:t> , </a:t>
            </a:r>
            <a:r>
              <a:rPr lang="en-US" dirty="0" err="1"/>
              <a:t>thông</a:t>
            </a:r>
            <a:r>
              <a:rPr lang="en-US" dirty="0"/>
              <a:t> </a:t>
            </a:r>
            <a:r>
              <a:rPr lang="en-US" dirty="0" err="1"/>
              <a:t>tư</a:t>
            </a:r>
            <a:r>
              <a:rPr lang="en-US" dirty="0"/>
              <a:t> , </a:t>
            </a:r>
            <a:r>
              <a:rPr lang="en-US" dirty="0" err="1"/>
              <a:t>nghị</a:t>
            </a:r>
            <a:r>
              <a:rPr lang="en-US" dirty="0"/>
              <a:t> </a:t>
            </a:r>
            <a:r>
              <a:rPr lang="en-US" dirty="0" err="1"/>
              <a:t>định</a:t>
            </a:r>
            <a:r>
              <a:rPr lang="en-US" dirty="0"/>
              <a:t> </a:t>
            </a:r>
            <a:r>
              <a:rPr lang="en-US" dirty="0" err="1"/>
              <a:t>của</a:t>
            </a:r>
            <a:r>
              <a:rPr lang="en-US" dirty="0"/>
              <a:t> </a:t>
            </a:r>
            <a:r>
              <a:rPr lang="en-US" dirty="0" err="1"/>
              <a:t>Bộ</a:t>
            </a:r>
            <a:r>
              <a:rPr lang="en-US" dirty="0"/>
              <a:t> </a:t>
            </a:r>
            <a:r>
              <a:rPr lang="en-US" dirty="0" err="1"/>
              <a:t>giáo</a:t>
            </a:r>
            <a:r>
              <a:rPr lang="en-US" dirty="0"/>
              <a:t> </a:t>
            </a:r>
            <a:r>
              <a:rPr lang="en-US" dirty="0" err="1"/>
              <a:t>dục</a:t>
            </a:r>
            <a:r>
              <a:rPr lang="en-US" dirty="0"/>
              <a:t>.</a:t>
            </a:r>
          </a:p>
          <a:p>
            <a:pPr marL="0" lvl="0" indent="0" algn="l" rtl="0">
              <a:spcBef>
                <a:spcPts val="0"/>
              </a:spcBef>
              <a:spcAft>
                <a:spcPts val="0"/>
              </a:spcAft>
              <a:buNone/>
            </a:pPr>
            <a:r>
              <a:rPr lang="en-US" dirty="0"/>
              <a:t> </a:t>
            </a:r>
            <a:r>
              <a:rPr lang="en-US" dirty="0" err="1"/>
              <a:t>Ứng</a:t>
            </a:r>
            <a:r>
              <a:rPr lang="en-US" dirty="0"/>
              <a:t> </a:t>
            </a:r>
            <a:r>
              <a:rPr lang="en-US" dirty="0" err="1"/>
              <a:t>dụng</a:t>
            </a:r>
            <a:r>
              <a:rPr lang="en-US" dirty="0"/>
              <a:t> </a:t>
            </a:r>
            <a:r>
              <a:rPr lang="en-US" dirty="0" err="1"/>
              <a:t>các</a:t>
            </a:r>
            <a:r>
              <a:rPr lang="en-US" dirty="0"/>
              <a:t> </a:t>
            </a:r>
            <a:r>
              <a:rPr lang="en-US" dirty="0" err="1"/>
              <a:t>công</a:t>
            </a:r>
            <a:r>
              <a:rPr lang="en-US" dirty="0"/>
              <a:t> </a:t>
            </a:r>
            <a:r>
              <a:rPr lang="en-US" dirty="0" err="1"/>
              <a:t>nghệ</a:t>
            </a:r>
            <a:r>
              <a:rPr lang="en-US" dirty="0"/>
              <a:t> 4.0 </a:t>
            </a:r>
            <a:r>
              <a:rPr lang="en-US" dirty="0" err="1"/>
              <a:t>hiện</a:t>
            </a:r>
            <a:r>
              <a:rPr lang="en-US" dirty="0"/>
              <a:t> </a:t>
            </a:r>
            <a:r>
              <a:rPr lang="en-US" dirty="0" err="1"/>
              <a:t>đại</a:t>
            </a:r>
            <a:r>
              <a:rPr lang="en-US" dirty="0"/>
              <a:t> </a:t>
            </a:r>
            <a:r>
              <a:rPr lang="en-US" dirty="0" err="1"/>
              <a:t>nhất</a:t>
            </a:r>
            <a:r>
              <a:rPr lang="en-US" dirty="0"/>
              <a:t> </a:t>
            </a:r>
            <a:r>
              <a:rPr lang="en-US" dirty="0" err="1"/>
              <a:t>hiện</a:t>
            </a:r>
            <a:r>
              <a:rPr lang="en-US" dirty="0"/>
              <a:t> nay </a:t>
            </a:r>
            <a:r>
              <a:rPr lang="en-US" dirty="0" err="1"/>
              <a:t>như</a:t>
            </a:r>
            <a:r>
              <a:rPr lang="en-US" dirty="0"/>
              <a:t> </a:t>
            </a:r>
            <a:r>
              <a:rPr lang="en-US" dirty="0" err="1"/>
              <a:t>ứng</a:t>
            </a:r>
            <a:r>
              <a:rPr lang="en-US" dirty="0"/>
              <a:t> </a:t>
            </a:r>
            <a:r>
              <a:rPr lang="en-US" dirty="0" err="1"/>
              <a:t>dụng</a:t>
            </a:r>
            <a:r>
              <a:rPr lang="en-US" dirty="0"/>
              <a:t> AI, Big </a:t>
            </a:r>
            <a:r>
              <a:rPr lang="en-US" dirty="0" err="1"/>
              <a:t>Dât</a:t>
            </a:r>
            <a:r>
              <a:rPr lang="en-US" dirty="0"/>
              <a:t> hay ARV.</a:t>
            </a:r>
          </a:p>
          <a:p>
            <a:pPr marL="0" lvl="0" indent="0" algn="l" rtl="0">
              <a:spcBef>
                <a:spcPts val="0"/>
              </a:spcBef>
              <a:spcAft>
                <a:spcPts val="0"/>
              </a:spcAft>
              <a:buNone/>
            </a:pPr>
            <a:r>
              <a:rPr lang="en-US" dirty="0" err="1"/>
              <a:t>Với</a:t>
            </a:r>
            <a:r>
              <a:rPr lang="en-US" dirty="0"/>
              <a:t> </a:t>
            </a:r>
            <a:r>
              <a:rPr lang="en-US" dirty="0" err="1"/>
              <a:t>hạ</a:t>
            </a:r>
            <a:r>
              <a:rPr lang="en-US" dirty="0"/>
              <a:t> </a:t>
            </a:r>
            <a:r>
              <a:rPr lang="en-US" dirty="0" err="1"/>
              <a:t>tầng</a:t>
            </a:r>
            <a:r>
              <a:rPr lang="en-US" dirty="0"/>
              <a:t> </a:t>
            </a:r>
            <a:r>
              <a:rPr lang="en-US" dirty="0" err="1"/>
              <a:t>đảm</a:t>
            </a:r>
            <a:r>
              <a:rPr lang="en-US" dirty="0"/>
              <a:t> </a:t>
            </a:r>
            <a:r>
              <a:rPr lang="en-US" dirty="0" err="1"/>
              <a:t>bảo</a:t>
            </a:r>
            <a:r>
              <a:rPr lang="en-US" dirty="0"/>
              <a:t> </a:t>
            </a:r>
            <a:r>
              <a:rPr lang="en-US" dirty="0" err="1"/>
              <a:t>đầy</a:t>
            </a:r>
            <a:r>
              <a:rPr lang="en-US" dirty="0"/>
              <a:t> </a:t>
            </a:r>
            <a:r>
              <a:rPr lang="en-US" dirty="0" err="1"/>
              <a:t>đủ</a:t>
            </a:r>
            <a:r>
              <a:rPr lang="en-US" dirty="0"/>
              <a:t>, </a:t>
            </a:r>
            <a:r>
              <a:rPr lang="en-US" dirty="0" err="1"/>
              <a:t>giải</a:t>
            </a:r>
            <a:r>
              <a:rPr lang="en-US" dirty="0"/>
              <a:t> </a:t>
            </a:r>
            <a:r>
              <a:rPr lang="en-US" dirty="0" err="1"/>
              <a:t>pháp</a:t>
            </a:r>
            <a:r>
              <a:rPr lang="en-US" dirty="0"/>
              <a:t> an </a:t>
            </a:r>
            <a:r>
              <a:rPr lang="en-US" dirty="0" err="1"/>
              <a:t>toàn</a:t>
            </a:r>
            <a:r>
              <a:rPr lang="en-US" dirty="0"/>
              <a:t> </a:t>
            </a:r>
            <a:r>
              <a:rPr lang="en-US" dirty="0" err="1"/>
              <a:t>bảo</a:t>
            </a:r>
            <a:r>
              <a:rPr lang="en-US" dirty="0"/>
              <a:t> </a:t>
            </a:r>
            <a:r>
              <a:rPr lang="en-US" dirty="0" err="1"/>
              <a:t>mật</a:t>
            </a:r>
            <a:r>
              <a:rPr lang="en-US" dirty="0"/>
              <a:t> </a:t>
            </a:r>
            <a:r>
              <a:rPr lang="en-US" dirty="0" err="1"/>
              <a:t>và</a:t>
            </a:r>
            <a:r>
              <a:rPr lang="en-US" dirty="0"/>
              <a:t> </a:t>
            </a:r>
            <a:r>
              <a:rPr lang="en-US" dirty="0" err="1"/>
              <a:t>đội</a:t>
            </a:r>
            <a:r>
              <a:rPr lang="en-US" dirty="0"/>
              <a:t> </a:t>
            </a:r>
            <a:r>
              <a:rPr lang="en-US" dirty="0" err="1"/>
              <a:t>ngũ</a:t>
            </a:r>
            <a:r>
              <a:rPr lang="en-US" dirty="0"/>
              <a:t> </a:t>
            </a:r>
            <a:r>
              <a:rPr lang="en-US" dirty="0" err="1"/>
              <a:t>hơn</a:t>
            </a:r>
            <a:r>
              <a:rPr lang="en-US" dirty="0"/>
              <a:t> 3000 </a:t>
            </a:r>
            <a:r>
              <a:rPr lang="en-US" dirty="0" err="1"/>
              <a:t>kỹ</a:t>
            </a:r>
            <a:r>
              <a:rPr lang="en-US" dirty="0"/>
              <a:t> </a:t>
            </a:r>
            <a:r>
              <a:rPr lang="en-US" dirty="0" err="1"/>
              <a:t>sư</a:t>
            </a:r>
            <a:r>
              <a:rPr lang="en-US" dirty="0"/>
              <a:t> CNTT </a:t>
            </a:r>
            <a:r>
              <a:rPr lang="en-US" dirty="0" err="1"/>
              <a:t>trình</a:t>
            </a:r>
            <a:r>
              <a:rPr lang="en-US" dirty="0"/>
              <a:t> </a:t>
            </a:r>
            <a:r>
              <a:rPr lang="en-US" dirty="0" err="1"/>
              <a:t>độ</a:t>
            </a:r>
            <a:r>
              <a:rPr lang="en-US" dirty="0"/>
              <a:t> </a:t>
            </a:r>
            <a:r>
              <a:rPr lang="en-US" dirty="0" err="1"/>
              <a:t>cao</a:t>
            </a:r>
            <a:r>
              <a:rPr lang="en-US" dirty="0"/>
              <a:t>, </a:t>
            </a:r>
            <a:r>
              <a:rPr lang="en-US" dirty="0" err="1"/>
              <a:t>độ</a:t>
            </a:r>
            <a:r>
              <a:rPr lang="en-US" dirty="0"/>
              <a:t> </a:t>
            </a:r>
            <a:r>
              <a:rPr lang="en-US" dirty="0" err="1"/>
              <a:t>ngũ</a:t>
            </a:r>
            <a:r>
              <a:rPr lang="en-US" dirty="0"/>
              <a:t> </a:t>
            </a:r>
            <a:r>
              <a:rPr lang="en-US" dirty="0" err="1"/>
              <a:t>nhân</a:t>
            </a:r>
            <a:r>
              <a:rPr lang="en-US" dirty="0"/>
              <a:t> </a:t>
            </a:r>
            <a:r>
              <a:rPr lang="en-US" dirty="0" err="1"/>
              <a:t>sự</a:t>
            </a:r>
            <a:r>
              <a:rPr lang="en-US" dirty="0"/>
              <a:t> </a:t>
            </a:r>
            <a:r>
              <a:rPr lang="en-US" dirty="0" err="1"/>
              <a:t>hỗ</a:t>
            </a:r>
            <a:r>
              <a:rPr lang="en-US" dirty="0"/>
              <a:t> </a:t>
            </a:r>
            <a:r>
              <a:rPr lang="en-US" dirty="0" err="1"/>
              <a:t>trợ</a:t>
            </a:r>
            <a:r>
              <a:rPr lang="en-US" dirty="0"/>
              <a:t> </a:t>
            </a:r>
            <a:r>
              <a:rPr lang="en-US" dirty="0" err="1"/>
              <a:t>đến</a:t>
            </a:r>
            <a:r>
              <a:rPr lang="en-US" dirty="0"/>
              <a:t> </a:t>
            </a:r>
            <a:r>
              <a:rPr lang="en-US" dirty="0" err="1"/>
              <a:t>từng</a:t>
            </a:r>
            <a:r>
              <a:rPr lang="en-US" dirty="0"/>
              <a:t> </a:t>
            </a:r>
            <a:r>
              <a:rPr lang="en-US" dirty="0" err="1"/>
              <a:t>địa</a:t>
            </a:r>
            <a:r>
              <a:rPr lang="en-US" dirty="0"/>
              <a:t> </a:t>
            </a:r>
            <a:r>
              <a:rPr lang="en-US" dirty="0" err="1"/>
              <a:t>bàn</a:t>
            </a:r>
            <a:r>
              <a:rPr lang="en-US" dirty="0"/>
              <a:t>, </a:t>
            </a:r>
            <a:r>
              <a:rPr lang="en-US" dirty="0" err="1"/>
              <a:t>từng</a:t>
            </a:r>
            <a:r>
              <a:rPr lang="en-US" dirty="0"/>
              <a:t> </a:t>
            </a:r>
            <a:r>
              <a:rPr lang="en-US" dirty="0" err="1"/>
              <a:t>cấp</a:t>
            </a:r>
            <a:r>
              <a:rPr lang="en-US" dirty="0"/>
              <a:t> </a:t>
            </a:r>
            <a:r>
              <a:rPr lang="en-US" dirty="0" err="1"/>
              <a:t>huyện</a:t>
            </a:r>
            <a:r>
              <a:rPr lang="en-US" dirty="0"/>
              <a:t>, </a:t>
            </a:r>
            <a:r>
              <a:rPr lang="en-US" dirty="0" err="1"/>
              <a:t>xã</a:t>
            </a:r>
            <a:r>
              <a:rPr lang="en-US" dirty="0"/>
              <a:t>. </a:t>
            </a:r>
            <a:r>
              <a:rPr lang="en-US" dirty="0" err="1"/>
              <a:t>Ví</a:t>
            </a:r>
            <a:r>
              <a:rPr lang="en-US" dirty="0"/>
              <a:t> </a:t>
            </a:r>
            <a:r>
              <a:rPr lang="en-US" dirty="0" err="1"/>
              <a:t>dụ</a:t>
            </a:r>
            <a:r>
              <a:rPr lang="en-US" dirty="0"/>
              <a:t> </a:t>
            </a:r>
            <a:r>
              <a:rPr lang="en-US" dirty="0" err="1"/>
              <a:t>như</a:t>
            </a:r>
            <a:r>
              <a:rPr lang="en-US" dirty="0"/>
              <a:t> </a:t>
            </a:r>
            <a:r>
              <a:rPr lang="en-US" dirty="0" err="1"/>
              <a:t>địa</a:t>
            </a:r>
            <a:r>
              <a:rPr lang="en-US" dirty="0"/>
              <a:t> </a:t>
            </a:r>
            <a:r>
              <a:rPr lang="en-US" dirty="0" err="1"/>
              <a:t>bàn</a:t>
            </a:r>
            <a:r>
              <a:rPr lang="en-US" dirty="0"/>
              <a:t> … </a:t>
            </a:r>
            <a:r>
              <a:rPr lang="en-US" dirty="0" err="1"/>
              <a:t>cũng</a:t>
            </a:r>
            <a:r>
              <a:rPr lang="en-US" dirty="0"/>
              <a:t> </a:t>
            </a:r>
            <a:r>
              <a:rPr lang="en-US" dirty="0" err="1"/>
              <a:t>có</a:t>
            </a:r>
            <a:r>
              <a:rPr lang="en-US" dirty="0"/>
              <a:t> </a:t>
            </a:r>
            <a:r>
              <a:rPr lang="en-US" dirty="0" err="1"/>
              <a:t>các</a:t>
            </a:r>
            <a:r>
              <a:rPr lang="en-US" dirty="0"/>
              <a:t> </a:t>
            </a:r>
            <a:r>
              <a:rPr lang="en-US" dirty="0" err="1"/>
              <a:t>anh</a:t>
            </a:r>
            <a:r>
              <a:rPr lang="en-US" dirty="0"/>
              <a:t> </a:t>
            </a:r>
            <a:r>
              <a:rPr lang="en-US" dirty="0" err="1"/>
              <a:t>chị</a:t>
            </a:r>
            <a:r>
              <a:rPr lang="en-US" dirty="0"/>
              <a:t> </a:t>
            </a:r>
            <a:r>
              <a:rPr lang="en-US" dirty="0" err="1"/>
              <a:t>cán</a:t>
            </a:r>
            <a:r>
              <a:rPr lang="en-US" dirty="0"/>
              <a:t> </a:t>
            </a:r>
            <a:r>
              <a:rPr lang="en-US" dirty="0" err="1"/>
              <a:t>bộ</a:t>
            </a:r>
            <a:r>
              <a:rPr lang="en-US" dirty="0"/>
              <a:t> VNPT </a:t>
            </a:r>
            <a:r>
              <a:rPr lang="en-US" dirty="0" err="1"/>
              <a:t>hỗ</a:t>
            </a:r>
            <a:r>
              <a:rPr lang="en-US" dirty="0"/>
              <a:t> </a:t>
            </a:r>
            <a:r>
              <a:rPr lang="en-US" dirty="0" err="1"/>
              <a:t>trợ</a:t>
            </a:r>
            <a:r>
              <a:rPr lang="en-US" dirty="0"/>
              <a:t> </a:t>
            </a:r>
            <a:r>
              <a:rPr lang="en-US" dirty="0" err="1"/>
              <a:t>các</a:t>
            </a:r>
            <a:r>
              <a:rPr lang="en-US" dirty="0"/>
              <a:t> </a:t>
            </a:r>
            <a:r>
              <a:rPr lang="en-US" dirty="0" err="1"/>
              <a:t>thầy</a:t>
            </a:r>
            <a:r>
              <a:rPr lang="en-US" dirty="0"/>
              <a:t> </a:t>
            </a:r>
            <a:r>
              <a:rPr lang="en-US" dirty="0" err="1"/>
              <a:t>cô</a:t>
            </a:r>
            <a:r>
              <a:rPr lang="en-US" dirty="0"/>
              <a:t> 24/7.</a:t>
            </a:r>
          </a:p>
          <a:p>
            <a:pPr marL="0" lvl="0" indent="0" algn="l" rtl="0">
              <a:spcBef>
                <a:spcPts val="0"/>
              </a:spcBef>
              <a:spcAft>
                <a:spcPts val="0"/>
              </a:spcAft>
              <a:buNone/>
            </a:pPr>
            <a:r>
              <a:rPr lang="en-US" dirty="0" err="1"/>
              <a:t>Và</a:t>
            </a:r>
            <a:r>
              <a:rPr lang="en-US" dirty="0"/>
              <a:t> VNPT </a:t>
            </a:r>
            <a:r>
              <a:rPr lang="en-US" dirty="0" err="1"/>
              <a:t>liên</a:t>
            </a:r>
            <a:r>
              <a:rPr lang="en-US" dirty="0"/>
              <a:t> </a:t>
            </a:r>
            <a:r>
              <a:rPr lang="en-US" dirty="0" err="1"/>
              <a:t>tục</a:t>
            </a:r>
            <a:r>
              <a:rPr lang="en-US" dirty="0"/>
              <a:t> </a:t>
            </a:r>
            <a:r>
              <a:rPr lang="en-US" dirty="0" err="1"/>
              <a:t>nghiên</a:t>
            </a:r>
            <a:r>
              <a:rPr lang="en-US" dirty="0"/>
              <a:t> </a:t>
            </a:r>
            <a:r>
              <a:rPr lang="en-US" dirty="0" err="1"/>
              <a:t>cứu</a:t>
            </a:r>
            <a:r>
              <a:rPr lang="en-US" dirty="0"/>
              <a:t>, </a:t>
            </a:r>
            <a:r>
              <a:rPr lang="en-US" dirty="0" err="1"/>
              <a:t>đáp</a:t>
            </a:r>
            <a:r>
              <a:rPr lang="en-US" dirty="0"/>
              <a:t> </a:t>
            </a:r>
            <a:r>
              <a:rPr lang="en-US" dirty="0" err="1"/>
              <a:t>ứng</a:t>
            </a:r>
            <a:r>
              <a:rPr lang="en-US" dirty="0"/>
              <a:t> </a:t>
            </a:r>
            <a:r>
              <a:rPr lang="en-US" dirty="0" err="1"/>
              <a:t>các</a:t>
            </a:r>
            <a:r>
              <a:rPr lang="en-US" dirty="0"/>
              <a:t> xu </a:t>
            </a:r>
            <a:r>
              <a:rPr lang="en-US" dirty="0" err="1"/>
              <a:t>thế</a:t>
            </a:r>
            <a:r>
              <a:rPr lang="en-US" dirty="0"/>
              <a:t> </a:t>
            </a:r>
            <a:r>
              <a:rPr lang="en-US" dirty="0" err="1"/>
              <a:t>giáo</a:t>
            </a:r>
            <a:r>
              <a:rPr lang="en-US" dirty="0"/>
              <a:t> </a:t>
            </a:r>
            <a:r>
              <a:rPr lang="en-US" dirty="0" err="1"/>
              <a:t>dục</a:t>
            </a:r>
            <a:r>
              <a:rPr lang="en-US" dirty="0"/>
              <a:t> </a:t>
            </a:r>
            <a:r>
              <a:rPr lang="en-US" dirty="0" err="1"/>
              <a:t>hiện</a:t>
            </a:r>
            <a:r>
              <a:rPr lang="en-US" dirty="0"/>
              <a:t> </a:t>
            </a:r>
            <a:r>
              <a:rPr lang="en-US" dirty="0" err="1"/>
              <a:t>đại</a:t>
            </a:r>
            <a:r>
              <a:rPr lang="en-US" dirty="0"/>
              <a:t> </a:t>
            </a:r>
            <a:r>
              <a:rPr lang="en-US" dirty="0" err="1"/>
              <a:t>trên</a:t>
            </a:r>
            <a:r>
              <a:rPr lang="en-US" dirty="0"/>
              <a:t> </a:t>
            </a:r>
            <a:r>
              <a:rPr lang="en-US" dirty="0" err="1"/>
              <a:t>thế</a:t>
            </a:r>
            <a:r>
              <a:rPr lang="en-US" dirty="0"/>
              <a:t> </a:t>
            </a:r>
            <a:r>
              <a:rPr lang="en-US" dirty="0" err="1"/>
              <a:t>giới</a:t>
            </a:r>
            <a:r>
              <a:rPr lang="en-US" dirty="0"/>
              <a:t> </a:t>
            </a:r>
            <a:r>
              <a:rPr lang="en-US" dirty="0" err="1"/>
              <a:t>vào</a:t>
            </a:r>
            <a:r>
              <a:rPr lang="en-US" dirty="0"/>
              <a:t> VN</a:t>
            </a:r>
            <a:endParaRPr dirty="0"/>
          </a:p>
        </p:txBody>
      </p:sp>
      <p:sp>
        <p:nvSpPr>
          <p:cNvPr id="884" name="Google Shape;884;p17: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94</a:t>
            </a:fld>
            <a:endParaRPr/>
          </a:p>
        </p:txBody>
      </p:sp>
    </p:spTree>
    <p:extLst>
      <p:ext uri="{BB962C8B-B14F-4D97-AF65-F5344CB8AC3E}">
        <p14:creationId xmlns:p14="http://schemas.microsoft.com/office/powerpoint/2010/main" val="33383943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95</a:t>
            </a:fld>
            <a:endParaRPr/>
          </a:p>
        </p:txBody>
      </p:sp>
    </p:spTree>
    <p:extLst>
      <p:ext uri="{BB962C8B-B14F-4D97-AF65-F5344CB8AC3E}">
        <p14:creationId xmlns:p14="http://schemas.microsoft.com/office/powerpoint/2010/main" val="42945318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96</a:t>
            </a:fld>
            <a:endParaRPr/>
          </a:p>
        </p:txBody>
      </p:sp>
    </p:spTree>
    <p:extLst>
      <p:ext uri="{BB962C8B-B14F-4D97-AF65-F5344CB8AC3E}">
        <p14:creationId xmlns:p14="http://schemas.microsoft.com/office/powerpoint/2010/main" val="27874842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98</a:t>
            </a:fld>
            <a:endParaRPr/>
          </a:p>
        </p:txBody>
      </p:sp>
    </p:spTree>
    <p:extLst>
      <p:ext uri="{BB962C8B-B14F-4D97-AF65-F5344CB8AC3E}">
        <p14:creationId xmlns:p14="http://schemas.microsoft.com/office/powerpoint/2010/main" val="2108876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99</a:t>
            </a:fld>
            <a:endParaRPr/>
          </a:p>
        </p:txBody>
      </p:sp>
    </p:spTree>
    <p:extLst>
      <p:ext uri="{BB962C8B-B14F-4D97-AF65-F5344CB8AC3E}">
        <p14:creationId xmlns:p14="http://schemas.microsoft.com/office/powerpoint/2010/main" val="1265593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7080" lvl="1" indent="-339725" algn="l" rtl="0">
              <a:lnSpc>
                <a:spcPct val="150000"/>
              </a:lnSpc>
              <a:spcBef>
                <a:spcPts val="0"/>
              </a:spcBef>
              <a:spcAft>
                <a:spcPts val="0"/>
              </a:spcAft>
              <a:buClr>
                <a:schemeClr val="dk1"/>
              </a:buClr>
              <a:buSzPts val="1400"/>
              <a:buFont typeface="Noto Sans Symbols"/>
              <a:buNone/>
            </a:pPr>
            <a:endParaRPr sz="1400">
              <a:solidFill>
                <a:srgbClr val="0168B3"/>
              </a:solidFill>
              <a:latin typeface="Quattrocento Sans"/>
              <a:ea typeface="Quattrocento Sans"/>
              <a:cs typeface="Quattrocento Sans"/>
              <a:sym typeface="Quattrocento Sans"/>
            </a:endParaRPr>
          </a:p>
        </p:txBody>
      </p:sp>
      <p:sp>
        <p:nvSpPr>
          <p:cNvPr id="678" name="Google Shape;6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100</a:t>
            </a:fld>
            <a:endParaRPr/>
          </a:p>
        </p:txBody>
      </p:sp>
    </p:spTree>
    <p:extLst>
      <p:ext uri="{BB962C8B-B14F-4D97-AF65-F5344CB8AC3E}">
        <p14:creationId xmlns:p14="http://schemas.microsoft.com/office/powerpoint/2010/main" val="11965909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245B15-AB99-4691-9BBB-97E595C8F559}" type="slidenum">
              <a:rPr lang="zh-CN" altLang="en-US" smtClean="0"/>
              <a:t>101</a:t>
            </a:fld>
            <a:endParaRPr lang="zh-CN" altLang="en-US"/>
          </a:p>
        </p:txBody>
      </p:sp>
    </p:spTree>
    <p:extLst>
      <p:ext uri="{BB962C8B-B14F-4D97-AF65-F5344CB8AC3E}">
        <p14:creationId xmlns:p14="http://schemas.microsoft.com/office/powerpoint/2010/main" val="17431945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Kính chào các anh chị tỉnh thành phố, về nội dung Tuyển Sinh Đầu Cấp,  hôm nay tôi xin trình bày bài gồm 5 nội dung chính:</a:t>
            </a:r>
            <a:endParaRPr/>
          </a:p>
          <a:p>
            <a:pPr marL="0" lvl="0" indent="0" algn="l" rtl="0">
              <a:spcBef>
                <a:spcPts val="0"/>
              </a:spcBef>
              <a:spcAft>
                <a:spcPts val="0"/>
              </a:spcAft>
              <a:buNone/>
            </a:pPr>
            <a:r>
              <a:rPr lang="en-US"/>
              <a:t>+  thứ nhất là tổng quan sản phẩm</a:t>
            </a:r>
            <a:endParaRPr/>
          </a:p>
          <a:p>
            <a:pPr marL="0" lvl="0" indent="0" algn="l" rtl="0">
              <a:spcBef>
                <a:spcPts val="0"/>
              </a:spcBef>
              <a:spcAft>
                <a:spcPts val="0"/>
              </a:spcAft>
              <a:buNone/>
            </a:pPr>
            <a:r>
              <a:rPr lang="en-US"/>
              <a:t>+  thứ hai là giải pháp dành cho tuyển sinh mầm non lớp 1 lớp 6</a:t>
            </a:r>
            <a:endParaRPr/>
          </a:p>
          <a:p>
            <a:pPr marL="0" lvl="0" indent="0" algn="l" rtl="0">
              <a:spcBef>
                <a:spcPts val="0"/>
              </a:spcBef>
              <a:spcAft>
                <a:spcPts val="0"/>
              </a:spcAft>
              <a:buNone/>
            </a:pPr>
            <a:r>
              <a:rPr lang="en-US"/>
              <a:t>+  thứ ba là giải pháp dành cho tuyển sinh lớp 10 </a:t>
            </a:r>
            <a:endParaRPr/>
          </a:p>
          <a:p>
            <a:pPr marL="0" lvl="0" indent="0" algn="l" rtl="0">
              <a:spcBef>
                <a:spcPts val="0"/>
              </a:spcBef>
              <a:spcAft>
                <a:spcPts val="0"/>
              </a:spcAft>
              <a:buNone/>
            </a:pPr>
            <a:r>
              <a:rPr lang="en-US"/>
              <a:t>+  thứ tư là những tồn tại và hướng phát triển</a:t>
            </a:r>
            <a:endParaRPr/>
          </a:p>
          <a:p>
            <a:pPr marL="0" lvl="0" indent="0" algn="l" rtl="0">
              <a:spcBef>
                <a:spcPts val="0"/>
              </a:spcBef>
              <a:spcAft>
                <a:spcPts val="0"/>
              </a:spcAft>
              <a:buNone/>
            </a:pPr>
            <a:r>
              <a:rPr lang="en-US"/>
              <a:t>+  thứ năm là nền tảng công nghệ </a:t>
            </a:r>
            <a:endParaRPr/>
          </a:p>
        </p:txBody>
      </p:sp>
      <p:sp>
        <p:nvSpPr>
          <p:cNvPr id="330" name="Google Shape;33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extLst>
      <p:ext uri="{BB962C8B-B14F-4D97-AF65-F5344CB8AC3E}">
        <p14:creationId xmlns:p14="http://schemas.microsoft.com/office/powerpoint/2010/main" val="17684038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Về tổng quan sản phẩm, tôi sẽ đi vào ba ý .</a:t>
            </a:r>
            <a:endParaRPr/>
          </a:p>
          <a:p>
            <a:pPr marL="0" lvl="0" indent="0" algn="l" rtl="0">
              <a:spcBef>
                <a:spcPts val="0"/>
              </a:spcBef>
              <a:spcAft>
                <a:spcPts val="0"/>
              </a:spcAft>
              <a:buNone/>
            </a:pPr>
            <a:r>
              <a:rPr lang="en-US"/>
              <a:t>Thứ nhất là về cơ sở pháp lý,  thứ hai là hệ sinh thái vnedu 4.0 và thứ ba là tổng quan về sản phẩm bởi vì sản phẩm tsdc của chúng ta nằm trong hệ sinh thái giáo dục vnedu 4.0</a:t>
            </a:r>
            <a:endParaRPr/>
          </a:p>
        </p:txBody>
      </p:sp>
      <p:sp>
        <p:nvSpPr>
          <p:cNvPr id="367" name="Google Shape;3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extLst>
      <p:ext uri="{BB962C8B-B14F-4D97-AF65-F5344CB8AC3E}">
        <p14:creationId xmlns:p14="http://schemas.microsoft.com/office/powerpoint/2010/main" val="31691549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42132-374B-42CD-9DFE-6E7DAA3DA486}" type="slidenum">
              <a:rPr lang="en-US" smtClean="0"/>
              <a:t>104</a:t>
            </a:fld>
            <a:endParaRPr lang="en-US"/>
          </a:p>
        </p:txBody>
      </p:sp>
    </p:spTree>
    <p:extLst>
      <p:ext uri="{BB962C8B-B14F-4D97-AF65-F5344CB8AC3E}">
        <p14:creationId xmlns:p14="http://schemas.microsoft.com/office/powerpoint/2010/main" val="333465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A13B6-04FE-46D4-AFF3-55E73FB2FCCC}" type="slidenum">
              <a:rPr lang="en-US" smtClean="0"/>
              <a:pPr/>
              <a:t>8</a:t>
            </a:fld>
            <a:endParaRPr lang="en-US"/>
          </a:p>
        </p:txBody>
      </p:sp>
    </p:spTree>
    <p:extLst>
      <p:ext uri="{BB962C8B-B14F-4D97-AF65-F5344CB8AC3E}">
        <p14:creationId xmlns:p14="http://schemas.microsoft.com/office/powerpoint/2010/main" val="24874272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42132-374B-42CD-9DFE-6E7DAA3DA486}" type="slidenum">
              <a:rPr lang="en-US" smtClean="0"/>
              <a:t>105</a:t>
            </a:fld>
            <a:endParaRPr lang="en-US"/>
          </a:p>
        </p:txBody>
      </p:sp>
    </p:spTree>
    <p:extLst>
      <p:ext uri="{BB962C8B-B14F-4D97-AF65-F5344CB8AC3E}">
        <p14:creationId xmlns:p14="http://schemas.microsoft.com/office/powerpoint/2010/main" val="29537885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Sau đây chúng ta cùng đi vào chi tiết của giải pháp tuyển sinh đầu cấp Mầm non lớp 1 lớp 6. Trong nội dung trình bày Tôi sẽ trình bày 3 nội dung chính thứ nhất là tính năng cho phụ huynh học sinh thứ hai là tính năng dành cho các sở phòng và tính năng dành cho cấp trường</a:t>
            </a:r>
            <a:endParaRPr/>
          </a:p>
        </p:txBody>
      </p:sp>
      <p:sp>
        <p:nvSpPr>
          <p:cNvPr id="662" name="Google Shape;66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extLst>
      <p:ext uri="{BB962C8B-B14F-4D97-AF65-F5344CB8AC3E}">
        <p14:creationId xmlns:p14="http://schemas.microsoft.com/office/powerpoint/2010/main" val="24699872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Vâng như chúng ta đã biết, quy trình tuyển sinh đầu cấp trước đây, một vấn đề nóng, cũng đã tốn rất nhiều giấy mực của các nhà báo, cũng như đã được nhiều lần đưa lên sóng truyền hình mỗi mùa tuyển sinh về. Cha mẹ phụ huynh phải xếp hàng chen lấn xô đẩy, đội mưa đội gió, đạp đổ cổng trường để nộp hồ sơ cho con cho đúng thời gian quy định. Từ thực tế hiện trạng này, để tiết kiệm cái cổng trường, VNPT đã xây dựng ra giải pháp tuyển sinh đầu cấp vnedu - enrollment để tạo ra các điểm chạm dễ chịu cho phụ huynh học sinh nộp hồ sơ, cũng như là cấp nhà trường trong việc tiếp nhận, xử lý hồ sơ.</a:t>
            </a:r>
            <a:endParaRPr/>
          </a:p>
          <a:p>
            <a:pPr marL="0" lvl="0" indent="0" algn="l" rtl="0">
              <a:spcBef>
                <a:spcPts val="0"/>
              </a:spcBef>
              <a:spcAft>
                <a:spcPts val="0"/>
              </a:spcAft>
              <a:buNone/>
            </a:pPr>
            <a:r>
              <a:rPr lang="en-US"/>
              <a:t>Sản phẩm xây dựng từ năm 2019 với mục tiêu yêu mang lại trải nghiệm dễ chịu nhất cho các cha mẹ phụ huynh học sinh mỗi mùa tuyển sinh đến đến Tuy nhiên sản phẩm lại đúng dịp covid-19 nên những năm vừa qua đã phát triển rất mạnh mẽ sẽ trở thành sản phẩm cần thiết kết và thiết yếu dành riêng cho các bậc phụ huynh.</a:t>
            </a:r>
            <a:endParaRPr/>
          </a:p>
          <a:p>
            <a:pPr marL="0" lvl="0" indent="0" algn="l" rtl="0">
              <a:spcBef>
                <a:spcPts val="0"/>
              </a:spcBef>
              <a:spcAft>
                <a:spcPts val="0"/>
              </a:spcAft>
              <a:buNone/>
            </a:pPr>
            <a:endParaRPr/>
          </a:p>
        </p:txBody>
      </p:sp>
      <p:sp>
        <p:nvSpPr>
          <p:cNvPr id="675" name="Google Shape;67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extLst>
      <p:ext uri="{BB962C8B-B14F-4D97-AF65-F5344CB8AC3E}">
        <p14:creationId xmlns:p14="http://schemas.microsoft.com/office/powerpoint/2010/main" val="36918664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extLst>
      <p:ext uri="{BB962C8B-B14F-4D97-AF65-F5344CB8AC3E}">
        <p14:creationId xmlns:p14="http://schemas.microsoft.com/office/powerpoint/2010/main" val="11964611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9" name="Google Shape;7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extLst>
      <p:ext uri="{BB962C8B-B14F-4D97-AF65-F5344CB8AC3E}">
        <p14:creationId xmlns:p14="http://schemas.microsoft.com/office/powerpoint/2010/main" val="235500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37635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extLst>
      <p:ext uri="{BB962C8B-B14F-4D97-AF65-F5344CB8AC3E}">
        <p14:creationId xmlns:p14="http://schemas.microsoft.com/office/powerpoint/2010/main" val="27933405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9283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6" name="Google Shape;9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74844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653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2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p23: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err="1"/>
              <a:t>Phần</a:t>
            </a:r>
            <a:r>
              <a:rPr lang="en-US" sz="1200" dirty="0"/>
              <a:t> </a:t>
            </a:r>
            <a:r>
              <a:rPr lang="en-US" sz="1200" dirty="0" err="1"/>
              <a:t>mềm</a:t>
            </a:r>
            <a:r>
              <a:rPr lang="en-US" sz="1200" dirty="0"/>
              <a:t> </a:t>
            </a:r>
            <a:r>
              <a:rPr lang="en-US" sz="1200" dirty="0" err="1"/>
              <a:t>quản</a:t>
            </a:r>
            <a:r>
              <a:rPr lang="en-US" sz="1200" dirty="0"/>
              <a:t> </a:t>
            </a:r>
            <a:r>
              <a:rPr lang="en-US" sz="1200" dirty="0" err="1"/>
              <a:t>lý</a:t>
            </a:r>
            <a:r>
              <a:rPr lang="en-US" sz="1200" dirty="0"/>
              <a:t> </a:t>
            </a:r>
            <a:r>
              <a:rPr lang="en-US" sz="1200" dirty="0" err="1"/>
              <a:t>giáo</a:t>
            </a:r>
            <a:r>
              <a:rPr lang="en-US" sz="1200" dirty="0"/>
              <a:t> </a:t>
            </a:r>
            <a:r>
              <a:rPr lang="en-US" sz="1200" dirty="0" err="1"/>
              <a:t>dục</a:t>
            </a:r>
            <a:r>
              <a:rPr lang="en-US" sz="1200" dirty="0"/>
              <a:t> </a:t>
            </a:r>
            <a:r>
              <a:rPr lang="en-US" sz="1200" dirty="0" err="1"/>
              <a:t>vnedu</a:t>
            </a:r>
            <a:r>
              <a:rPr lang="en-US" sz="1200" dirty="0"/>
              <a:t> 4.0 bao </a:t>
            </a:r>
            <a:r>
              <a:rPr lang="en-US" sz="1200" dirty="0" err="1"/>
              <a:t>gồm</a:t>
            </a:r>
            <a:r>
              <a:rPr lang="en-US" sz="1200" dirty="0"/>
              <a:t> </a:t>
            </a:r>
            <a:r>
              <a:rPr lang="en-US" sz="1200" dirty="0" err="1"/>
              <a:t>rất</a:t>
            </a:r>
            <a:r>
              <a:rPr lang="en-US" sz="1200" dirty="0"/>
              <a:t> </a:t>
            </a:r>
            <a:r>
              <a:rPr lang="en-US" sz="1200" dirty="0" err="1"/>
              <a:t>nhiều</a:t>
            </a:r>
            <a:r>
              <a:rPr lang="en-US" sz="1200" dirty="0"/>
              <a:t> </a:t>
            </a:r>
            <a:r>
              <a:rPr lang="en-US" sz="1200" dirty="0" err="1"/>
              <a:t>phân</a:t>
            </a:r>
            <a:r>
              <a:rPr lang="en-US" sz="1200" dirty="0"/>
              <a:t> </a:t>
            </a:r>
            <a:r>
              <a:rPr lang="en-US" sz="1200" dirty="0" err="1"/>
              <a:t>hệ</a:t>
            </a:r>
            <a:r>
              <a:rPr lang="en-US" sz="1200" dirty="0"/>
              <a:t> </a:t>
            </a:r>
            <a:r>
              <a:rPr lang="en-US" sz="1200" dirty="0" err="1"/>
              <a:t>như</a:t>
            </a:r>
            <a:r>
              <a:rPr lang="en-US" sz="1200" dirty="0"/>
              <a:t>: </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sz="1200" dirty="0" err="1"/>
              <a:t>Hệ</a:t>
            </a:r>
            <a:r>
              <a:rPr lang="en-US" sz="1200" dirty="0"/>
              <a:t> </a:t>
            </a:r>
            <a:r>
              <a:rPr lang="en-US" sz="1200" dirty="0" err="1"/>
              <a:t>thống</a:t>
            </a:r>
            <a:r>
              <a:rPr lang="en-US" sz="1200" dirty="0"/>
              <a:t> </a:t>
            </a:r>
            <a:r>
              <a:rPr lang="en-US" sz="1200" dirty="0" err="1"/>
              <a:t>quản</a:t>
            </a:r>
            <a:r>
              <a:rPr lang="en-US" sz="1200" dirty="0"/>
              <a:t> </a:t>
            </a:r>
            <a:r>
              <a:rPr lang="en-US" sz="1200" dirty="0" err="1"/>
              <a:t>lý</a:t>
            </a:r>
            <a:r>
              <a:rPr lang="en-US" sz="1200" dirty="0"/>
              <a:t> </a:t>
            </a:r>
            <a:r>
              <a:rPr lang="en-US" sz="1200" dirty="0" err="1"/>
              <a:t>nhà</a:t>
            </a:r>
            <a:r>
              <a:rPr lang="en-US" sz="1200" dirty="0"/>
              <a:t> </a:t>
            </a:r>
            <a:r>
              <a:rPr lang="en-US" sz="1200" dirty="0" err="1"/>
              <a:t>trường</a:t>
            </a:r>
            <a:r>
              <a:rPr lang="en-US" sz="1200" dirty="0"/>
              <a:t> </a:t>
            </a:r>
            <a:r>
              <a:rPr lang="en-US" sz="1200" dirty="0" err="1"/>
              <a:t>vnEdu</a:t>
            </a:r>
            <a:r>
              <a:rPr lang="en-US" sz="1200" dirty="0"/>
              <a:t> </a:t>
            </a:r>
            <a:r>
              <a:rPr lang="en-US" sz="1200" dirty="0" err="1"/>
              <a:t>giúp</a:t>
            </a:r>
            <a:r>
              <a:rPr lang="en-US" sz="1200" dirty="0"/>
              <a:t> </a:t>
            </a:r>
            <a:r>
              <a:rPr lang="en-US" sz="1200" dirty="0" err="1"/>
              <a:t>quản</a:t>
            </a:r>
            <a:r>
              <a:rPr lang="en-US" sz="1200" dirty="0"/>
              <a:t> </a:t>
            </a:r>
            <a:r>
              <a:rPr lang="en-US" sz="1200" dirty="0" err="1"/>
              <a:t>lý</a:t>
            </a:r>
            <a:r>
              <a:rPr lang="en-US" sz="1200" dirty="0"/>
              <a:t> </a:t>
            </a:r>
            <a:r>
              <a:rPr lang="en-US" sz="1200" dirty="0" err="1"/>
              <a:t>xuyên</a:t>
            </a:r>
            <a:r>
              <a:rPr lang="en-US" sz="1200" dirty="0"/>
              <a:t> </a:t>
            </a:r>
            <a:r>
              <a:rPr lang="en-US" sz="1200" dirty="0" err="1"/>
              <a:t>suốt</a:t>
            </a:r>
            <a:r>
              <a:rPr lang="en-US" sz="1200" dirty="0"/>
              <a:t> </a:t>
            </a:r>
            <a:r>
              <a:rPr lang="en-US" sz="1200" dirty="0" err="1"/>
              <a:t>từ</a:t>
            </a:r>
            <a:r>
              <a:rPr lang="en-US" sz="1200" dirty="0"/>
              <a:t> </a:t>
            </a:r>
            <a:r>
              <a:rPr lang="en-US" sz="1200" dirty="0" err="1"/>
              <a:t>cấp</a:t>
            </a:r>
            <a:r>
              <a:rPr lang="en-US" sz="1200" dirty="0"/>
              <a:t> </a:t>
            </a:r>
            <a:r>
              <a:rPr lang="en-US" sz="1200" dirty="0" err="1"/>
              <a:t>Sở</a:t>
            </a:r>
            <a:r>
              <a:rPr lang="en-US" sz="1200" dirty="0"/>
              <a:t>/</a:t>
            </a:r>
            <a:r>
              <a:rPr lang="en-US" sz="1200" dirty="0" err="1"/>
              <a:t>Phòng</a:t>
            </a:r>
            <a:r>
              <a:rPr lang="en-US" sz="1200" dirty="0"/>
              <a:t> </a:t>
            </a:r>
            <a:r>
              <a:rPr lang="en-US" sz="1200" dirty="0" err="1"/>
              <a:t>đến</a:t>
            </a:r>
            <a:r>
              <a:rPr lang="en-US" sz="1200" dirty="0"/>
              <a:t> </a:t>
            </a:r>
            <a:r>
              <a:rPr lang="en-US" sz="1200" dirty="0" err="1"/>
              <a:t>các</a:t>
            </a:r>
            <a:r>
              <a:rPr lang="en-US" sz="1200" dirty="0"/>
              <a:t> </a:t>
            </a:r>
            <a:r>
              <a:rPr lang="en-US" sz="1200" dirty="0" err="1"/>
              <a:t>trường</a:t>
            </a:r>
            <a:r>
              <a:rPr lang="en-US" sz="1200" dirty="0"/>
              <a:t> </a:t>
            </a:r>
            <a:r>
              <a:rPr lang="en-US" sz="1200" dirty="0" err="1"/>
              <a:t>học</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sz="1200" dirty="0" err="1"/>
              <a:t>Sổ</a:t>
            </a:r>
            <a:r>
              <a:rPr lang="en-US" sz="1200" dirty="0"/>
              <a:t> </a:t>
            </a:r>
            <a:r>
              <a:rPr lang="en-US" sz="1200" dirty="0" err="1"/>
              <a:t>liên</a:t>
            </a:r>
            <a:r>
              <a:rPr lang="en-US" sz="1200" dirty="0"/>
              <a:t> </a:t>
            </a:r>
            <a:r>
              <a:rPr lang="en-US" sz="1200" dirty="0" err="1"/>
              <a:t>lạc</a:t>
            </a:r>
            <a:r>
              <a:rPr lang="en-US" sz="1200" dirty="0"/>
              <a:t> </a:t>
            </a:r>
            <a:r>
              <a:rPr lang="en-US" sz="1200" dirty="0" err="1"/>
              <a:t>điện</a:t>
            </a:r>
            <a:r>
              <a:rPr lang="en-US" sz="1200" dirty="0"/>
              <a:t> </a:t>
            </a:r>
            <a:r>
              <a:rPr lang="en-US" sz="1200" dirty="0" err="1"/>
              <a:t>tử</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sz="1200" dirty="0" err="1"/>
              <a:t>Hồ</a:t>
            </a:r>
            <a:r>
              <a:rPr lang="en-US" sz="1200" dirty="0"/>
              <a:t> </a:t>
            </a:r>
            <a:r>
              <a:rPr lang="en-US" sz="1200" dirty="0" err="1"/>
              <a:t>sơ</a:t>
            </a:r>
            <a:r>
              <a:rPr lang="en-US" sz="1200" dirty="0"/>
              <a:t> </a:t>
            </a:r>
            <a:r>
              <a:rPr lang="en-US" sz="1200" dirty="0" err="1"/>
              <a:t>số</a:t>
            </a:r>
            <a:r>
              <a:rPr lang="en-US" sz="1200" dirty="0"/>
              <a:t> </a:t>
            </a:r>
            <a:r>
              <a:rPr lang="en-US" sz="1200" dirty="0" err="1"/>
              <a:t>giáo</a:t>
            </a:r>
            <a:r>
              <a:rPr lang="en-US" sz="1200" dirty="0"/>
              <a:t> </a:t>
            </a:r>
            <a:r>
              <a:rPr lang="en-US" sz="1200" dirty="0" err="1"/>
              <a:t>dục</a:t>
            </a:r>
            <a:r>
              <a:rPr lang="en-US" sz="1200" dirty="0"/>
              <a:t> (</a:t>
            </a:r>
            <a:r>
              <a:rPr lang="en-US" sz="1200" dirty="0" err="1"/>
              <a:t>sổ</a:t>
            </a:r>
            <a:r>
              <a:rPr lang="en-US" sz="1200" dirty="0"/>
              <a:t> </a:t>
            </a:r>
            <a:r>
              <a:rPr lang="en-US" sz="1200" dirty="0" err="1"/>
              <a:t>điểm</a:t>
            </a:r>
            <a:r>
              <a:rPr lang="en-US" sz="1200" dirty="0"/>
              <a:t> </a:t>
            </a:r>
            <a:r>
              <a:rPr lang="en-US" sz="1200" dirty="0" err="1"/>
              <a:t>điện</a:t>
            </a:r>
            <a:r>
              <a:rPr lang="en-US" sz="1200" dirty="0"/>
              <a:t> </a:t>
            </a:r>
            <a:r>
              <a:rPr lang="en-US" sz="1200" dirty="0" err="1"/>
              <a:t>tử</a:t>
            </a:r>
            <a:r>
              <a:rPr lang="en-US" sz="1200" dirty="0"/>
              <a:t>, </a:t>
            </a:r>
            <a:r>
              <a:rPr lang="en-US" sz="1200" dirty="0" err="1"/>
              <a:t>học</a:t>
            </a:r>
            <a:r>
              <a:rPr lang="en-US" sz="1200" dirty="0"/>
              <a:t> </a:t>
            </a:r>
            <a:r>
              <a:rPr lang="en-US" sz="1200" dirty="0" err="1"/>
              <a:t>bạ</a:t>
            </a:r>
            <a:r>
              <a:rPr lang="en-US" sz="1200" dirty="0"/>
              <a:t> </a:t>
            </a:r>
            <a:r>
              <a:rPr lang="en-US" sz="1200" dirty="0" err="1"/>
              <a:t>điện</a:t>
            </a:r>
            <a:r>
              <a:rPr lang="en-US" sz="1200" dirty="0"/>
              <a:t> </a:t>
            </a:r>
            <a:r>
              <a:rPr lang="en-US" sz="1200" dirty="0" err="1"/>
              <a:t>tử</a:t>
            </a:r>
            <a:r>
              <a:rPr lang="en-US" sz="1200" dirty="0"/>
              <a:t>, </a:t>
            </a:r>
            <a:r>
              <a:rPr lang="en-US" sz="1200" dirty="0" err="1"/>
              <a:t>giáo</a:t>
            </a:r>
            <a:r>
              <a:rPr lang="en-US" sz="1200" dirty="0"/>
              <a:t> </a:t>
            </a:r>
            <a:r>
              <a:rPr lang="en-US" sz="1200" dirty="0" err="1"/>
              <a:t>án</a:t>
            </a:r>
            <a:r>
              <a:rPr lang="en-US" sz="1200" dirty="0"/>
              <a:t>,…. </a:t>
            </a:r>
            <a:r>
              <a:rPr lang="en-US" sz="1200" dirty="0" err="1"/>
              <a:t>Và</a:t>
            </a:r>
            <a:r>
              <a:rPr lang="en-US" sz="1200" dirty="0"/>
              <a:t> </a:t>
            </a:r>
            <a:r>
              <a:rPr lang="en-US" sz="1200" dirty="0" err="1"/>
              <a:t>ký</a:t>
            </a:r>
            <a:r>
              <a:rPr lang="en-US" sz="1200" dirty="0"/>
              <a:t> </a:t>
            </a:r>
            <a:r>
              <a:rPr lang="en-US" sz="1200" dirty="0" err="1"/>
              <a:t>số</a:t>
            </a:r>
            <a:r>
              <a:rPr lang="en-US" sz="1200" dirty="0"/>
              <a:t>)</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sz="1200" dirty="0" err="1"/>
              <a:t>Phần</a:t>
            </a:r>
            <a:r>
              <a:rPr lang="en-US" sz="1200" dirty="0"/>
              <a:t> </a:t>
            </a:r>
            <a:r>
              <a:rPr lang="en-US" sz="1200" dirty="0" err="1"/>
              <a:t>mềm</a:t>
            </a:r>
            <a:r>
              <a:rPr lang="en-US" sz="1200" dirty="0"/>
              <a:t> </a:t>
            </a:r>
            <a:r>
              <a:rPr lang="en-US" sz="1200" dirty="0" err="1"/>
              <a:t>hỗ</a:t>
            </a:r>
            <a:r>
              <a:rPr lang="en-US" sz="1200" dirty="0"/>
              <a:t> </a:t>
            </a:r>
            <a:r>
              <a:rPr lang="en-US" sz="1200" dirty="0" err="1"/>
              <a:t>trợ</a:t>
            </a:r>
            <a:r>
              <a:rPr lang="en-US" sz="1200" dirty="0"/>
              <a:t> </a:t>
            </a:r>
            <a:r>
              <a:rPr lang="en-US" sz="1200" dirty="0" err="1"/>
              <a:t>công</a:t>
            </a:r>
            <a:r>
              <a:rPr lang="en-US" sz="1200" dirty="0"/>
              <a:t> </a:t>
            </a:r>
            <a:r>
              <a:rPr lang="en-US" sz="1200" dirty="0" err="1"/>
              <a:t>tác</a:t>
            </a:r>
            <a:r>
              <a:rPr lang="en-US" sz="1200" dirty="0"/>
              <a:t> </a:t>
            </a:r>
            <a:r>
              <a:rPr lang="en-US" sz="1200" dirty="0" err="1"/>
              <a:t>thu</a:t>
            </a:r>
            <a:r>
              <a:rPr lang="en-US" sz="1200" dirty="0"/>
              <a:t> </a:t>
            </a:r>
            <a:r>
              <a:rPr lang="en-US" sz="1200" dirty="0" err="1"/>
              <a:t>thanh</a:t>
            </a:r>
            <a:r>
              <a:rPr lang="en-US" sz="1200" dirty="0"/>
              <a:t> </a:t>
            </a:r>
            <a:r>
              <a:rPr lang="en-US" sz="1200" dirty="0" err="1"/>
              <a:t>toán</a:t>
            </a:r>
            <a:r>
              <a:rPr lang="en-US" sz="1200" dirty="0"/>
              <a:t> </a:t>
            </a:r>
            <a:r>
              <a:rPr lang="en-US" sz="1200" dirty="0" err="1"/>
              <a:t>học</a:t>
            </a:r>
            <a:r>
              <a:rPr lang="en-US" sz="1200" dirty="0"/>
              <a:t> </a:t>
            </a:r>
            <a:r>
              <a:rPr lang="en-US" sz="1200" dirty="0" err="1"/>
              <a:t>phí</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sz="1200" dirty="0" err="1"/>
              <a:t>Hệ</a:t>
            </a:r>
            <a:r>
              <a:rPr lang="en-US" sz="1200" dirty="0"/>
              <a:t> </a:t>
            </a:r>
            <a:r>
              <a:rPr lang="en-US" sz="1200" dirty="0" err="1"/>
              <a:t>thống</a:t>
            </a:r>
            <a:r>
              <a:rPr lang="en-US" sz="1200" dirty="0"/>
              <a:t> </a:t>
            </a:r>
            <a:r>
              <a:rPr lang="en-US" sz="1200" dirty="0" err="1"/>
              <a:t>hỗ</a:t>
            </a:r>
            <a:r>
              <a:rPr lang="en-US" sz="1200" dirty="0"/>
              <a:t> </a:t>
            </a:r>
            <a:r>
              <a:rPr lang="en-US" sz="1200" dirty="0" err="1"/>
              <a:t>trợ</a:t>
            </a:r>
            <a:r>
              <a:rPr lang="en-US" sz="1200" dirty="0"/>
              <a:t> </a:t>
            </a:r>
            <a:r>
              <a:rPr lang="en-US" sz="1200" dirty="0" err="1"/>
              <a:t>học</a:t>
            </a:r>
            <a:r>
              <a:rPr lang="en-US" sz="1200" dirty="0"/>
              <a:t> </a:t>
            </a:r>
            <a:r>
              <a:rPr lang="en-US" sz="1200" dirty="0" err="1"/>
              <a:t>và</a:t>
            </a:r>
            <a:r>
              <a:rPr lang="en-US" sz="1200" dirty="0"/>
              <a:t> </a:t>
            </a:r>
            <a:r>
              <a:rPr lang="en-US" sz="1200" dirty="0" err="1"/>
              <a:t>thi</a:t>
            </a:r>
            <a:r>
              <a:rPr lang="en-US" sz="1200" dirty="0"/>
              <a:t> </a:t>
            </a:r>
            <a:r>
              <a:rPr lang="en-US" sz="1200" dirty="0" err="1"/>
              <a:t>trực</a:t>
            </a:r>
            <a:r>
              <a:rPr lang="en-US" sz="1200" dirty="0"/>
              <a:t> </a:t>
            </a:r>
            <a:r>
              <a:rPr lang="en-US" sz="1200" dirty="0" err="1"/>
              <a:t>tuyến</a:t>
            </a:r>
            <a:endParaRPr dirty="0"/>
          </a:p>
          <a:p>
            <a:pPr marL="0" marR="0" lvl="0" indent="0" algn="l" rtl="0">
              <a:lnSpc>
                <a:spcPct val="100000"/>
              </a:lnSpc>
              <a:spcBef>
                <a:spcPts val="0"/>
              </a:spcBef>
              <a:spcAft>
                <a:spcPts val="0"/>
              </a:spcAft>
              <a:buClr>
                <a:schemeClr val="dk1"/>
              </a:buClr>
              <a:buSzPts val="1200"/>
              <a:buFont typeface="Calibri"/>
              <a:buNone/>
            </a:pPr>
            <a:endParaRPr sz="1200" dirty="0"/>
          </a:p>
          <a:p>
            <a:pPr marL="0" lvl="0" indent="0" algn="l" rtl="0">
              <a:spcBef>
                <a:spcPts val="0"/>
              </a:spcBef>
              <a:spcAft>
                <a:spcPts val="0"/>
              </a:spcAft>
              <a:buNone/>
            </a:pPr>
            <a:endParaRPr dirty="0"/>
          </a:p>
        </p:txBody>
      </p:sp>
      <p:sp>
        <p:nvSpPr>
          <p:cNvPr id="1199" name="Google Shape;1199;p23:notes"/>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99535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09571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3" name="Google Shape;113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9874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2" name="Google Shape;128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9739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245B15-AB99-4691-9BBB-97E595C8F559}" type="slidenum">
              <a:rPr lang="zh-CN" altLang="en-US" smtClean="0"/>
              <a:t>119</a:t>
            </a:fld>
            <a:endParaRPr lang="zh-CN" altLang="en-US"/>
          </a:p>
        </p:txBody>
      </p:sp>
    </p:spTree>
    <p:extLst>
      <p:ext uri="{BB962C8B-B14F-4D97-AF65-F5344CB8AC3E}">
        <p14:creationId xmlns:p14="http://schemas.microsoft.com/office/powerpoint/2010/main" val="40385654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đã giới thiệu qua cho Quý thầy cô về giải pháp tuyển sinh đầu cấp, VNPT/Tôi xin phép thực hiện demo chương trình để mọi người có thể hiểu rõ hơn về hệ thống.</a:t>
            </a:r>
          </a:p>
        </p:txBody>
      </p:sp>
      <p:sp>
        <p:nvSpPr>
          <p:cNvPr id="4" name="Slide Number Placeholder 3"/>
          <p:cNvSpPr>
            <a:spLocks noGrp="1"/>
          </p:cNvSpPr>
          <p:nvPr>
            <p:ph type="sldNum" sz="quarter" idx="5"/>
          </p:nvPr>
        </p:nvSpPr>
        <p:spPr/>
        <p:txBody>
          <a:bodyPr/>
          <a:lstStyle/>
          <a:p>
            <a:fld id="{310A13B6-04FE-46D4-AFF3-55E73FB2FCCC}" type="slidenum">
              <a:rPr lang="en-US" smtClean="0"/>
              <a:pPr/>
              <a:t>120</a:t>
            </a:fld>
            <a:endParaRPr lang="en-US"/>
          </a:p>
        </p:txBody>
      </p:sp>
    </p:spTree>
    <p:extLst>
      <p:ext uri="{BB962C8B-B14F-4D97-AF65-F5344CB8AC3E}">
        <p14:creationId xmlns:p14="http://schemas.microsoft.com/office/powerpoint/2010/main" val="36086078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4" name="Google Shape;10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0246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ome Page">
    <p:spTree>
      <p:nvGrpSpPr>
        <p:cNvPr id="1" name=""/>
        <p:cNvGrpSpPr/>
        <p:nvPr/>
      </p:nvGrpSpPr>
      <p:grpSpPr>
        <a:xfrm>
          <a:off x="0" y="0"/>
          <a:ext cx="0" cy="0"/>
          <a:chOff x="0" y="0"/>
          <a:chExt cx="0" cy="0"/>
        </a:xfrm>
      </p:grpSpPr>
      <p:sp useBgFill="1">
        <p:nvSpPr>
          <p:cNvPr id="18" name="Picture Placeholder 17">
            <a:extLst>
              <a:ext uri="{FF2B5EF4-FFF2-40B4-BE49-F238E27FC236}">
                <a16:creationId xmlns:a16="http://schemas.microsoft.com/office/drawing/2014/main" id="{D7FF67E2-3A0B-4B50-A07E-701C968969D4}"/>
              </a:ext>
            </a:extLst>
          </p:cNvPr>
          <p:cNvSpPr>
            <a:spLocks noGrp="1"/>
          </p:cNvSpPr>
          <p:nvPr>
            <p:ph type="pic" sz="quarter" idx="11"/>
          </p:nvPr>
        </p:nvSpPr>
        <p:spPr>
          <a:xfrm>
            <a:off x="2855913" y="0"/>
            <a:ext cx="9336087" cy="6858000"/>
          </a:xfrm>
        </p:spPr>
        <p:txBody>
          <a:bodyPr/>
          <a:lstStyle>
            <a:lvl1pPr marL="0" indent="0">
              <a:buNone/>
              <a:defRPr/>
            </a:lvl1pPr>
          </a:lstStyle>
          <a:p>
            <a:endParaRPr lang="en-US" dirty="0"/>
          </a:p>
        </p:txBody>
      </p:sp>
      <p:sp>
        <p:nvSpPr>
          <p:cNvPr id="21" name="Picture Placeholder 20">
            <a:extLst>
              <a:ext uri="{FF2B5EF4-FFF2-40B4-BE49-F238E27FC236}">
                <a16:creationId xmlns:a16="http://schemas.microsoft.com/office/drawing/2014/main" id="{6CD2FF90-E39B-4DC3-BA3F-5CFAC1DAB68B}"/>
              </a:ext>
            </a:extLst>
          </p:cNvPr>
          <p:cNvSpPr>
            <a:spLocks noGrp="1"/>
          </p:cNvSpPr>
          <p:nvPr>
            <p:ph type="pic" sz="quarter" idx="12"/>
          </p:nvPr>
        </p:nvSpPr>
        <p:spPr>
          <a:xfrm>
            <a:off x="0" y="0"/>
            <a:ext cx="6776581" cy="6858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endParaRPr lang="en-US" dirty="0"/>
          </a:p>
        </p:txBody>
      </p:sp>
      <p:pic>
        <p:nvPicPr>
          <p:cNvPr id="4" name="Picture 3">
            <a:extLst>
              <a:ext uri="{FF2B5EF4-FFF2-40B4-BE49-F238E27FC236}">
                <a16:creationId xmlns:a16="http://schemas.microsoft.com/office/drawing/2014/main" id="{805239C3-23C6-4D75-8327-55EB542FEFF2}"/>
              </a:ext>
            </a:extLst>
          </p:cNvPr>
          <p:cNvPicPr>
            <a:picLocks noChangeAspect="1"/>
          </p:cNvPicPr>
          <p:nvPr userDrawn="1"/>
        </p:nvPicPr>
        <p:blipFill>
          <a:blip r:embed="rId3" cstate="print">
            <a:extLst>
              <a:ext uri="{28A0092B-C50C-407E-A947-70E740481C1C}">
                <a14:useLocalDpi xmlns:a14="http://schemas.microsoft.com/office/drawing/2010/main"/>
              </a:ext>
            </a:extLst>
          </a:blip>
          <a:srcRect l="29652" r="27975" b="19270"/>
          <a:stretch>
            <a:fillRect/>
          </a:stretch>
        </p:blipFill>
        <p:spPr>
          <a:xfrm>
            <a:off x="2075544" y="540850"/>
            <a:ext cx="1509485" cy="1453754"/>
          </a:xfrm>
          <a:prstGeom prst="rect">
            <a:avLst/>
          </a:prstGeom>
        </p:spPr>
      </p:pic>
      <p:sp>
        <p:nvSpPr>
          <p:cNvPr id="7" name="Title 6">
            <a:extLst>
              <a:ext uri="{FF2B5EF4-FFF2-40B4-BE49-F238E27FC236}">
                <a16:creationId xmlns:a16="http://schemas.microsoft.com/office/drawing/2014/main" id="{9ADF1263-C145-45A3-97F1-ABF6542B6BB7}"/>
              </a:ext>
            </a:extLst>
          </p:cNvPr>
          <p:cNvSpPr>
            <a:spLocks noGrp="1"/>
          </p:cNvSpPr>
          <p:nvPr>
            <p:ph type="title"/>
          </p:nvPr>
        </p:nvSpPr>
        <p:spPr>
          <a:xfrm>
            <a:off x="-1" y="2325571"/>
            <a:ext cx="5172501" cy="1745667"/>
          </a:xfrm>
        </p:spPr>
        <p:txBody>
          <a:bodyPr/>
          <a:lstStyle>
            <a:lvl1pPr>
              <a:defRPr>
                <a:solidFill>
                  <a:schemeClr val="bg1"/>
                </a:solidFill>
              </a:defRPr>
            </a:lvl1pPr>
          </a:lstStyle>
          <a:p>
            <a:r>
              <a:rPr lang="en-US" dirty="0"/>
              <a:t>Click to edit</a:t>
            </a:r>
          </a:p>
        </p:txBody>
      </p:sp>
      <p:sp>
        <p:nvSpPr>
          <p:cNvPr id="11" name="Content Placeholder 10">
            <a:extLst>
              <a:ext uri="{FF2B5EF4-FFF2-40B4-BE49-F238E27FC236}">
                <a16:creationId xmlns:a16="http://schemas.microsoft.com/office/drawing/2014/main" id="{F113ED81-3AD0-4EBE-BAB9-9A9F94069A4B}"/>
              </a:ext>
            </a:extLst>
          </p:cNvPr>
          <p:cNvSpPr>
            <a:spLocks noGrp="1"/>
          </p:cNvSpPr>
          <p:nvPr>
            <p:ph sz="quarter" idx="10"/>
          </p:nvPr>
        </p:nvSpPr>
        <p:spPr>
          <a:xfrm>
            <a:off x="0" y="6166621"/>
            <a:ext cx="5172500" cy="460375"/>
          </a:xfrm>
        </p:spPr>
        <p:txBody>
          <a:bodyPr/>
          <a:lstStyle>
            <a:lvl1pPr marL="0" indent="0" algn="ctr">
              <a:buNone/>
              <a:defRPr sz="1800">
                <a:solidFill>
                  <a:schemeClr val="bg1"/>
                </a:solidFill>
              </a:defRPr>
            </a:lvl1pPr>
          </a:lstStyle>
          <a:p>
            <a:pPr lvl="0"/>
            <a:r>
              <a:rPr lang="en-US" dirty="0"/>
              <a:t>Click to edit</a:t>
            </a:r>
          </a:p>
        </p:txBody>
      </p:sp>
    </p:spTree>
    <p:extLst>
      <p:ext uri="{BB962C8B-B14F-4D97-AF65-F5344CB8AC3E}">
        <p14:creationId xmlns:p14="http://schemas.microsoft.com/office/powerpoint/2010/main" val="1002054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7119" y="1066801"/>
            <a:ext cx="5533113" cy="5108575"/>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7861" y="1066801"/>
            <a:ext cx="5537020" cy="510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7B56E0F-3ED7-4113-8057-B600AF990A8C}"/>
              </a:ext>
            </a:extLst>
          </p:cNvPr>
          <p:cNvGrpSpPr>
            <a:grpSpLocks noChangeAspect="1"/>
          </p:cNvGrpSpPr>
          <p:nvPr userDrawn="1"/>
        </p:nvGrpSpPr>
        <p:grpSpPr>
          <a:xfrm>
            <a:off x="5251847" y="698463"/>
            <a:ext cx="1688306" cy="27195"/>
            <a:chOff x="9673249" y="2043533"/>
            <a:chExt cx="7919727" cy="127577"/>
          </a:xfrm>
        </p:grpSpPr>
        <p:sp>
          <p:nvSpPr>
            <p:cNvPr id="6" name="Rectangle 5">
              <a:extLst>
                <a:ext uri="{FF2B5EF4-FFF2-40B4-BE49-F238E27FC236}">
                  <a16:creationId xmlns:a16="http://schemas.microsoft.com/office/drawing/2014/main" id="{BED78BEA-BAAE-44F7-B48F-FEEE2D92F787}"/>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id="{936B331D-8846-4F08-854F-D75211A73E3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4E5D6CE8-E393-4565-9222-D595EBD7964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E791F000-43C2-4ECC-AA8A-0B316A4340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0D4AA68A-3FAF-4801-BCA9-CE15E847C21C}"/>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1" name="Rectangle 10">
              <a:extLst>
                <a:ext uri="{FF2B5EF4-FFF2-40B4-BE49-F238E27FC236}">
                  <a16:creationId xmlns:a16="http://schemas.microsoft.com/office/drawing/2014/main" id="{D7073BB6-D0FC-4CD5-9A9D-DC3AE3E094C8}"/>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7120" y="1066800"/>
            <a:ext cx="5531157" cy="762001"/>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7119" y="1828802"/>
            <a:ext cx="5531159" cy="4360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24" y="1066799"/>
            <a:ext cx="5552655" cy="76200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24" y="1828801"/>
            <a:ext cx="5552656" cy="4360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grpSp>
        <p:nvGrpSpPr>
          <p:cNvPr id="7" name="Group 6">
            <a:extLst>
              <a:ext uri="{FF2B5EF4-FFF2-40B4-BE49-F238E27FC236}">
                <a16:creationId xmlns:a16="http://schemas.microsoft.com/office/drawing/2014/main" id="{76E641F8-C029-47DC-985D-2DBCE7079EA3}"/>
              </a:ext>
            </a:extLst>
          </p:cNvPr>
          <p:cNvGrpSpPr>
            <a:grpSpLocks noChangeAspect="1"/>
          </p:cNvGrpSpPr>
          <p:nvPr userDrawn="1"/>
        </p:nvGrpSpPr>
        <p:grpSpPr>
          <a:xfrm>
            <a:off x="5251847" y="698463"/>
            <a:ext cx="1688306" cy="27195"/>
            <a:chOff x="9673249" y="2043533"/>
            <a:chExt cx="7919727" cy="127577"/>
          </a:xfrm>
        </p:grpSpPr>
        <p:sp>
          <p:nvSpPr>
            <p:cNvPr id="8" name="Rectangle 7">
              <a:extLst>
                <a:ext uri="{FF2B5EF4-FFF2-40B4-BE49-F238E27FC236}">
                  <a16:creationId xmlns:a16="http://schemas.microsoft.com/office/drawing/2014/main" id="{94DF0D3B-CDC8-40CD-99F0-A93DB63CE405}"/>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B7EEF2E6-F68D-4875-B7F2-96F3239539FB}"/>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1" name="Rectangle 10">
              <a:extLst>
                <a:ext uri="{FF2B5EF4-FFF2-40B4-BE49-F238E27FC236}">
                  <a16:creationId xmlns:a16="http://schemas.microsoft.com/office/drawing/2014/main" id="{90D8D060-FE4F-4783-BABD-60B32573D20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2" name="Rectangle 11">
              <a:extLst>
                <a:ext uri="{FF2B5EF4-FFF2-40B4-BE49-F238E27FC236}">
                  <a16:creationId xmlns:a16="http://schemas.microsoft.com/office/drawing/2014/main" id="{81407A6A-1DE6-426C-88C6-1AAE646A199C}"/>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3" name="Rectangle 12">
              <a:extLst>
                <a:ext uri="{FF2B5EF4-FFF2-40B4-BE49-F238E27FC236}">
                  <a16:creationId xmlns:a16="http://schemas.microsoft.com/office/drawing/2014/main" id="{82157715-8930-4ECC-A84C-7B6A60F582A1}"/>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4" name="Rectangle 13">
              <a:extLst>
                <a:ext uri="{FF2B5EF4-FFF2-40B4-BE49-F238E27FC236}">
                  <a16:creationId xmlns:a16="http://schemas.microsoft.com/office/drawing/2014/main" id="{93F79572-E846-485B-BE2D-E43AED430E85}"/>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effectLst/>
              </a:defRPr>
            </a:lvl1pPr>
          </a:lstStyle>
          <a:p>
            <a:r>
              <a:rPr lang="en-US"/>
              <a:t>Click to edit Master title style</a:t>
            </a:r>
          </a:p>
        </p:txBody>
      </p:sp>
      <p:grpSp>
        <p:nvGrpSpPr>
          <p:cNvPr id="3" name="Group 2">
            <a:extLst>
              <a:ext uri="{FF2B5EF4-FFF2-40B4-BE49-F238E27FC236}">
                <a16:creationId xmlns:a16="http://schemas.microsoft.com/office/drawing/2014/main" id="{0D4E9B62-4612-408E-801B-B718201269A4}"/>
              </a:ext>
            </a:extLst>
          </p:cNvPr>
          <p:cNvGrpSpPr>
            <a:grpSpLocks noChangeAspect="1"/>
          </p:cNvGrpSpPr>
          <p:nvPr userDrawn="1"/>
        </p:nvGrpSpPr>
        <p:grpSpPr>
          <a:xfrm>
            <a:off x="5251847" y="698463"/>
            <a:ext cx="1688306" cy="27195"/>
            <a:chOff x="9673249" y="2043533"/>
            <a:chExt cx="7919727" cy="127577"/>
          </a:xfrm>
        </p:grpSpPr>
        <p:sp>
          <p:nvSpPr>
            <p:cNvPr id="4" name="Rectangle 3">
              <a:extLst>
                <a:ext uri="{FF2B5EF4-FFF2-40B4-BE49-F238E27FC236}">
                  <a16:creationId xmlns:a16="http://schemas.microsoft.com/office/drawing/2014/main" id="{4A6E310A-48B2-4176-A60B-7B0E7DBD7DAD}"/>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5" name="Rectangle 4">
              <a:extLst>
                <a:ext uri="{FF2B5EF4-FFF2-40B4-BE49-F238E27FC236}">
                  <a16:creationId xmlns:a16="http://schemas.microsoft.com/office/drawing/2014/main" id="{A277560F-5192-4774-A00C-5F4F9C88C007}"/>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a:extLst>
                <a:ext uri="{FF2B5EF4-FFF2-40B4-BE49-F238E27FC236}">
                  <a16:creationId xmlns:a16="http://schemas.microsoft.com/office/drawing/2014/main" id="{095F7431-9F94-436E-81E4-61AEC7EA80A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id="{8A29BBF4-37BF-411F-B7DA-DA44F6DF66F9}"/>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08492CD5-44BB-4A8E-A7F2-AD47320163FF}"/>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67212EB1-A3B6-4AE5-8A18-1D7CC3ECA78F}"/>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effectLst/>
                <a:latin typeface="+mj-lt"/>
              </a:defRPr>
            </a:lvl1pPr>
          </a:lstStyle>
          <a:p>
            <a:r>
              <a:rPr lang="en-US"/>
              <a:t>Click to edit Master title style</a:t>
            </a:r>
          </a:p>
        </p:txBody>
      </p:sp>
      <p:grpSp>
        <p:nvGrpSpPr>
          <p:cNvPr id="3" name="Group 2">
            <a:extLst>
              <a:ext uri="{FF2B5EF4-FFF2-40B4-BE49-F238E27FC236}">
                <a16:creationId xmlns:a16="http://schemas.microsoft.com/office/drawing/2014/main" id="{0D4E9B62-4612-408E-801B-B718201269A4}"/>
              </a:ext>
            </a:extLst>
          </p:cNvPr>
          <p:cNvGrpSpPr>
            <a:grpSpLocks noChangeAspect="1"/>
          </p:cNvGrpSpPr>
          <p:nvPr userDrawn="1"/>
        </p:nvGrpSpPr>
        <p:grpSpPr>
          <a:xfrm>
            <a:off x="5251847" y="698463"/>
            <a:ext cx="1688306" cy="27195"/>
            <a:chOff x="9673249" y="2043533"/>
            <a:chExt cx="7919727" cy="127577"/>
          </a:xfrm>
        </p:grpSpPr>
        <p:sp>
          <p:nvSpPr>
            <p:cNvPr id="4" name="Rectangle 3">
              <a:extLst>
                <a:ext uri="{FF2B5EF4-FFF2-40B4-BE49-F238E27FC236}">
                  <a16:creationId xmlns:a16="http://schemas.microsoft.com/office/drawing/2014/main" id="{4A6E310A-48B2-4176-A60B-7B0E7DBD7DAD}"/>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sp>
          <p:nvSpPr>
            <p:cNvPr id="5" name="Rectangle 4">
              <a:extLst>
                <a:ext uri="{FF2B5EF4-FFF2-40B4-BE49-F238E27FC236}">
                  <a16:creationId xmlns:a16="http://schemas.microsoft.com/office/drawing/2014/main" id="{A277560F-5192-4774-A00C-5F4F9C88C007}"/>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sp>
          <p:nvSpPr>
            <p:cNvPr id="6" name="Rectangle 5">
              <a:extLst>
                <a:ext uri="{FF2B5EF4-FFF2-40B4-BE49-F238E27FC236}">
                  <a16:creationId xmlns:a16="http://schemas.microsoft.com/office/drawing/2014/main" id="{095F7431-9F94-436E-81E4-61AEC7EA80A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sp>
          <p:nvSpPr>
            <p:cNvPr id="7" name="Rectangle 6">
              <a:extLst>
                <a:ext uri="{FF2B5EF4-FFF2-40B4-BE49-F238E27FC236}">
                  <a16:creationId xmlns:a16="http://schemas.microsoft.com/office/drawing/2014/main" id="{8A29BBF4-37BF-411F-B7DA-DA44F6DF66F9}"/>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8492CD5-44BB-4A8E-A7F2-AD47320163FF}"/>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sp>
          <p:nvSpPr>
            <p:cNvPr id="9" name="Rectangle 8">
              <a:extLst>
                <a:ext uri="{FF2B5EF4-FFF2-40B4-BE49-F238E27FC236}">
                  <a16:creationId xmlns:a16="http://schemas.microsoft.com/office/drawing/2014/main" id="{67212EB1-A3B6-4AE5-8A18-1D7CC3ECA78F}"/>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grpSp>
      <p:pic>
        <p:nvPicPr>
          <p:cNvPr id="13" name="図 5">
            <a:extLst>
              <a:ext uri="{FF2B5EF4-FFF2-40B4-BE49-F238E27FC236}">
                <a16:creationId xmlns:a16="http://schemas.microsoft.com/office/drawing/2014/main" id="{8C12EA3A-0192-461C-80C4-2A31009B9D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822" y="1556792"/>
            <a:ext cx="7023887" cy="4800533"/>
          </a:xfrm>
          <a:prstGeom prst="rect">
            <a:avLst/>
          </a:prstGeom>
        </p:spPr>
      </p:pic>
      <p:sp>
        <p:nvSpPr>
          <p:cNvPr id="14" name="図プレースホルダー 7">
            <a:extLst>
              <a:ext uri="{FF2B5EF4-FFF2-40B4-BE49-F238E27FC236}">
                <a16:creationId xmlns:a16="http://schemas.microsoft.com/office/drawing/2014/main" id="{8376BC24-10DE-4E70-82A3-229301B98E2D}"/>
              </a:ext>
            </a:extLst>
          </p:cNvPr>
          <p:cNvSpPr>
            <a:spLocks noGrp="1"/>
          </p:cNvSpPr>
          <p:nvPr>
            <p:ph type="pic" sz="quarter" idx="19" hasCustomPrompt="1"/>
          </p:nvPr>
        </p:nvSpPr>
        <p:spPr>
          <a:xfrm>
            <a:off x="925474" y="1796819"/>
            <a:ext cx="5425073" cy="3456384"/>
          </a:xfrm>
          <a:solidFill>
            <a:schemeClr val="bg1">
              <a:alpha val="22000"/>
            </a:schemeClr>
          </a:solidFill>
          <a:effectLst>
            <a:innerShdw blurRad="114300">
              <a:prstClr val="black"/>
            </a:innerShdw>
          </a:effectLst>
        </p:spPr>
        <p:txBody>
          <a:bodyPr/>
          <a:lstStyle>
            <a:lvl1pPr>
              <a:defRPr>
                <a:latin typeface="+mj-lt"/>
              </a:defRPr>
            </a:lvl1pPr>
          </a:lstStyle>
          <a:p>
            <a:r>
              <a:rPr lang="en-US" dirty="0"/>
              <a:t>Add Image</a:t>
            </a:r>
          </a:p>
        </p:txBody>
      </p:sp>
      <p:sp>
        <p:nvSpPr>
          <p:cNvPr id="15" name="テキスト プレースホルダー 11">
            <a:extLst>
              <a:ext uri="{FF2B5EF4-FFF2-40B4-BE49-F238E27FC236}">
                <a16:creationId xmlns:a16="http://schemas.microsoft.com/office/drawing/2014/main" id="{0BCD33BB-2413-4B6E-AAEA-3067FE4D0422}"/>
              </a:ext>
            </a:extLst>
          </p:cNvPr>
          <p:cNvSpPr>
            <a:spLocks noGrp="1"/>
          </p:cNvSpPr>
          <p:nvPr>
            <p:ph type="body" sz="quarter" idx="14" hasCustomPrompt="1"/>
          </p:nvPr>
        </p:nvSpPr>
        <p:spPr>
          <a:xfrm>
            <a:off x="6768133" y="1700809"/>
            <a:ext cx="4751751" cy="2472134"/>
          </a:xfrm>
        </p:spPr>
        <p:txBody>
          <a:bodyPr anchor="b">
            <a:noAutofit/>
          </a:bodyPr>
          <a:lstStyle>
            <a:lvl1pPr>
              <a:lnSpc>
                <a:spcPts val="4668"/>
              </a:lnSpc>
              <a:defRPr sz="5334" baseline="0">
                <a:solidFill>
                  <a:schemeClr val="bg1"/>
                </a:solidFill>
                <a:latin typeface="+mj-lt"/>
              </a:defRPr>
            </a:lvl1pPr>
          </a:lstStyle>
          <a:p>
            <a:pPr lvl="0"/>
            <a:r>
              <a:rPr lang="en-US" altLang="ja-JP" dirty="0"/>
              <a:t>Text Here</a:t>
            </a:r>
            <a:br>
              <a:rPr lang="en-US" altLang="ja-JP" dirty="0"/>
            </a:br>
            <a:r>
              <a:rPr lang="en-US" dirty="0"/>
              <a:t>TEXT HERE</a:t>
            </a:r>
          </a:p>
        </p:txBody>
      </p:sp>
      <p:sp>
        <p:nvSpPr>
          <p:cNvPr id="16" name="テキスト プレースホルダー 11">
            <a:extLst>
              <a:ext uri="{FF2B5EF4-FFF2-40B4-BE49-F238E27FC236}">
                <a16:creationId xmlns:a16="http://schemas.microsoft.com/office/drawing/2014/main" id="{CE04DB75-1A00-4EE6-A5D5-97C242CBA0E0}"/>
              </a:ext>
            </a:extLst>
          </p:cNvPr>
          <p:cNvSpPr>
            <a:spLocks noGrp="1"/>
          </p:cNvSpPr>
          <p:nvPr>
            <p:ph type="body" sz="quarter" idx="15" hasCustomPrompt="1"/>
          </p:nvPr>
        </p:nvSpPr>
        <p:spPr>
          <a:xfrm>
            <a:off x="6768133" y="4173223"/>
            <a:ext cx="4751751" cy="1968219"/>
          </a:xfrm>
        </p:spPr>
        <p:txBody>
          <a:bodyPr anchor="t">
            <a:noAutofit/>
          </a:bodyPr>
          <a:lstStyle>
            <a:lvl1pPr>
              <a:defRPr sz="1600">
                <a:solidFill>
                  <a:schemeClr val="bg1"/>
                </a:solidFill>
                <a:latin typeface="+mj-lt"/>
              </a:defRPr>
            </a:lvl1pPr>
          </a:lstStyle>
          <a:p>
            <a:pPr lvl="0"/>
            <a:r>
              <a:rPr lang="en-US" altLang="ja-JP" dirty="0"/>
              <a:t>Text Here</a:t>
            </a:r>
            <a:endParaRPr lang="en-US" dirty="0"/>
          </a:p>
        </p:txBody>
      </p:sp>
    </p:spTree>
    <p:extLst>
      <p:ext uri="{BB962C8B-B14F-4D97-AF65-F5344CB8AC3E}">
        <p14:creationId xmlns:p14="http://schemas.microsoft.com/office/powerpoint/2010/main" val="179553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 presetClass="entr" presetSubtype="3" decel="100000" fill="hold" grpId="0" nodeType="afterEffect">
                                  <p:stCondLst>
                                    <p:cond delay="250"/>
                                  </p:stCondLst>
                                  <p:iterate type="wd">
                                    <p:tmPct val="10000"/>
                                  </p:iterate>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additive="base">
                                        <p:cTn id="14"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4" decel="100000" fill="hold" grpId="0" nodeType="withEffect">
                                  <p:stCondLst>
                                    <p:cond delay="500"/>
                                  </p:stCondLst>
                                  <p:childTnLst>
                                    <p:set>
                                      <p:cBhvr>
                                        <p:cTn id="17" dur="1" fill="hold">
                                          <p:stCondLst>
                                            <p:cond delay="0"/>
                                          </p:stCondLst>
                                        </p:cTn>
                                        <p:tgtEl>
                                          <p:spTgt spid="16">
                                            <p:txEl>
                                              <p:pRg st="0" end="0"/>
                                            </p:txEl>
                                          </p:spTgt>
                                        </p:tgtEl>
                                        <p:attrNameLst>
                                          <p:attrName>style.visibility</p:attrName>
                                        </p:attrNameLst>
                                      </p:cBhvr>
                                      <p:to>
                                        <p:strVal val="visible"/>
                                      </p:to>
                                    </p:set>
                                    <p:anim calcmode="lin" valueType="num">
                                      <p:cBhvr additive="base">
                                        <p:cTn id="1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effectLst/>
              </a:defRPr>
            </a:lvl1pPr>
          </a:lstStyle>
          <a:p>
            <a:r>
              <a:rPr lang="en-US"/>
              <a:t>Click to edit Master title style</a:t>
            </a:r>
          </a:p>
        </p:txBody>
      </p:sp>
      <p:grpSp>
        <p:nvGrpSpPr>
          <p:cNvPr id="3" name="Group 2">
            <a:extLst>
              <a:ext uri="{FF2B5EF4-FFF2-40B4-BE49-F238E27FC236}">
                <a16:creationId xmlns:a16="http://schemas.microsoft.com/office/drawing/2014/main" id="{0D4E9B62-4612-408E-801B-B718201269A4}"/>
              </a:ext>
            </a:extLst>
          </p:cNvPr>
          <p:cNvGrpSpPr>
            <a:grpSpLocks noChangeAspect="1"/>
          </p:cNvGrpSpPr>
          <p:nvPr userDrawn="1"/>
        </p:nvGrpSpPr>
        <p:grpSpPr>
          <a:xfrm>
            <a:off x="5251847" y="698463"/>
            <a:ext cx="1688306" cy="27195"/>
            <a:chOff x="9673249" y="2043533"/>
            <a:chExt cx="7919727" cy="127577"/>
          </a:xfrm>
        </p:grpSpPr>
        <p:sp>
          <p:nvSpPr>
            <p:cNvPr id="4" name="Rectangle 3">
              <a:extLst>
                <a:ext uri="{FF2B5EF4-FFF2-40B4-BE49-F238E27FC236}">
                  <a16:creationId xmlns:a16="http://schemas.microsoft.com/office/drawing/2014/main" id="{4A6E310A-48B2-4176-A60B-7B0E7DBD7DAD}"/>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5" name="Rectangle 4">
              <a:extLst>
                <a:ext uri="{FF2B5EF4-FFF2-40B4-BE49-F238E27FC236}">
                  <a16:creationId xmlns:a16="http://schemas.microsoft.com/office/drawing/2014/main" id="{A277560F-5192-4774-A00C-5F4F9C88C007}"/>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a:extLst>
                <a:ext uri="{FF2B5EF4-FFF2-40B4-BE49-F238E27FC236}">
                  <a16:creationId xmlns:a16="http://schemas.microsoft.com/office/drawing/2014/main" id="{095F7431-9F94-436E-81E4-61AEC7EA80A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id="{8A29BBF4-37BF-411F-B7DA-DA44F6DF66F9}"/>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08492CD5-44BB-4A8E-A7F2-AD47320163FF}"/>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67212EB1-A3B6-4AE5-8A18-1D7CC3ECA78F}"/>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pic>
        <p:nvPicPr>
          <p:cNvPr id="17" name="図 5">
            <a:extLst>
              <a:ext uri="{FF2B5EF4-FFF2-40B4-BE49-F238E27FC236}">
                <a16:creationId xmlns:a16="http://schemas.microsoft.com/office/drawing/2014/main" id="{6918FE6C-9F34-44F0-93CD-114A967E13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0500" y="1423926"/>
            <a:ext cx="6153935" cy="4205957"/>
          </a:xfrm>
          <a:prstGeom prst="rect">
            <a:avLst/>
          </a:prstGeom>
        </p:spPr>
      </p:pic>
      <p:sp>
        <p:nvSpPr>
          <p:cNvPr id="18" name="図プレースホルダー 7">
            <a:extLst>
              <a:ext uri="{FF2B5EF4-FFF2-40B4-BE49-F238E27FC236}">
                <a16:creationId xmlns:a16="http://schemas.microsoft.com/office/drawing/2014/main" id="{2175400D-E4AA-40FF-AB29-C2CFBB0A3AE8}"/>
              </a:ext>
            </a:extLst>
          </p:cNvPr>
          <p:cNvSpPr>
            <a:spLocks noGrp="1"/>
          </p:cNvSpPr>
          <p:nvPr>
            <p:ph type="pic" sz="quarter" idx="19" hasCustomPrompt="1"/>
          </p:nvPr>
        </p:nvSpPr>
        <p:spPr>
          <a:xfrm>
            <a:off x="3155531" y="1597436"/>
            <a:ext cx="4704931" cy="3072341"/>
          </a:xfrm>
          <a:solidFill>
            <a:schemeClr val="bg1">
              <a:alpha val="22000"/>
            </a:schemeClr>
          </a:solidFill>
          <a:effectLst>
            <a:innerShdw blurRad="114300">
              <a:prstClr val="black"/>
            </a:innerShdw>
          </a:effectLst>
        </p:spPr>
        <p:txBody>
          <a:bodyPr/>
          <a:lstStyle>
            <a:lvl1pPr marL="0" indent="0">
              <a:buNone/>
              <a:defRPr>
                <a:latin typeface="+mj-lt"/>
              </a:defRPr>
            </a:lvl1pPr>
          </a:lstStyle>
          <a:p>
            <a:r>
              <a:rPr lang="en-US" dirty="0"/>
              <a:t>Add Image</a:t>
            </a:r>
          </a:p>
        </p:txBody>
      </p:sp>
      <p:sp>
        <p:nvSpPr>
          <p:cNvPr id="19" name="テキスト プレースホルダー 12">
            <a:extLst>
              <a:ext uri="{FF2B5EF4-FFF2-40B4-BE49-F238E27FC236}">
                <a16:creationId xmlns:a16="http://schemas.microsoft.com/office/drawing/2014/main" id="{096870AC-DFEF-42AF-887B-944453E1E4B5}"/>
              </a:ext>
            </a:extLst>
          </p:cNvPr>
          <p:cNvSpPr>
            <a:spLocks noGrp="1"/>
          </p:cNvSpPr>
          <p:nvPr>
            <p:ph type="body" sz="quarter" idx="20" hasCustomPrompt="1"/>
          </p:nvPr>
        </p:nvSpPr>
        <p:spPr>
          <a:xfrm>
            <a:off x="543170" y="2413526"/>
            <a:ext cx="2776783" cy="3746011"/>
          </a:xfrm>
          <a:blipFill>
            <a:blip r:embed="rId3" cstate="print"/>
            <a:stretch>
              <a:fillRect/>
            </a:stretch>
          </a:blipFill>
        </p:spPr>
        <p:txBody>
          <a:bodyPr/>
          <a:lstStyle>
            <a:lvl1pPr marL="0" indent="0">
              <a:buNone/>
              <a:defRPr>
                <a:latin typeface="+mj-lt"/>
              </a:defRPr>
            </a:lvl1pPr>
          </a:lstStyle>
          <a:p>
            <a:pPr lvl="0"/>
            <a:r>
              <a:rPr lang="en-US" dirty="0"/>
              <a:t> </a:t>
            </a:r>
          </a:p>
        </p:txBody>
      </p:sp>
      <p:sp>
        <p:nvSpPr>
          <p:cNvPr id="20" name="図プレースホルダー 7">
            <a:extLst>
              <a:ext uri="{FF2B5EF4-FFF2-40B4-BE49-F238E27FC236}">
                <a16:creationId xmlns:a16="http://schemas.microsoft.com/office/drawing/2014/main" id="{E64C0C0C-C6C9-4156-AA9A-750F808F82B9}"/>
              </a:ext>
            </a:extLst>
          </p:cNvPr>
          <p:cNvSpPr>
            <a:spLocks noGrp="1"/>
          </p:cNvSpPr>
          <p:nvPr>
            <p:ph type="pic" sz="quarter" idx="22" hasCustomPrompt="1"/>
          </p:nvPr>
        </p:nvSpPr>
        <p:spPr>
          <a:xfrm>
            <a:off x="933138" y="2709390"/>
            <a:ext cx="1980172" cy="2628000"/>
          </a:xfrm>
          <a:solidFill>
            <a:schemeClr val="bg1">
              <a:alpha val="22000"/>
            </a:schemeClr>
          </a:solidFill>
          <a:effectLst>
            <a:innerShdw blurRad="114300">
              <a:prstClr val="black"/>
            </a:innerShdw>
          </a:effectLst>
        </p:spPr>
        <p:txBody>
          <a:bodyPr/>
          <a:lstStyle>
            <a:lvl1pPr>
              <a:defRPr>
                <a:latin typeface="+mj-lt"/>
              </a:defRPr>
            </a:lvl1pPr>
          </a:lstStyle>
          <a:p>
            <a:r>
              <a:rPr lang="en-US" dirty="0"/>
              <a:t>Add Image</a:t>
            </a:r>
          </a:p>
        </p:txBody>
      </p:sp>
      <p:sp>
        <p:nvSpPr>
          <p:cNvPr id="21" name="テキスト プレースホルダー 18">
            <a:extLst>
              <a:ext uri="{FF2B5EF4-FFF2-40B4-BE49-F238E27FC236}">
                <a16:creationId xmlns:a16="http://schemas.microsoft.com/office/drawing/2014/main" id="{4037C552-2951-4EC6-8BC0-F429BFD75CEA}"/>
              </a:ext>
            </a:extLst>
          </p:cNvPr>
          <p:cNvSpPr>
            <a:spLocks noGrp="1"/>
          </p:cNvSpPr>
          <p:nvPr>
            <p:ph type="body" sz="quarter" idx="21"/>
          </p:nvPr>
        </p:nvSpPr>
        <p:spPr>
          <a:xfrm>
            <a:off x="2560574" y="3181613"/>
            <a:ext cx="1617238" cy="2715183"/>
          </a:xfrm>
          <a:blipFill>
            <a:blip r:embed="rId4" cstate="print"/>
            <a:stretch>
              <a:fillRect/>
            </a:stretch>
          </a:blipFill>
        </p:spPr>
        <p:txBody>
          <a:bodyPr/>
          <a:lstStyle>
            <a:lvl1pPr marL="0" indent="0">
              <a:buNone/>
              <a:defRPr>
                <a:latin typeface="+mj-lt"/>
              </a:defRPr>
            </a:lvl1pPr>
          </a:lstStyle>
          <a:p>
            <a:pPr lvl="0"/>
            <a:endParaRPr lang="en-US" dirty="0"/>
          </a:p>
        </p:txBody>
      </p:sp>
      <p:sp>
        <p:nvSpPr>
          <p:cNvPr id="22" name="図プレースホルダー 7">
            <a:extLst>
              <a:ext uri="{FF2B5EF4-FFF2-40B4-BE49-F238E27FC236}">
                <a16:creationId xmlns:a16="http://schemas.microsoft.com/office/drawing/2014/main" id="{5398E37E-0D59-4E3D-97B5-5488CF63F3BC}"/>
              </a:ext>
            </a:extLst>
          </p:cNvPr>
          <p:cNvSpPr>
            <a:spLocks noGrp="1"/>
          </p:cNvSpPr>
          <p:nvPr>
            <p:ph type="pic" sz="quarter" idx="23" hasCustomPrompt="1"/>
          </p:nvPr>
        </p:nvSpPr>
        <p:spPr>
          <a:xfrm>
            <a:off x="2818355" y="3508590"/>
            <a:ext cx="1099295" cy="1968000"/>
          </a:xfrm>
          <a:solidFill>
            <a:schemeClr val="bg1">
              <a:alpha val="22000"/>
            </a:schemeClr>
          </a:solidFill>
          <a:effectLst>
            <a:innerShdw blurRad="114300">
              <a:prstClr val="black"/>
            </a:innerShdw>
          </a:effectLst>
        </p:spPr>
        <p:txBody>
          <a:bodyPr/>
          <a:lstStyle>
            <a:lvl1pPr marL="0" indent="0">
              <a:buNone/>
              <a:defRPr>
                <a:latin typeface="+mj-lt"/>
              </a:defRPr>
            </a:lvl1pPr>
          </a:lstStyle>
          <a:p>
            <a:r>
              <a:rPr lang="en-US" dirty="0"/>
              <a:t>Add Image</a:t>
            </a:r>
          </a:p>
        </p:txBody>
      </p:sp>
      <p:sp>
        <p:nvSpPr>
          <p:cNvPr id="23" name="テキスト プレースホルダー 11">
            <a:extLst>
              <a:ext uri="{FF2B5EF4-FFF2-40B4-BE49-F238E27FC236}">
                <a16:creationId xmlns:a16="http://schemas.microsoft.com/office/drawing/2014/main" id="{AE4DF063-B3BF-4B32-A7EE-82919E303A90}"/>
              </a:ext>
            </a:extLst>
          </p:cNvPr>
          <p:cNvSpPr>
            <a:spLocks noGrp="1"/>
          </p:cNvSpPr>
          <p:nvPr>
            <p:ph type="body" sz="quarter" idx="14" hasCustomPrompt="1"/>
          </p:nvPr>
        </p:nvSpPr>
        <p:spPr>
          <a:xfrm>
            <a:off x="8209426" y="1501707"/>
            <a:ext cx="3744741" cy="540454"/>
          </a:xfrm>
        </p:spPr>
        <p:txBody>
          <a:bodyPr anchor="b">
            <a:noAutofit/>
          </a:bodyPr>
          <a:lstStyle>
            <a:lvl1pPr>
              <a:lnSpc>
                <a:spcPts val="2667"/>
              </a:lnSpc>
              <a:defRPr sz="2933">
                <a:solidFill>
                  <a:schemeClr val="accent1"/>
                </a:solidFill>
                <a:latin typeface="+mj-lt"/>
              </a:defRPr>
            </a:lvl1pPr>
          </a:lstStyle>
          <a:p>
            <a:pPr lvl="0"/>
            <a:r>
              <a:rPr lang="en-US" altLang="ja-JP" dirty="0"/>
              <a:t>Text Here</a:t>
            </a:r>
            <a:endParaRPr lang="en-US" dirty="0"/>
          </a:p>
        </p:txBody>
      </p:sp>
      <p:sp>
        <p:nvSpPr>
          <p:cNvPr id="24" name="テキスト プレースホルダー 11">
            <a:extLst>
              <a:ext uri="{FF2B5EF4-FFF2-40B4-BE49-F238E27FC236}">
                <a16:creationId xmlns:a16="http://schemas.microsoft.com/office/drawing/2014/main" id="{4A0EDF8E-FBB9-43C2-B358-4F74EC88456D}"/>
              </a:ext>
            </a:extLst>
          </p:cNvPr>
          <p:cNvSpPr>
            <a:spLocks noGrp="1"/>
          </p:cNvSpPr>
          <p:nvPr>
            <p:ph type="body" sz="quarter" idx="15" hasCustomPrompt="1"/>
          </p:nvPr>
        </p:nvSpPr>
        <p:spPr>
          <a:xfrm>
            <a:off x="8209426" y="2119942"/>
            <a:ext cx="3744741" cy="2309808"/>
          </a:xfrm>
        </p:spPr>
        <p:txBody>
          <a:bodyPr anchor="t">
            <a:noAutofit/>
          </a:bodyPr>
          <a:lstStyle>
            <a:lvl1pPr>
              <a:defRPr sz="1600">
                <a:solidFill>
                  <a:schemeClr val="bg1"/>
                </a:solidFill>
                <a:latin typeface="+mj-lt"/>
              </a:defRPr>
            </a:lvl1pPr>
          </a:lstStyle>
          <a:p>
            <a:pPr lvl="0"/>
            <a:r>
              <a:rPr lang="en-US" altLang="ja-JP" dirty="0"/>
              <a:t>Text Here</a:t>
            </a:r>
            <a:endParaRPr lang="en-US" dirty="0"/>
          </a:p>
        </p:txBody>
      </p:sp>
    </p:spTree>
    <p:extLst>
      <p:ext uri="{BB962C8B-B14F-4D97-AF65-F5344CB8AC3E}">
        <p14:creationId xmlns:p14="http://schemas.microsoft.com/office/powerpoint/2010/main" val="192211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bg/>
                                          </p:spTgt>
                                        </p:tgtEl>
                                        <p:attrNameLst>
                                          <p:attrName>style.visibility</p:attrName>
                                        </p:attrNameLst>
                                      </p:cBhvr>
                                      <p:to>
                                        <p:strVal val="visible"/>
                                      </p:to>
                                    </p:set>
                                    <p:animEffect transition="in" filter="fade">
                                      <p:cBhvr>
                                        <p:cTn id="14" dur="500"/>
                                        <p:tgtEl>
                                          <p:spTgt spid="19">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bg/>
                                          </p:spTgt>
                                        </p:tgtEl>
                                        <p:attrNameLst>
                                          <p:attrName>style.visibility</p:attrName>
                                        </p:attrNameLst>
                                      </p:cBhvr>
                                      <p:to>
                                        <p:strVal val="visible"/>
                                      </p:to>
                                    </p:set>
                                    <p:animEffect transition="in" filter="fade">
                                      <p:cBhvr>
                                        <p:cTn id="24" dur="500"/>
                                        <p:tgtEl>
                                          <p:spTgt spid="21">
                                            <p:bg/>
                                          </p:spTgt>
                                        </p:tgtEl>
                                      </p:cBhvr>
                                    </p:animEffect>
                                  </p:childTnLst>
                                </p:cTn>
                              </p:par>
                              <p:par>
                                <p:cTn id="25" presetID="10" presetClass="entr" presetSubtype="0" fill="hold" grpId="0" nodeType="withEffect" nodePh="1">
                                  <p:stCondLst>
                                    <p:cond delay="0"/>
                                  </p:stCondLst>
                                  <p:endCondLst>
                                    <p:cond evt="begin" delay="0">
                                      <p:tn val="25"/>
                                    </p:cond>
                                  </p:end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1500"/>
                            </p:stCondLst>
                            <p:childTnLst>
                              <p:par>
                                <p:cTn id="32" presetID="2" presetClass="entr" presetSubtype="2" decel="100000" fill="hold" grpId="0" nodeType="afterEffect">
                                  <p:stCondLst>
                                    <p:cond delay="250"/>
                                  </p:stCondLst>
                                  <p:childTnLst>
                                    <p:set>
                                      <p:cBhvr>
                                        <p:cTn id="33" dur="1" fill="hold">
                                          <p:stCondLst>
                                            <p:cond delay="0"/>
                                          </p:stCondLst>
                                        </p:cTn>
                                        <p:tgtEl>
                                          <p:spTgt spid="23">
                                            <p:txEl>
                                              <p:pRg st="0" end="0"/>
                                            </p:txEl>
                                          </p:spTgt>
                                        </p:tgtEl>
                                        <p:attrNameLst>
                                          <p:attrName>style.visibility</p:attrName>
                                        </p:attrNameLst>
                                      </p:cBhvr>
                                      <p:to>
                                        <p:strVal val="visible"/>
                                      </p:to>
                                    </p:set>
                                    <p:anim calcmode="lin" valueType="num">
                                      <p:cBhvr additive="base">
                                        <p:cTn id="3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3">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24">
                                            <p:txEl>
                                              <p:pRg st="0" end="0"/>
                                            </p:txEl>
                                          </p:spTgt>
                                        </p:tgtEl>
                                        <p:attrNameLst>
                                          <p:attrName>style.visibility</p:attrName>
                                        </p:attrNameLst>
                                      </p:cBhvr>
                                      <p:to>
                                        <p:strVal val="visible"/>
                                      </p:to>
                                    </p:set>
                                    <p:anim calcmode="lin" valueType="num">
                                      <p:cBhvr additive="base">
                                        <p:cTn id="3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build="allAtOnce"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bldP spid="23" grpId="0" build="p">
        <p:tmplLst>
          <p:tmpl lvl="1">
            <p:tnLst>
              <p:par>
                <p:cTn presetID="2" presetClass="entr" presetSubtype="2" decel="10000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ackground">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119" y="1066801"/>
            <a:ext cx="4305704" cy="990599"/>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261" y="1066800"/>
            <a:ext cx="6541619" cy="510540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7119" y="2057400"/>
            <a:ext cx="4305704"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119" y="987425"/>
            <a:ext cx="4305704" cy="1069975"/>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261" y="987425"/>
            <a:ext cx="6541619" cy="5184775"/>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67119" y="2057400"/>
            <a:ext cx="4305704"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67118" y="990601"/>
            <a:ext cx="11257762" cy="5184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D0B51CA7-4F94-4208-97F7-F1A9B52FF2E9}"/>
              </a:ext>
            </a:extLst>
          </p:cNvPr>
          <p:cNvGrpSpPr>
            <a:grpSpLocks noChangeAspect="1"/>
          </p:cNvGrpSpPr>
          <p:nvPr userDrawn="1"/>
        </p:nvGrpSpPr>
        <p:grpSpPr>
          <a:xfrm>
            <a:off x="5251847" y="698463"/>
            <a:ext cx="1688306" cy="27195"/>
            <a:chOff x="9673249" y="2043533"/>
            <a:chExt cx="7919727" cy="127577"/>
          </a:xfrm>
        </p:grpSpPr>
        <p:sp>
          <p:nvSpPr>
            <p:cNvPr id="5" name="Rectangle 4">
              <a:extLst>
                <a:ext uri="{FF2B5EF4-FFF2-40B4-BE49-F238E27FC236}">
                  <a16:creationId xmlns:a16="http://schemas.microsoft.com/office/drawing/2014/main" id="{8297D07C-3D91-4252-B387-8994042C3726}"/>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a:extLst>
                <a:ext uri="{FF2B5EF4-FFF2-40B4-BE49-F238E27FC236}">
                  <a16:creationId xmlns:a16="http://schemas.microsoft.com/office/drawing/2014/main" id="{B58929A5-88D8-4DF3-9B4C-AAE9AED65A97}"/>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id="{C9304F5D-C5B2-4C17-AF67-03DABE9E7E23}"/>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8A80D491-F9BF-4CA6-81E1-8AE5D39D8B9F}"/>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0BC2A953-09B6-48F7-8D63-25770BCAB3F3}"/>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0A5C797D-4D24-4F87-9499-F88618F47E33}"/>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8069" y="838199"/>
            <a:ext cx="2626811"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7118" y="838199"/>
            <a:ext cx="8443322"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enu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1C55-B3CE-44CA-B778-0666F00C3AAC}"/>
              </a:ext>
            </a:extLst>
          </p:cNvPr>
          <p:cNvSpPr>
            <a:spLocks noGrp="1"/>
          </p:cNvSpPr>
          <p:nvPr>
            <p:ph type="title"/>
          </p:nvPr>
        </p:nvSpPr>
        <p:spPr/>
        <p:txBody>
          <a:bodyPr/>
          <a:lstStyle/>
          <a:p>
            <a:r>
              <a:rPr lang="en-US" dirty="0"/>
              <a:t>Click to edit Master title style</a:t>
            </a:r>
          </a:p>
        </p:txBody>
      </p:sp>
      <p:sp>
        <p:nvSpPr>
          <p:cNvPr id="3" name="Line 14">
            <a:extLst>
              <a:ext uri="{FF2B5EF4-FFF2-40B4-BE49-F238E27FC236}">
                <a16:creationId xmlns:a16="http://schemas.microsoft.com/office/drawing/2014/main" id="{B0BDDF80-3B21-4613-BD75-5E8E8BEF4EED}"/>
              </a:ext>
            </a:extLst>
          </p:cNvPr>
          <p:cNvSpPr>
            <a:spLocks noChangeShapeType="1"/>
          </p:cNvSpPr>
          <p:nvPr userDrawn="1"/>
        </p:nvSpPr>
        <p:spPr bwMode="auto">
          <a:xfrm>
            <a:off x="2532050" y="1995936"/>
            <a:ext cx="2413752" cy="0"/>
          </a:xfrm>
          <a:prstGeom prst="line">
            <a:avLst/>
          </a:prstGeom>
          <a:noFill/>
          <a:ln w="25400" cap="flat">
            <a:solidFill>
              <a:srgbClr val="FFFFFF">
                <a:lumMod val="85000"/>
              </a:srgb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4" name="Line 15">
            <a:extLst>
              <a:ext uri="{FF2B5EF4-FFF2-40B4-BE49-F238E27FC236}">
                <a16:creationId xmlns:a16="http://schemas.microsoft.com/office/drawing/2014/main" id="{039EF009-0ADE-403D-9FBF-B34E23FB6CAB}"/>
              </a:ext>
            </a:extLst>
          </p:cNvPr>
          <p:cNvSpPr>
            <a:spLocks noChangeShapeType="1"/>
          </p:cNvSpPr>
          <p:nvPr userDrawn="1"/>
        </p:nvSpPr>
        <p:spPr bwMode="auto">
          <a:xfrm>
            <a:off x="3295062" y="3125808"/>
            <a:ext cx="1650739" cy="0"/>
          </a:xfrm>
          <a:prstGeom prst="line">
            <a:avLst/>
          </a:prstGeom>
          <a:noFill/>
          <a:ln w="25400" cap="flat">
            <a:solidFill>
              <a:srgbClr val="FFFFFF">
                <a:lumMod val="85000"/>
              </a:srgb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5" name="Line 16">
            <a:extLst>
              <a:ext uri="{FF2B5EF4-FFF2-40B4-BE49-F238E27FC236}">
                <a16:creationId xmlns:a16="http://schemas.microsoft.com/office/drawing/2014/main" id="{67B48F87-E692-4FAE-BD97-8C475F1A10AF}"/>
              </a:ext>
            </a:extLst>
          </p:cNvPr>
          <p:cNvSpPr>
            <a:spLocks noChangeShapeType="1"/>
          </p:cNvSpPr>
          <p:nvPr userDrawn="1"/>
        </p:nvSpPr>
        <p:spPr bwMode="auto">
          <a:xfrm>
            <a:off x="3295064" y="4255679"/>
            <a:ext cx="1650738" cy="0"/>
          </a:xfrm>
          <a:prstGeom prst="line">
            <a:avLst/>
          </a:prstGeom>
          <a:noFill/>
          <a:ln w="25400" cap="flat">
            <a:solidFill>
              <a:srgbClr val="FFFFFF">
                <a:lumMod val="85000"/>
              </a:srgb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6" name="Line 17">
            <a:extLst>
              <a:ext uri="{FF2B5EF4-FFF2-40B4-BE49-F238E27FC236}">
                <a16:creationId xmlns:a16="http://schemas.microsoft.com/office/drawing/2014/main" id="{405863EB-FF79-4131-BDD7-FD78D0AFB52E}"/>
              </a:ext>
            </a:extLst>
          </p:cNvPr>
          <p:cNvSpPr>
            <a:spLocks noChangeShapeType="1"/>
          </p:cNvSpPr>
          <p:nvPr userDrawn="1"/>
        </p:nvSpPr>
        <p:spPr bwMode="auto">
          <a:xfrm>
            <a:off x="2532050" y="5398605"/>
            <a:ext cx="2413751" cy="0"/>
          </a:xfrm>
          <a:prstGeom prst="line">
            <a:avLst/>
          </a:prstGeom>
          <a:noFill/>
          <a:ln w="25400" cap="flat">
            <a:solidFill>
              <a:srgbClr val="FFFFFF">
                <a:lumMod val="85000"/>
              </a:srgb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7" name="Freeform 25">
            <a:extLst>
              <a:ext uri="{FF2B5EF4-FFF2-40B4-BE49-F238E27FC236}">
                <a16:creationId xmlns:a16="http://schemas.microsoft.com/office/drawing/2014/main" id="{1A5A11D8-13AB-4F2D-BC34-C034A0262279}"/>
              </a:ext>
            </a:extLst>
          </p:cNvPr>
          <p:cNvSpPr>
            <a:spLocks/>
          </p:cNvSpPr>
          <p:nvPr userDrawn="1"/>
        </p:nvSpPr>
        <p:spPr bwMode="auto">
          <a:xfrm>
            <a:off x="23890" y="1476321"/>
            <a:ext cx="3221326" cy="4428845"/>
          </a:xfrm>
          <a:custGeom>
            <a:avLst/>
            <a:gdLst>
              <a:gd name="T0" fmla="*/ 0 w 1970"/>
              <a:gd name="T1" fmla="*/ 2575 h 2719"/>
              <a:gd name="T2" fmla="*/ 610 w 1970"/>
              <a:gd name="T3" fmla="*/ 2719 h 2719"/>
              <a:gd name="T4" fmla="*/ 1970 w 1970"/>
              <a:gd name="T5" fmla="*/ 1360 h 2719"/>
              <a:gd name="T6" fmla="*/ 610 w 1970"/>
              <a:gd name="T7" fmla="*/ 0 h 2719"/>
              <a:gd name="T8" fmla="*/ 0 w 1970"/>
              <a:gd name="T9" fmla="*/ 144 h 2719"/>
            </a:gdLst>
            <a:ahLst/>
            <a:cxnLst>
              <a:cxn ang="0">
                <a:pos x="T0" y="T1"/>
              </a:cxn>
              <a:cxn ang="0">
                <a:pos x="T2" y="T3"/>
              </a:cxn>
              <a:cxn ang="0">
                <a:pos x="T4" y="T5"/>
              </a:cxn>
              <a:cxn ang="0">
                <a:pos x="T6" y="T7"/>
              </a:cxn>
              <a:cxn ang="0">
                <a:pos x="T8" y="T9"/>
              </a:cxn>
            </a:cxnLst>
            <a:rect l="0" t="0" r="r" b="b"/>
            <a:pathLst>
              <a:path w="1970" h="2719">
                <a:moveTo>
                  <a:pt x="0" y="2575"/>
                </a:moveTo>
                <a:cubicBezTo>
                  <a:pt x="183" y="2667"/>
                  <a:pt x="391" y="2719"/>
                  <a:pt x="610" y="2719"/>
                </a:cubicBezTo>
                <a:cubicBezTo>
                  <a:pt x="1361" y="2719"/>
                  <a:pt x="1970" y="2111"/>
                  <a:pt x="1970" y="1360"/>
                </a:cubicBezTo>
                <a:cubicBezTo>
                  <a:pt x="1970" y="608"/>
                  <a:pt x="1361" y="0"/>
                  <a:pt x="610" y="0"/>
                </a:cubicBezTo>
                <a:cubicBezTo>
                  <a:pt x="391" y="0"/>
                  <a:pt x="183" y="52"/>
                  <a:pt x="0" y="144"/>
                </a:cubicBezTo>
              </a:path>
            </a:pathLst>
          </a:custGeom>
          <a:noFill/>
          <a:ln w="25400" cap="flat">
            <a:solidFill>
              <a:srgbClr val="FFFFFF">
                <a:lumMod val="85000"/>
              </a:srgbClr>
            </a:solidFill>
            <a:prstDash val="solid"/>
            <a:miter lim="800000"/>
            <a:headEnd type="oval" w="lg" len="lg"/>
            <a:tailEnd type="oval" w="lg" len="lg"/>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grpSp>
        <p:nvGrpSpPr>
          <p:cNvPr id="8" name="Group 7">
            <a:extLst>
              <a:ext uri="{FF2B5EF4-FFF2-40B4-BE49-F238E27FC236}">
                <a16:creationId xmlns:a16="http://schemas.microsoft.com/office/drawing/2014/main" id="{28E48CEA-7517-49F4-8009-E189938A5876}"/>
              </a:ext>
            </a:extLst>
          </p:cNvPr>
          <p:cNvGrpSpPr/>
          <p:nvPr userDrawn="1"/>
        </p:nvGrpSpPr>
        <p:grpSpPr>
          <a:xfrm>
            <a:off x="2293787" y="1540148"/>
            <a:ext cx="3478035" cy="911577"/>
            <a:chOff x="4584398" y="3080295"/>
            <a:chExt cx="6956070" cy="1823154"/>
          </a:xfrm>
        </p:grpSpPr>
        <p:sp>
          <p:nvSpPr>
            <p:cNvPr id="9" name="Freeform 9">
              <a:extLst>
                <a:ext uri="{FF2B5EF4-FFF2-40B4-BE49-F238E27FC236}">
                  <a16:creationId xmlns:a16="http://schemas.microsoft.com/office/drawing/2014/main" id="{CC9556CE-F83B-4415-8568-0127DCF6BC84}"/>
                </a:ext>
              </a:extLst>
            </p:cNvPr>
            <p:cNvSpPr>
              <a:spLocks/>
            </p:cNvSpPr>
            <p:nvPr/>
          </p:nvSpPr>
          <p:spPr bwMode="auto">
            <a:xfrm>
              <a:off x="4584398" y="3727501"/>
              <a:ext cx="528742" cy="528742"/>
            </a:xfrm>
            <a:prstGeom prst="ellipse">
              <a:avLst/>
            </a:prstGeom>
            <a:solidFill>
              <a:srgbClr val="1073A3"/>
            </a:solidFill>
            <a:ln w="6350"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10" name="Oval 9">
              <a:extLst>
                <a:ext uri="{FF2B5EF4-FFF2-40B4-BE49-F238E27FC236}">
                  <a16:creationId xmlns:a16="http://schemas.microsoft.com/office/drawing/2014/main" id="{D63D991E-D485-4EE2-9F3D-D8A4F4C16990}"/>
                </a:ext>
              </a:extLst>
            </p:cNvPr>
            <p:cNvSpPr/>
            <p:nvPr/>
          </p:nvSpPr>
          <p:spPr>
            <a:xfrm>
              <a:off x="9660341" y="3080295"/>
              <a:ext cx="1880127" cy="1823154"/>
            </a:xfrm>
            <a:prstGeom prst="ellipse">
              <a:avLst/>
            </a:prstGeom>
            <a:solidFill>
              <a:srgbClr val="1073A3"/>
            </a:solidFill>
            <a:ln w="12700" cap="flat" cmpd="sng" algn="ctr">
              <a:noFill/>
              <a:prstDash val="solid"/>
              <a:miter lim="800000"/>
            </a:ln>
            <a:effectLst/>
          </p:spPr>
          <p:txBody>
            <a:bodyPr lIns="91440" tIns="45720" rIns="0" bIns="0"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oboto Bold" charset="0"/>
                <a:ea typeface="+mn-ea"/>
                <a:cs typeface="+mn-cs"/>
              </a:endParaRPr>
            </a:p>
          </p:txBody>
        </p:sp>
      </p:grpSp>
      <p:grpSp>
        <p:nvGrpSpPr>
          <p:cNvPr id="11" name="Group 10">
            <a:extLst>
              <a:ext uri="{FF2B5EF4-FFF2-40B4-BE49-F238E27FC236}">
                <a16:creationId xmlns:a16="http://schemas.microsoft.com/office/drawing/2014/main" id="{7AA230FD-E9E4-4DE7-A718-90C921FB510C}"/>
              </a:ext>
            </a:extLst>
          </p:cNvPr>
          <p:cNvGrpSpPr/>
          <p:nvPr userDrawn="1"/>
        </p:nvGrpSpPr>
        <p:grpSpPr>
          <a:xfrm>
            <a:off x="3032620" y="2670019"/>
            <a:ext cx="2739202" cy="911577"/>
            <a:chOff x="6062064" y="5340038"/>
            <a:chExt cx="5478404" cy="1823154"/>
          </a:xfrm>
          <a:solidFill>
            <a:srgbClr val="2DADE0"/>
          </a:solidFill>
        </p:grpSpPr>
        <p:sp>
          <p:nvSpPr>
            <p:cNvPr id="12" name="Freeform 8">
              <a:extLst>
                <a:ext uri="{FF2B5EF4-FFF2-40B4-BE49-F238E27FC236}">
                  <a16:creationId xmlns:a16="http://schemas.microsoft.com/office/drawing/2014/main" id="{CDE87A0A-B52C-4016-A27B-D56B9696EB1C}"/>
                </a:ext>
              </a:extLst>
            </p:cNvPr>
            <p:cNvSpPr>
              <a:spLocks/>
            </p:cNvSpPr>
            <p:nvPr/>
          </p:nvSpPr>
          <p:spPr bwMode="auto">
            <a:xfrm>
              <a:off x="6062064" y="5990460"/>
              <a:ext cx="524887" cy="522311"/>
            </a:xfrm>
            <a:prstGeom prst="ellipse">
              <a:avLst/>
            </a:prstGeom>
            <a:grpFill/>
            <a:ln w="6350"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13" name="Oval 12">
              <a:extLst>
                <a:ext uri="{FF2B5EF4-FFF2-40B4-BE49-F238E27FC236}">
                  <a16:creationId xmlns:a16="http://schemas.microsoft.com/office/drawing/2014/main" id="{2D1DA5AD-1880-409A-89B1-49DB1507BEDC}"/>
                </a:ext>
              </a:extLst>
            </p:cNvPr>
            <p:cNvSpPr/>
            <p:nvPr/>
          </p:nvSpPr>
          <p:spPr>
            <a:xfrm>
              <a:off x="9660341" y="5340038"/>
              <a:ext cx="1880127" cy="1823154"/>
            </a:xfrm>
            <a:prstGeom prst="ellipse">
              <a:avLst/>
            </a:prstGeom>
            <a:grpFill/>
            <a:ln w="12700" cap="flat" cmpd="sng" algn="ctr">
              <a:noFill/>
              <a:prstDash val="solid"/>
              <a:miter lim="800000"/>
            </a:ln>
            <a:effectLst/>
          </p:spPr>
          <p:txBody>
            <a:bodyPr lIns="91440" tIns="45720" rIns="0" bIns="0"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oboto Bold" charset="0"/>
                <a:ea typeface="+mn-ea"/>
                <a:cs typeface="+mn-cs"/>
              </a:endParaRPr>
            </a:p>
          </p:txBody>
        </p:sp>
      </p:grpSp>
      <p:grpSp>
        <p:nvGrpSpPr>
          <p:cNvPr id="14" name="Group 13">
            <a:extLst>
              <a:ext uri="{FF2B5EF4-FFF2-40B4-BE49-F238E27FC236}">
                <a16:creationId xmlns:a16="http://schemas.microsoft.com/office/drawing/2014/main" id="{E9D06DE5-F1B9-4850-8630-1896E26E932B}"/>
              </a:ext>
            </a:extLst>
          </p:cNvPr>
          <p:cNvGrpSpPr/>
          <p:nvPr userDrawn="1"/>
        </p:nvGrpSpPr>
        <p:grpSpPr>
          <a:xfrm>
            <a:off x="3032620" y="3799890"/>
            <a:ext cx="2739202" cy="911577"/>
            <a:chOff x="6062064" y="7599780"/>
            <a:chExt cx="5478404" cy="1823154"/>
          </a:xfrm>
          <a:solidFill>
            <a:srgbClr val="6ACEE3"/>
          </a:solidFill>
        </p:grpSpPr>
        <p:sp>
          <p:nvSpPr>
            <p:cNvPr id="15" name="Freeform 7">
              <a:extLst>
                <a:ext uri="{FF2B5EF4-FFF2-40B4-BE49-F238E27FC236}">
                  <a16:creationId xmlns:a16="http://schemas.microsoft.com/office/drawing/2014/main" id="{3AF440B5-B532-4609-9647-9A9770D84542}"/>
                </a:ext>
              </a:extLst>
            </p:cNvPr>
            <p:cNvSpPr>
              <a:spLocks/>
            </p:cNvSpPr>
            <p:nvPr/>
          </p:nvSpPr>
          <p:spPr bwMode="auto">
            <a:xfrm>
              <a:off x="6062064" y="8250201"/>
              <a:ext cx="524887" cy="522311"/>
            </a:xfrm>
            <a:prstGeom prst="ellipse">
              <a:avLst/>
            </a:prstGeom>
            <a:grpFill/>
            <a:ln w="6350"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16" name="Oval 15">
              <a:extLst>
                <a:ext uri="{FF2B5EF4-FFF2-40B4-BE49-F238E27FC236}">
                  <a16:creationId xmlns:a16="http://schemas.microsoft.com/office/drawing/2014/main" id="{0450874D-5894-45A6-B0D7-6CE929348BF5}"/>
                </a:ext>
              </a:extLst>
            </p:cNvPr>
            <p:cNvSpPr/>
            <p:nvPr/>
          </p:nvSpPr>
          <p:spPr>
            <a:xfrm>
              <a:off x="9660341" y="7599780"/>
              <a:ext cx="1880127" cy="1823154"/>
            </a:xfrm>
            <a:prstGeom prst="ellipse">
              <a:avLst/>
            </a:prstGeom>
            <a:grpFill/>
            <a:ln w="12700" cap="flat" cmpd="sng" algn="ctr">
              <a:noFill/>
              <a:prstDash val="solid"/>
              <a:miter lim="800000"/>
            </a:ln>
            <a:effectLst/>
          </p:spPr>
          <p:txBody>
            <a:bodyPr lIns="91440" tIns="45720" rIns="0" bIns="0"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oboto Bold" charset="0"/>
                <a:ea typeface="+mn-ea"/>
                <a:cs typeface="+mn-cs"/>
              </a:endParaRPr>
            </a:p>
          </p:txBody>
        </p:sp>
      </p:grpSp>
      <p:sp>
        <p:nvSpPr>
          <p:cNvPr id="17" name="Freeform 6">
            <a:extLst>
              <a:ext uri="{FF2B5EF4-FFF2-40B4-BE49-F238E27FC236}">
                <a16:creationId xmlns:a16="http://schemas.microsoft.com/office/drawing/2014/main" id="{C63D7157-937D-484F-AC3E-71A6E0D11BC7}"/>
              </a:ext>
            </a:extLst>
          </p:cNvPr>
          <p:cNvSpPr>
            <a:spLocks/>
          </p:cNvSpPr>
          <p:nvPr userDrawn="1"/>
        </p:nvSpPr>
        <p:spPr bwMode="auto">
          <a:xfrm>
            <a:off x="2293787" y="5266419"/>
            <a:ext cx="264371" cy="264371"/>
          </a:xfrm>
          <a:prstGeom prst="ellipse">
            <a:avLst/>
          </a:prstGeom>
          <a:solidFill>
            <a:srgbClr val="61DDA8"/>
          </a:solidFill>
          <a:ln w="6350"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18" name="Oval 17">
            <a:extLst>
              <a:ext uri="{FF2B5EF4-FFF2-40B4-BE49-F238E27FC236}">
                <a16:creationId xmlns:a16="http://schemas.microsoft.com/office/drawing/2014/main" id="{B271B29A-2E56-4C3D-B6DC-29CA1448EE86}"/>
              </a:ext>
            </a:extLst>
          </p:cNvPr>
          <p:cNvSpPr/>
          <p:nvPr userDrawn="1"/>
        </p:nvSpPr>
        <p:spPr>
          <a:xfrm>
            <a:off x="4831759" y="4942816"/>
            <a:ext cx="940064" cy="911577"/>
          </a:xfrm>
          <a:prstGeom prst="ellipse">
            <a:avLst/>
          </a:prstGeom>
          <a:solidFill>
            <a:srgbClr val="61DDA8"/>
          </a:solidFill>
          <a:ln w="12700" cap="flat" cmpd="sng" algn="ctr">
            <a:noFill/>
            <a:prstDash val="solid"/>
            <a:miter lim="800000"/>
          </a:ln>
          <a:effectLst/>
        </p:spPr>
        <p:txBody>
          <a:bodyPr lIns="91440" tIns="45720" rIns="0" bIns="0"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oboto Bold" charset="0"/>
              <a:ea typeface="+mn-ea"/>
              <a:cs typeface="+mn-cs"/>
            </a:endParaRPr>
          </a:p>
        </p:txBody>
      </p:sp>
      <p:sp>
        <p:nvSpPr>
          <p:cNvPr id="19" name="Shape 2774">
            <a:extLst>
              <a:ext uri="{FF2B5EF4-FFF2-40B4-BE49-F238E27FC236}">
                <a16:creationId xmlns:a16="http://schemas.microsoft.com/office/drawing/2014/main" id="{74D4E026-33C6-44CF-964F-9E754D42A45D}"/>
              </a:ext>
            </a:extLst>
          </p:cNvPr>
          <p:cNvSpPr/>
          <p:nvPr userDrawn="1"/>
        </p:nvSpPr>
        <p:spPr>
          <a:xfrm>
            <a:off x="5111056" y="2948043"/>
            <a:ext cx="377832" cy="37783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rgbClr val="FFFFFF"/>
          </a:solidFill>
          <a:ln w="12700">
            <a:miter lim="400000"/>
          </a:ln>
        </p:spPr>
        <p:txBody>
          <a:bodyPr lIns="19045" tIns="19045" rIns="19045" bIns="19045" anchor="ctr"/>
          <a:lstStyle/>
          <a:p>
            <a:pPr marL="0" marR="0" lvl="0" indent="0" defTabSz="228532"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Roboto Bold" charset="0"/>
              <a:ea typeface="Roboto Bold" charset="0"/>
              <a:cs typeface="Roboto Bold" charset="0"/>
              <a:sym typeface="Gill Sans"/>
            </a:endParaRPr>
          </a:p>
        </p:txBody>
      </p:sp>
      <p:sp>
        <p:nvSpPr>
          <p:cNvPr id="20" name="Shape 2783">
            <a:extLst>
              <a:ext uri="{FF2B5EF4-FFF2-40B4-BE49-F238E27FC236}">
                <a16:creationId xmlns:a16="http://schemas.microsoft.com/office/drawing/2014/main" id="{6D5BBD54-72E1-47DC-B0FF-852E25647789}"/>
              </a:ext>
            </a:extLst>
          </p:cNvPr>
          <p:cNvSpPr/>
          <p:nvPr userDrawn="1"/>
        </p:nvSpPr>
        <p:spPr>
          <a:xfrm>
            <a:off x="5133021" y="4103675"/>
            <a:ext cx="377832" cy="326310"/>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FFFFFF"/>
          </a:solidFill>
          <a:ln w="12700">
            <a:miter lim="400000"/>
          </a:ln>
        </p:spPr>
        <p:txBody>
          <a:bodyPr lIns="19045" tIns="19045" rIns="19045" bIns="19045" anchor="ctr"/>
          <a:lstStyle/>
          <a:p>
            <a:pPr marL="0" marR="0" lvl="0" indent="0" defTabSz="228532"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Roboto Bold" charset="0"/>
              <a:ea typeface="Roboto Bold" charset="0"/>
              <a:cs typeface="Roboto Bold" charset="0"/>
              <a:sym typeface="Gill Sans"/>
            </a:endParaRPr>
          </a:p>
        </p:txBody>
      </p:sp>
      <p:sp>
        <p:nvSpPr>
          <p:cNvPr id="21" name="Oval 20">
            <a:extLst>
              <a:ext uri="{FF2B5EF4-FFF2-40B4-BE49-F238E27FC236}">
                <a16:creationId xmlns:a16="http://schemas.microsoft.com/office/drawing/2014/main" id="{C03227B9-F390-4DAD-A24B-0F66996301A3}"/>
              </a:ext>
            </a:extLst>
          </p:cNvPr>
          <p:cNvSpPr/>
          <p:nvPr userDrawn="1"/>
        </p:nvSpPr>
        <p:spPr>
          <a:xfrm>
            <a:off x="39508" y="2670019"/>
            <a:ext cx="2069949" cy="2069949"/>
          </a:xfrm>
          <a:prstGeom prst="ellipse">
            <a:avLst/>
          </a:prstGeom>
          <a:solidFill>
            <a:schemeClr val="accent1">
              <a:lumMod val="20000"/>
              <a:lumOff val="80000"/>
            </a:schemeClr>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Roboto Bold" charset="0"/>
              <a:ea typeface="+mn-ea"/>
              <a:cs typeface="+mn-cs"/>
            </a:endParaRPr>
          </a:p>
        </p:txBody>
      </p:sp>
      <p:pic>
        <p:nvPicPr>
          <p:cNvPr id="26" name="Graphic 25" descr="Handshake">
            <a:extLst>
              <a:ext uri="{FF2B5EF4-FFF2-40B4-BE49-F238E27FC236}">
                <a16:creationId xmlns:a16="http://schemas.microsoft.com/office/drawing/2014/main" id="{5621C0D1-2902-4725-AB7B-CBB1B408C1A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05789" y="5080008"/>
            <a:ext cx="651118" cy="651118"/>
          </a:xfrm>
          <a:prstGeom prst="rect">
            <a:avLst/>
          </a:prstGeom>
        </p:spPr>
      </p:pic>
      <p:pic>
        <p:nvPicPr>
          <p:cNvPr id="27" name="Graphic 26" descr="Group brainstorm">
            <a:extLst>
              <a:ext uri="{FF2B5EF4-FFF2-40B4-BE49-F238E27FC236}">
                <a16:creationId xmlns:a16="http://schemas.microsoft.com/office/drawing/2014/main" id="{A9E506F9-FAD4-4AF4-AE63-14627E1AB57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4409" y="1680373"/>
            <a:ext cx="631126" cy="631126"/>
          </a:xfrm>
          <a:prstGeom prst="rect">
            <a:avLst/>
          </a:prstGeom>
        </p:spPr>
      </p:pic>
      <p:pic>
        <p:nvPicPr>
          <p:cNvPr id="28" name="Picture 27">
            <a:extLst>
              <a:ext uri="{FF2B5EF4-FFF2-40B4-BE49-F238E27FC236}">
                <a16:creationId xmlns:a16="http://schemas.microsoft.com/office/drawing/2014/main" id="{4E709226-3436-47DF-AF40-78C04FADD31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1318" y="3125808"/>
            <a:ext cx="1597470" cy="1505054"/>
          </a:xfrm>
          <a:prstGeom prst="rect">
            <a:avLst/>
          </a:prstGeom>
        </p:spPr>
      </p:pic>
      <p:grpSp>
        <p:nvGrpSpPr>
          <p:cNvPr id="29" name="Group 28">
            <a:extLst>
              <a:ext uri="{FF2B5EF4-FFF2-40B4-BE49-F238E27FC236}">
                <a16:creationId xmlns:a16="http://schemas.microsoft.com/office/drawing/2014/main" id="{20A34E6C-44CA-4457-AFAF-B7C160416C1A}"/>
              </a:ext>
            </a:extLst>
          </p:cNvPr>
          <p:cNvGrpSpPr>
            <a:grpSpLocks noChangeAspect="1"/>
          </p:cNvGrpSpPr>
          <p:nvPr userDrawn="1"/>
        </p:nvGrpSpPr>
        <p:grpSpPr>
          <a:xfrm>
            <a:off x="5251847" y="698463"/>
            <a:ext cx="1688306" cy="27195"/>
            <a:chOff x="9673249" y="2043533"/>
            <a:chExt cx="7919727" cy="127577"/>
          </a:xfrm>
        </p:grpSpPr>
        <p:sp>
          <p:nvSpPr>
            <p:cNvPr id="30" name="Rectangle 29">
              <a:extLst>
                <a:ext uri="{FF2B5EF4-FFF2-40B4-BE49-F238E27FC236}">
                  <a16:creationId xmlns:a16="http://schemas.microsoft.com/office/drawing/2014/main" id="{FA5D8760-AECC-4B2B-8628-6AAB668527A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a:extLst>
                <a:ext uri="{FF2B5EF4-FFF2-40B4-BE49-F238E27FC236}">
                  <a16:creationId xmlns:a16="http://schemas.microsoft.com/office/drawing/2014/main" id="{96E1297A-E525-4C69-B05D-75E8D9B05B8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6EB2B902-C32E-4562-9720-6ABFEEE4812C}"/>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D764EB68-963F-470A-A626-0A7FF31D23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E93D1942-083A-4CD0-B51B-84E61D2966F0}"/>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4A7D1B98-ABBC-4857-AAB2-5566960EF3B6}"/>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
        <p:nvSpPr>
          <p:cNvPr id="37" name="Text Placeholder 36">
            <a:extLst>
              <a:ext uri="{FF2B5EF4-FFF2-40B4-BE49-F238E27FC236}">
                <a16:creationId xmlns:a16="http://schemas.microsoft.com/office/drawing/2014/main" id="{9E760AE3-BF38-45F0-9FF0-1AE8EC54B9DE}"/>
              </a:ext>
            </a:extLst>
          </p:cNvPr>
          <p:cNvSpPr>
            <a:spLocks noGrp="1"/>
          </p:cNvSpPr>
          <p:nvPr>
            <p:ph type="body" sz="quarter" idx="10"/>
          </p:nvPr>
        </p:nvSpPr>
        <p:spPr>
          <a:xfrm>
            <a:off x="5998800" y="1780036"/>
            <a:ext cx="5352777" cy="431800"/>
          </a:xfrm>
        </p:spPr>
        <p:txBody>
          <a:bodyPr/>
          <a:lstStyle>
            <a:lvl1pPr marL="0" indent="0">
              <a:buNone/>
              <a:defRPr kumimoji="0" lang="en-US" sz="20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38" name="Text Placeholder 36">
            <a:extLst>
              <a:ext uri="{FF2B5EF4-FFF2-40B4-BE49-F238E27FC236}">
                <a16:creationId xmlns:a16="http://schemas.microsoft.com/office/drawing/2014/main" id="{FE2717A0-986D-45BD-BE47-A99A5616F764}"/>
              </a:ext>
            </a:extLst>
          </p:cNvPr>
          <p:cNvSpPr>
            <a:spLocks noGrp="1"/>
          </p:cNvSpPr>
          <p:nvPr>
            <p:ph type="body" sz="quarter" idx="11"/>
          </p:nvPr>
        </p:nvSpPr>
        <p:spPr>
          <a:xfrm>
            <a:off x="5998800" y="2914259"/>
            <a:ext cx="5352777" cy="431800"/>
          </a:xfrm>
        </p:spPr>
        <p:txBody>
          <a:bodyPr/>
          <a:lstStyle>
            <a:lvl1pPr marL="0" indent="0">
              <a:buNone/>
              <a:defRPr kumimoji="0" lang="en-US" sz="20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marL="0" lvl="0" indent="0" algn="l" defTabSz="457200" rtl="0" eaLnBrk="0" fontAlgn="base" hangingPunct="0">
              <a:lnSpc>
                <a:spcPct val="90000"/>
              </a:lnSpc>
              <a:spcBef>
                <a:spcPts val="813"/>
              </a:spcBef>
              <a:spcAft>
                <a:spcPct val="0"/>
              </a:spcAft>
              <a:buClr>
                <a:srgbClr val="0070C0"/>
              </a:buClr>
              <a:buSzPct val="100000"/>
              <a:buFont typeface="Arial" panose="020B0604020202020204" pitchFamily="34" charset="0"/>
              <a:buNone/>
            </a:pPr>
            <a:r>
              <a:rPr lang="en-US" dirty="0"/>
              <a:t>Click to edit</a:t>
            </a:r>
          </a:p>
        </p:txBody>
      </p:sp>
      <p:sp>
        <p:nvSpPr>
          <p:cNvPr id="39" name="Text Placeholder 36">
            <a:extLst>
              <a:ext uri="{FF2B5EF4-FFF2-40B4-BE49-F238E27FC236}">
                <a16:creationId xmlns:a16="http://schemas.microsoft.com/office/drawing/2014/main" id="{1CD8E702-04A7-4C62-8970-939195799CB6}"/>
              </a:ext>
            </a:extLst>
          </p:cNvPr>
          <p:cNvSpPr>
            <a:spLocks noGrp="1"/>
          </p:cNvSpPr>
          <p:nvPr>
            <p:ph type="body" sz="quarter" idx="12"/>
          </p:nvPr>
        </p:nvSpPr>
        <p:spPr>
          <a:xfrm>
            <a:off x="5998800" y="4048482"/>
            <a:ext cx="5352777" cy="431800"/>
          </a:xfrm>
        </p:spPr>
        <p:txBody>
          <a:bodyPr/>
          <a:lstStyle>
            <a:lvl1pPr marL="0" indent="0">
              <a:buNone/>
              <a:defRPr kumimoji="0" lang="en-US" sz="20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marL="0" lvl="0" indent="0" algn="l" defTabSz="457200" rtl="0" eaLnBrk="0" fontAlgn="base" hangingPunct="0">
              <a:lnSpc>
                <a:spcPct val="90000"/>
              </a:lnSpc>
              <a:spcBef>
                <a:spcPts val="813"/>
              </a:spcBef>
              <a:spcAft>
                <a:spcPct val="0"/>
              </a:spcAft>
              <a:buClr>
                <a:srgbClr val="0070C0"/>
              </a:buClr>
              <a:buSzPct val="100000"/>
              <a:buFont typeface="Arial" panose="020B0604020202020204" pitchFamily="34" charset="0"/>
              <a:buNone/>
            </a:pPr>
            <a:r>
              <a:rPr lang="en-US" dirty="0"/>
              <a:t>Click to edit</a:t>
            </a:r>
          </a:p>
        </p:txBody>
      </p:sp>
      <p:sp>
        <p:nvSpPr>
          <p:cNvPr id="40" name="Text Placeholder 36">
            <a:extLst>
              <a:ext uri="{FF2B5EF4-FFF2-40B4-BE49-F238E27FC236}">
                <a16:creationId xmlns:a16="http://schemas.microsoft.com/office/drawing/2014/main" id="{7EAE70F7-06FB-4D74-9893-9FDC2B9F0333}"/>
              </a:ext>
            </a:extLst>
          </p:cNvPr>
          <p:cNvSpPr>
            <a:spLocks noGrp="1"/>
          </p:cNvSpPr>
          <p:nvPr>
            <p:ph type="body" sz="quarter" idx="13"/>
          </p:nvPr>
        </p:nvSpPr>
        <p:spPr>
          <a:xfrm>
            <a:off x="5998800" y="5182704"/>
            <a:ext cx="5352777" cy="431800"/>
          </a:xfrm>
        </p:spPr>
        <p:txBody>
          <a:bodyPr/>
          <a:lstStyle>
            <a:lvl1pPr marL="0" indent="0">
              <a:buNone/>
              <a:defRPr kumimoji="0" lang="en-US" sz="20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marL="0" lvl="0" indent="0" algn="l" defTabSz="457200" rtl="0" eaLnBrk="0" fontAlgn="base" hangingPunct="0">
              <a:lnSpc>
                <a:spcPct val="90000"/>
              </a:lnSpc>
              <a:spcBef>
                <a:spcPts val="813"/>
              </a:spcBef>
              <a:spcAft>
                <a:spcPct val="0"/>
              </a:spcAft>
              <a:buClr>
                <a:srgbClr val="0070C0"/>
              </a:buClr>
              <a:buSzPct val="100000"/>
              <a:buFont typeface="Arial" panose="020B0604020202020204" pitchFamily="34" charset="0"/>
              <a:buNone/>
            </a:pPr>
            <a:r>
              <a:rPr lang="en-US" dirty="0"/>
              <a:t>Click to edit</a:t>
            </a:r>
          </a:p>
        </p:txBody>
      </p:sp>
    </p:spTree>
    <p:extLst>
      <p:ext uri="{BB962C8B-B14F-4D97-AF65-F5344CB8AC3E}">
        <p14:creationId xmlns:p14="http://schemas.microsoft.com/office/powerpoint/2010/main" val="4016677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20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A1BE8-ADDA-4E38-8AE4-540A32C0F8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D3D610B-2FDF-48C3-93EB-3442F2305A69}"/>
              </a:ext>
            </a:extLst>
          </p:cNvPr>
          <p:cNvSpPr>
            <a:spLocks noGrp="1"/>
          </p:cNvSpPr>
          <p:nvPr>
            <p:ph type="title"/>
          </p:nvPr>
        </p:nvSpPr>
        <p:spPr>
          <a:xfrm>
            <a:off x="838470" y="250276"/>
            <a:ext cx="10513107" cy="431800"/>
          </a:xfrm>
        </p:spPr>
        <p:txBody>
          <a:bodyPr/>
          <a:lstStyle>
            <a:lvl1pPr>
              <a:defRPr>
                <a:solidFill>
                  <a:schemeClr val="bg1"/>
                </a:solidFill>
                <a:effectLst/>
              </a:defRPr>
            </a:lvl1pPr>
          </a:lstStyle>
          <a:p>
            <a:r>
              <a:rPr lang="en-US"/>
              <a:t>Click to edit Master title style</a:t>
            </a:r>
          </a:p>
        </p:txBody>
      </p:sp>
    </p:spTree>
    <p:extLst>
      <p:ext uri="{BB962C8B-B14F-4D97-AF65-F5344CB8AC3E}">
        <p14:creationId xmlns:p14="http://schemas.microsoft.com/office/powerpoint/2010/main" val="648560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p:cSld name="1_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876453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Home Page">
    <p:spTree>
      <p:nvGrpSpPr>
        <p:cNvPr id="1" name=""/>
        <p:cNvGrpSpPr/>
        <p:nvPr/>
      </p:nvGrpSpPr>
      <p:grpSpPr>
        <a:xfrm>
          <a:off x="0" y="0"/>
          <a:ext cx="0" cy="0"/>
          <a:chOff x="0" y="0"/>
          <a:chExt cx="0" cy="0"/>
        </a:xfrm>
      </p:grpSpPr>
      <p:sp useBgFill="1">
        <p:nvSpPr>
          <p:cNvPr id="18" name="Picture Placeholder 17">
            <a:extLst>
              <a:ext uri="{FF2B5EF4-FFF2-40B4-BE49-F238E27FC236}">
                <a16:creationId xmlns:a16="http://schemas.microsoft.com/office/drawing/2014/main" id="{D7FF67E2-3A0B-4B50-A07E-701C968969D4}"/>
              </a:ext>
            </a:extLst>
          </p:cNvPr>
          <p:cNvSpPr>
            <a:spLocks noGrp="1"/>
          </p:cNvSpPr>
          <p:nvPr>
            <p:ph type="pic" sz="quarter" idx="11"/>
          </p:nvPr>
        </p:nvSpPr>
        <p:spPr>
          <a:xfrm>
            <a:off x="2855913" y="0"/>
            <a:ext cx="9336087" cy="6858000"/>
          </a:xfrm>
        </p:spPr>
        <p:txBody>
          <a:bodyPr/>
          <a:lstStyle>
            <a:lvl1pPr marL="0" indent="0">
              <a:buNone/>
              <a:defRPr/>
            </a:lvl1pPr>
          </a:lstStyle>
          <a:p>
            <a:endParaRPr lang="en-US" dirty="0"/>
          </a:p>
        </p:txBody>
      </p:sp>
      <p:sp>
        <p:nvSpPr>
          <p:cNvPr id="21" name="Picture Placeholder 20">
            <a:extLst>
              <a:ext uri="{FF2B5EF4-FFF2-40B4-BE49-F238E27FC236}">
                <a16:creationId xmlns:a16="http://schemas.microsoft.com/office/drawing/2014/main" id="{6CD2FF90-E39B-4DC3-BA3F-5CFAC1DAB68B}"/>
              </a:ext>
            </a:extLst>
          </p:cNvPr>
          <p:cNvSpPr>
            <a:spLocks noGrp="1"/>
          </p:cNvSpPr>
          <p:nvPr>
            <p:ph type="pic" sz="quarter" idx="12"/>
          </p:nvPr>
        </p:nvSpPr>
        <p:spPr>
          <a:xfrm>
            <a:off x="0" y="0"/>
            <a:ext cx="6776581" cy="6858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endParaRPr lang="en-US" dirty="0"/>
          </a:p>
        </p:txBody>
      </p:sp>
      <p:pic>
        <p:nvPicPr>
          <p:cNvPr id="4" name="Picture 3">
            <a:extLst>
              <a:ext uri="{FF2B5EF4-FFF2-40B4-BE49-F238E27FC236}">
                <a16:creationId xmlns:a16="http://schemas.microsoft.com/office/drawing/2014/main" id="{805239C3-23C6-4D75-8327-55EB542FEFF2}"/>
              </a:ext>
            </a:extLst>
          </p:cNvPr>
          <p:cNvPicPr>
            <a:picLocks noChangeAspect="1"/>
          </p:cNvPicPr>
          <p:nvPr userDrawn="1"/>
        </p:nvPicPr>
        <p:blipFill>
          <a:blip r:embed="rId3" cstate="print">
            <a:extLst>
              <a:ext uri="{28A0092B-C50C-407E-A947-70E740481C1C}">
                <a14:useLocalDpi xmlns:a14="http://schemas.microsoft.com/office/drawing/2010/main"/>
              </a:ext>
            </a:extLst>
          </a:blip>
          <a:srcRect l="29652" r="27975" b="19270"/>
          <a:stretch>
            <a:fillRect/>
          </a:stretch>
        </p:blipFill>
        <p:spPr>
          <a:xfrm>
            <a:off x="2075544" y="540850"/>
            <a:ext cx="1509485" cy="1453754"/>
          </a:xfrm>
          <a:prstGeom prst="rect">
            <a:avLst/>
          </a:prstGeom>
        </p:spPr>
      </p:pic>
      <p:sp>
        <p:nvSpPr>
          <p:cNvPr id="7" name="Title 6">
            <a:extLst>
              <a:ext uri="{FF2B5EF4-FFF2-40B4-BE49-F238E27FC236}">
                <a16:creationId xmlns:a16="http://schemas.microsoft.com/office/drawing/2014/main" id="{9ADF1263-C145-45A3-97F1-ABF6542B6BB7}"/>
              </a:ext>
            </a:extLst>
          </p:cNvPr>
          <p:cNvSpPr>
            <a:spLocks noGrp="1"/>
          </p:cNvSpPr>
          <p:nvPr>
            <p:ph type="title"/>
          </p:nvPr>
        </p:nvSpPr>
        <p:spPr>
          <a:xfrm>
            <a:off x="-1" y="2325571"/>
            <a:ext cx="5172501" cy="1745667"/>
          </a:xfrm>
        </p:spPr>
        <p:txBody>
          <a:bodyPr/>
          <a:lstStyle>
            <a:lvl1pPr>
              <a:defRPr>
                <a:solidFill>
                  <a:schemeClr val="tx1"/>
                </a:solidFill>
              </a:defRPr>
            </a:lvl1pPr>
          </a:lstStyle>
          <a:p>
            <a:r>
              <a:rPr lang="en-US" dirty="0"/>
              <a:t>Click to edit</a:t>
            </a:r>
          </a:p>
        </p:txBody>
      </p:sp>
      <p:sp>
        <p:nvSpPr>
          <p:cNvPr id="11" name="Content Placeholder 10">
            <a:extLst>
              <a:ext uri="{FF2B5EF4-FFF2-40B4-BE49-F238E27FC236}">
                <a16:creationId xmlns:a16="http://schemas.microsoft.com/office/drawing/2014/main" id="{F113ED81-3AD0-4EBE-BAB9-9A9F94069A4B}"/>
              </a:ext>
            </a:extLst>
          </p:cNvPr>
          <p:cNvSpPr>
            <a:spLocks noGrp="1"/>
          </p:cNvSpPr>
          <p:nvPr>
            <p:ph sz="quarter" idx="10"/>
          </p:nvPr>
        </p:nvSpPr>
        <p:spPr>
          <a:xfrm>
            <a:off x="0" y="6166621"/>
            <a:ext cx="5172500" cy="460375"/>
          </a:xfrm>
        </p:spPr>
        <p:txBody>
          <a:bodyPr/>
          <a:lstStyle>
            <a:lvl1pPr marL="0" indent="0" algn="ctr">
              <a:buNone/>
              <a:defRPr sz="1800">
                <a:solidFill>
                  <a:schemeClr val="tx1"/>
                </a:solidFill>
              </a:defRPr>
            </a:lvl1pPr>
          </a:lstStyle>
          <a:p>
            <a:pPr lvl="0"/>
            <a:r>
              <a:rPr lang="en-US" dirty="0"/>
              <a:t>Click to edit</a:t>
            </a:r>
          </a:p>
        </p:txBody>
      </p:sp>
    </p:spTree>
    <p:extLst>
      <p:ext uri="{BB962C8B-B14F-4D97-AF65-F5344CB8AC3E}">
        <p14:creationId xmlns:p14="http://schemas.microsoft.com/office/powerpoint/2010/main" val="945746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nu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1C55-B3CE-44CA-B778-0666F00C3AAC}"/>
              </a:ext>
            </a:extLst>
          </p:cNvPr>
          <p:cNvSpPr>
            <a:spLocks noGrp="1"/>
          </p:cNvSpPr>
          <p:nvPr>
            <p:ph type="title"/>
          </p:nvPr>
        </p:nvSpPr>
        <p:spPr/>
        <p:txBody>
          <a:bodyPr/>
          <a:lstStyle/>
          <a:p>
            <a:r>
              <a:rPr lang="en-US" dirty="0"/>
              <a:t>Click to edit Master title style</a:t>
            </a:r>
          </a:p>
        </p:txBody>
      </p:sp>
      <p:sp>
        <p:nvSpPr>
          <p:cNvPr id="3" name="Line 14">
            <a:extLst>
              <a:ext uri="{FF2B5EF4-FFF2-40B4-BE49-F238E27FC236}">
                <a16:creationId xmlns:a16="http://schemas.microsoft.com/office/drawing/2014/main" id="{B0BDDF80-3B21-4613-BD75-5E8E8BEF4EED}"/>
              </a:ext>
            </a:extLst>
          </p:cNvPr>
          <p:cNvSpPr>
            <a:spLocks noChangeShapeType="1"/>
          </p:cNvSpPr>
          <p:nvPr userDrawn="1"/>
        </p:nvSpPr>
        <p:spPr bwMode="auto">
          <a:xfrm>
            <a:off x="2532050" y="1995936"/>
            <a:ext cx="2413752" cy="0"/>
          </a:xfrm>
          <a:prstGeom prst="line">
            <a:avLst/>
          </a:prstGeom>
          <a:noFill/>
          <a:ln w="25400" cap="flat">
            <a:solidFill>
              <a:srgbClr val="FFFFFF">
                <a:lumMod val="85000"/>
              </a:srgb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4" name="Line 15">
            <a:extLst>
              <a:ext uri="{FF2B5EF4-FFF2-40B4-BE49-F238E27FC236}">
                <a16:creationId xmlns:a16="http://schemas.microsoft.com/office/drawing/2014/main" id="{039EF009-0ADE-403D-9FBF-B34E23FB6CAB}"/>
              </a:ext>
            </a:extLst>
          </p:cNvPr>
          <p:cNvSpPr>
            <a:spLocks noChangeShapeType="1"/>
          </p:cNvSpPr>
          <p:nvPr userDrawn="1"/>
        </p:nvSpPr>
        <p:spPr bwMode="auto">
          <a:xfrm>
            <a:off x="3295062" y="3125808"/>
            <a:ext cx="1650739" cy="0"/>
          </a:xfrm>
          <a:prstGeom prst="line">
            <a:avLst/>
          </a:prstGeom>
          <a:noFill/>
          <a:ln w="25400" cap="flat">
            <a:solidFill>
              <a:srgbClr val="FFFFFF">
                <a:lumMod val="85000"/>
              </a:srgb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5" name="Line 16">
            <a:extLst>
              <a:ext uri="{FF2B5EF4-FFF2-40B4-BE49-F238E27FC236}">
                <a16:creationId xmlns:a16="http://schemas.microsoft.com/office/drawing/2014/main" id="{67B48F87-E692-4FAE-BD97-8C475F1A10AF}"/>
              </a:ext>
            </a:extLst>
          </p:cNvPr>
          <p:cNvSpPr>
            <a:spLocks noChangeShapeType="1"/>
          </p:cNvSpPr>
          <p:nvPr userDrawn="1"/>
        </p:nvSpPr>
        <p:spPr bwMode="auto">
          <a:xfrm>
            <a:off x="3295064" y="4255679"/>
            <a:ext cx="1650738" cy="0"/>
          </a:xfrm>
          <a:prstGeom prst="line">
            <a:avLst/>
          </a:prstGeom>
          <a:noFill/>
          <a:ln w="25400" cap="flat">
            <a:solidFill>
              <a:srgbClr val="FFFFFF">
                <a:lumMod val="85000"/>
              </a:srgb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6" name="Line 17">
            <a:extLst>
              <a:ext uri="{FF2B5EF4-FFF2-40B4-BE49-F238E27FC236}">
                <a16:creationId xmlns:a16="http://schemas.microsoft.com/office/drawing/2014/main" id="{405863EB-FF79-4131-BDD7-FD78D0AFB52E}"/>
              </a:ext>
            </a:extLst>
          </p:cNvPr>
          <p:cNvSpPr>
            <a:spLocks noChangeShapeType="1"/>
          </p:cNvSpPr>
          <p:nvPr userDrawn="1"/>
        </p:nvSpPr>
        <p:spPr bwMode="auto">
          <a:xfrm>
            <a:off x="2532050" y="5398605"/>
            <a:ext cx="2413751" cy="0"/>
          </a:xfrm>
          <a:prstGeom prst="line">
            <a:avLst/>
          </a:prstGeom>
          <a:noFill/>
          <a:ln w="25400" cap="flat">
            <a:solidFill>
              <a:srgbClr val="FFFFFF">
                <a:lumMod val="85000"/>
              </a:srgb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7" name="Freeform 25">
            <a:extLst>
              <a:ext uri="{FF2B5EF4-FFF2-40B4-BE49-F238E27FC236}">
                <a16:creationId xmlns:a16="http://schemas.microsoft.com/office/drawing/2014/main" id="{1A5A11D8-13AB-4F2D-BC34-C034A0262279}"/>
              </a:ext>
            </a:extLst>
          </p:cNvPr>
          <p:cNvSpPr>
            <a:spLocks/>
          </p:cNvSpPr>
          <p:nvPr userDrawn="1"/>
        </p:nvSpPr>
        <p:spPr bwMode="auto">
          <a:xfrm>
            <a:off x="23890" y="1476321"/>
            <a:ext cx="3221326" cy="4428845"/>
          </a:xfrm>
          <a:custGeom>
            <a:avLst/>
            <a:gdLst>
              <a:gd name="T0" fmla="*/ 0 w 1970"/>
              <a:gd name="T1" fmla="*/ 2575 h 2719"/>
              <a:gd name="T2" fmla="*/ 610 w 1970"/>
              <a:gd name="T3" fmla="*/ 2719 h 2719"/>
              <a:gd name="T4" fmla="*/ 1970 w 1970"/>
              <a:gd name="T5" fmla="*/ 1360 h 2719"/>
              <a:gd name="T6" fmla="*/ 610 w 1970"/>
              <a:gd name="T7" fmla="*/ 0 h 2719"/>
              <a:gd name="T8" fmla="*/ 0 w 1970"/>
              <a:gd name="T9" fmla="*/ 144 h 2719"/>
            </a:gdLst>
            <a:ahLst/>
            <a:cxnLst>
              <a:cxn ang="0">
                <a:pos x="T0" y="T1"/>
              </a:cxn>
              <a:cxn ang="0">
                <a:pos x="T2" y="T3"/>
              </a:cxn>
              <a:cxn ang="0">
                <a:pos x="T4" y="T5"/>
              </a:cxn>
              <a:cxn ang="0">
                <a:pos x="T6" y="T7"/>
              </a:cxn>
              <a:cxn ang="0">
                <a:pos x="T8" y="T9"/>
              </a:cxn>
            </a:cxnLst>
            <a:rect l="0" t="0" r="r" b="b"/>
            <a:pathLst>
              <a:path w="1970" h="2719">
                <a:moveTo>
                  <a:pt x="0" y="2575"/>
                </a:moveTo>
                <a:cubicBezTo>
                  <a:pt x="183" y="2667"/>
                  <a:pt x="391" y="2719"/>
                  <a:pt x="610" y="2719"/>
                </a:cubicBezTo>
                <a:cubicBezTo>
                  <a:pt x="1361" y="2719"/>
                  <a:pt x="1970" y="2111"/>
                  <a:pt x="1970" y="1360"/>
                </a:cubicBezTo>
                <a:cubicBezTo>
                  <a:pt x="1970" y="608"/>
                  <a:pt x="1361" y="0"/>
                  <a:pt x="610" y="0"/>
                </a:cubicBezTo>
                <a:cubicBezTo>
                  <a:pt x="391" y="0"/>
                  <a:pt x="183" y="52"/>
                  <a:pt x="0" y="144"/>
                </a:cubicBezTo>
              </a:path>
            </a:pathLst>
          </a:custGeom>
          <a:noFill/>
          <a:ln w="25400" cap="flat">
            <a:solidFill>
              <a:srgbClr val="FFFFFF">
                <a:lumMod val="85000"/>
              </a:srgbClr>
            </a:solidFill>
            <a:prstDash val="solid"/>
            <a:miter lim="800000"/>
            <a:headEnd type="oval" w="lg" len="lg"/>
            <a:tailEnd type="oval" w="lg" len="lg"/>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grpSp>
        <p:nvGrpSpPr>
          <p:cNvPr id="8" name="Group 7">
            <a:extLst>
              <a:ext uri="{FF2B5EF4-FFF2-40B4-BE49-F238E27FC236}">
                <a16:creationId xmlns:a16="http://schemas.microsoft.com/office/drawing/2014/main" id="{28E48CEA-7517-49F4-8009-E189938A5876}"/>
              </a:ext>
            </a:extLst>
          </p:cNvPr>
          <p:cNvGrpSpPr/>
          <p:nvPr userDrawn="1"/>
        </p:nvGrpSpPr>
        <p:grpSpPr>
          <a:xfrm>
            <a:off x="2293787" y="1540148"/>
            <a:ext cx="3478035" cy="911577"/>
            <a:chOff x="4584398" y="3080295"/>
            <a:chExt cx="6956070" cy="1823154"/>
          </a:xfrm>
        </p:grpSpPr>
        <p:sp>
          <p:nvSpPr>
            <p:cNvPr id="9" name="Freeform 9">
              <a:extLst>
                <a:ext uri="{FF2B5EF4-FFF2-40B4-BE49-F238E27FC236}">
                  <a16:creationId xmlns:a16="http://schemas.microsoft.com/office/drawing/2014/main" id="{CC9556CE-F83B-4415-8568-0127DCF6BC84}"/>
                </a:ext>
              </a:extLst>
            </p:cNvPr>
            <p:cNvSpPr>
              <a:spLocks/>
            </p:cNvSpPr>
            <p:nvPr/>
          </p:nvSpPr>
          <p:spPr bwMode="auto">
            <a:xfrm>
              <a:off x="4584398" y="3727501"/>
              <a:ext cx="528742" cy="528742"/>
            </a:xfrm>
            <a:prstGeom prst="ellipse">
              <a:avLst/>
            </a:prstGeom>
            <a:solidFill>
              <a:srgbClr val="1073A3"/>
            </a:solidFill>
            <a:ln w="6350"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10" name="Oval 9">
              <a:extLst>
                <a:ext uri="{FF2B5EF4-FFF2-40B4-BE49-F238E27FC236}">
                  <a16:creationId xmlns:a16="http://schemas.microsoft.com/office/drawing/2014/main" id="{D63D991E-D485-4EE2-9F3D-D8A4F4C16990}"/>
                </a:ext>
              </a:extLst>
            </p:cNvPr>
            <p:cNvSpPr/>
            <p:nvPr/>
          </p:nvSpPr>
          <p:spPr>
            <a:xfrm>
              <a:off x="9660341" y="3080295"/>
              <a:ext cx="1880127" cy="1823154"/>
            </a:xfrm>
            <a:prstGeom prst="ellipse">
              <a:avLst/>
            </a:prstGeom>
            <a:solidFill>
              <a:srgbClr val="1073A3"/>
            </a:solidFill>
            <a:ln w="12700" cap="flat" cmpd="sng" algn="ctr">
              <a:noFill/>
              <a:prstDash val="solid"/>
              <a:miter lim="800000"/>
            </a:ln>
            <a:effectLst/>
          </p:spPr>
          <p:txBody>
            <a:bodyPr lIns="91440" tIns="45720" rIns="0" bIns="0"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oboto Bold" charset="0"/>
                <a:ea typeface="+mn-ea"/>
                <a:cs typeface="+mn-cs"/>
              </a:endParaRPr>
            </a:p>
          </p:txBody>
        </p:sp>
      </p:grpSp>
      <p:grpSp>
        <p:nvGrpSpPr>
          <p:cNvPr id="11" name="Group 10">
            <a:extLst>
              <a:ext uri="{FF2B5EF4-FFF2-40B4-BE49-F238E27FC236}">
                <a16:creationId xmlns:a16="http://schemas.microsoft.com/office/drawing/2014/main" id="{7AA230FD-E9E4-4DE7-A718-90C921FB510C}"/>
              </a:ext>
            </a:extLst>
          </p:cNvPr>
          <p:cNvGrpSpPr/>
          <p:nvPr userDrawn="1"/>
        </p:nvGrpSpPr>
        <p:grpSpPr>
          <a:xfrm>
            <a:off x="3032620" y="2670019"/>
            <a:ext cx="2739202" cy="911577"/>
            <a:chOff x="6062064" y="5340038"/>
            <a:chExt cx="5478404" cy="1823154"/>
          </a:xfrm>
          <a:solidFill>
            <a:srgbClr val="2DADE0"/>
          </a:solidFill>
        </p:grpSpPr>
        <p:sp>
          <p:nvSpPr>
            <p:cNvPr id="12" name="Freeform 8">
              <a:extLst>
                <a:ext uri="{FF2B5EF4-FFF2-40B4-BE49-F238E27FC236}">
                  <a16:creationId xmlns:a16="http://schemas.microsoft.com/office/drawing/2014/main" id="{CDE87A0A-B52C-4016-A27B-D56B9696EB1C}"/>
                </a:ext>
              </a:extLst>
            </p:cNvPr>
            <p:cNvSpPr>
              <a:spLocks/>
            </p:cNvSpPr>
            <p:nvPr/>
          </p:nvSpPr>
          <p:spPr bwMode="auto">
            <a:xfrm>
              <a:off x="6062064" y="5990460"/>
              <a:ext cx="524887" cy="522311"/>
            </a:xfrm>
            <a:prstGeom prst="ellipse">
              <a:avLst/>
            </a:prstGeom>
            <a:grpFill/>
            <a:ln w="6350"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13" name="Oval 12">
              <a:extLst>
                <a:ext uri="{FF2B5EF4-FFF2-40B4-BE49-F238E27FC236}">
                  <a16:creationId xmlns:a16="http://schemas.microsoft.com/office/drawing/2014/main" id="{2D1DA5AD-1880-409A-89B1-49DB1507BEDC}"/>
                </a:ext>
              </a:extLst>
            </p:cNvPr>
            <p:cNvSpPr/>
            <p:nvPr/>
          </p:nvSpPr>
          <p:spPr>
            <a:xfrm>
              <a:off x="9660341" y="5340038"/>
              <a:ext cx="1880127" cy="1823154"/>
            </a:xfrm>
            <a:prstGeom prst="ellipse">
              <a:avLst/>
            </a:prstGeom>
            <a:grpFill/>
            <a:ln w="12700" cap="flat" cmpd="sng" algn="ctr">
              <a:noFill/>
              <a:prstDash val="solid"/>
              <a:miter lim="800000"/>
            </a:ln>
            <a:effectLst/>
          </p:spPr>
          <p:txBody>
            <a:bodyPr lIns="91440" tIns="45720" rIns="0" bIns="0"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oboto Bold" charset="0"/>
                <a:ea typeface="+mn-ea"/>
                <a:cs typeface="+mn-cs"/>
              </a:endParaRPr>
            </a:p>
          </p:txBody>
        </p:sp>
      </p:grpSp>
      <p:grpSp>
        <p:nvGrpSpPr>
          <p:cNvPr id="14" name="Group 13">
            <a:extLst>
              <a:ext uri="{FF2B5EF4-FFF2-40B4-BE49-F238E27FC236}">
                <a16:creationId xmlns:a16="http://schemas.microsoft.com/office/drawing/2014/main" id="{E9D06DE5-F1B9-4850-8630-1896E26E932B}"/>
              </a:ext>
            </a:extLst>
          </p:cNvPr>
          <p:cNvGrpSpPr/>
          <p:nvPr userDrawn="1"/>
        </p:nvGrpSpPr>
        <p:grpSpPr>
          <a:xfrm>
            <a:off x="3032620" y="3799890"/>
            <a:ext cx="2739202" cy="911577"/>
            <a:chOff x="6062064" y="7599780"/>
            <a:chExt cx="5478404" cy="1823154"/>
          </a:xfrm>
          <a:solidFill>
            <a:srgbClr val="6ACEE3"/>
          </a:solidFill>
        </p:grpSpPr>
        <p:sp>
          <p:nvSpPr>
            <p:cNvPr id="15" name="Freeform 7">
              <a:extLst>
                <a:ext uri="{FF2B5EF4-FFF2-40B4-BE49-F238E27FC236}">
                  <a16:creationId xmlns:a16="http://schemas.microsoft.com/office/drawing/2014/main" id="{3AF440B5-B532-4609-9647-9A9770D84542}"/>
                </a:ext>
              </a:extLst>
            </p:cNvPr>
            <p:cNvSpPr>
              <a:spLocks/>
            </p:cNvSpPr>
            <p:nvPr/>
          </p:nvSpPr>
          <p:spPr bwMode="auto">
            <a:xfrm>
              <a:off x="6062064" y="8250201"/>
              <a:ext cx="524887" cy="522311"/>
            </a:xfrm>
            <a:prstGeom prst="ellipse">
              <a:avLst/>
            </a:prstGeom>
            <a:grpFill/>
            <a:ln w="6350"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16" name="Oval 15">
              <a:extLst>
                <a:ext uri="{FF2B5EF4-FFF2-40B4-BE49-F238E27FC236}">
                  <a16:creationId xmlns:a16="http://schemas.microsoft.com/office/drawing/2014/main" id="{0450874D-5894-45A6-B0D7-6CE929348BF5}"/>
                </a:ext>
              </a:extLst>
            </p:cNvPr>
            <p:cNvSpPr/>
            <p:nvPr/>
          </p:nvSpPr>
          <p:spPr>
            <a:xfrm>
              <a:off x="9660341" y="7599780"/>
              <a:ext cx="1880127" cy="1823154"/>
            </a:xfrm>
            <a:prstGeom prst="ellipse">
              <a:avLst/>
            </a:prstGeom>
            <a:grpFill/>
            <a:ln w="12700" cap="flat" cmpd="sng" algn="ctr">
              <a:noFill/>
              <a:prstDash val="solid"/>
              <a:miter lim="800000"/>
            </a:ln>
            <a:effectLst/>
          </p:spPr>
          <p:txBody>
            <a:bodyPr lIns="91440" tIns="45720" rIns="0" bIns="0"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oboto Bold" charset="0"/>
                <a:ea typeface="+mn-ea"/>
                <a:cs typeface="+mn-cs"/>
              </a:endParaRPr>
            </a:p>
          </p:txBody>
        </p:sp>
      </p:grpSp>
      <p:sp>
        <p:nvSpPr>
          <p:cNvPr id="17" name="Freeform 6">
            <a:extLst>
              <a:ext uri="{FF2B5EF4-FFF2-40B4-BE49-F238E27FC236}">
                <a16:creationId xmlns:a16="http://schemas.microsoft.com/office/drawing/2014/main" id="{C63D7157-937D-484F-AC3E-71A6E0D11BC7}"/>
              </a:ext>
            </a:extLst>
          </p:cNvPr>
          <p:cNvSpPr>
            <a:spLocks/>
          </p:cNvSpPr>
          <p:nvPr userDrawn="1"/>
        </p:nvSpPr>
        <p:spPr bwMode="auto">
          <a:xfrm>
            <a:off x="2293787" y="5266419"/>
            <a:ext cx="264371" cy="264371"/>
          </a:xfrm>
          <a:prstGeom prst="ellipse">
            <a:avLst/>
          </a:prstGeom>
          <a:solidFill>
            <a:srgbClr val="61DDA8"/>
          </a:solidFill>
          <a:ln w="6350"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B3B3B3"/>
              </a:solidFill>
              <a:effectLst/>
              <a:uLnTx/>
              <a:uFillTx/>
              <a:latin typeface="Roboto Bold" charset="0"/>
            </a:endParaRPr>
          </a:p>
        </p:txBody>
      </p:sp>
      <p:sp>
        <p:nvSpPr>
          <p:cNvPr id="18" name="Oval 17">
            <a:extLst>
              <a:ext uri="{FF2B5EF4-FFF2-40B4-BE49-F238E27FC236}">
                <a16:creationId xmlns:a16="http://schemas.microsoft.com/office/drawing/2014/main" id="{B271B29A-2E56-4C3D-B6DC-29CA1448EE86}"/>
              </a:ext>
            </a:extLst>
          </p:cNvPr>
          <p:cNvSpPr/>
          <p:nvPr userDrawn="1"/>
        </p:nvSpPr>
        <p:spPr>
          <a:xfrm>
            <a:off x="4831759" y="4942816"/>
            <a:ext cx="940064" cy="911577"/>
          </a:xfrm>
          <a:prstGeom prst="ellipse">
            <a:avLst/>
          </a:prstGeom>
          <a:solidFill>
            <a:srgbClr val="61DDA8"/>
          </a:solidFill>
          <a:ln w="12700" cap="flat" cmpd="sng" algn="ctr">
            <a:noFill/>
            <a:prstDash val="solid"/>
            <a:miter lim="800000"/>
          </a:ln>
          <a:effectLst/>
        </p:spPr>
        <p:txBody>
          <a:bodyPr lIns="91440" tIns="45720" rIns="0" bIns="0"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Roboto Bold" charset="0"/>
              <a:ea typeface="+mn-ea"/>
              <a:cs typeface="+mn-cs"/>
            </a:endParaRPr>
          </a:p>
        </p:txBody>
      </p:sp>
      <p:sp>
        <p:nvSpPr>
          <p:cNvPr id="19" name="Shape 2774">
            <a:extLst>
              <a:ext uri="{FF2B5EF4-FFF2-40B4-BE49-F238E27FC236}">
                <a16:creationId xmlns:a16="http://schemas.microsoft.com/office/drawing/2014/main" id="{74D4E026-33C6-44CF-964F-9E754D42A45D}"/>
              </a:ext>
            </a:extLst>
          </p:cNvPr>
          <p:cNvSpPr/>
          <p:nvPr userDrawn="1"/>
        </p:nvSpPr>
        <p:spPr>
          <a:xfrm>
            <a:off x="5111056" y="2948043"/>
            <a:ext cx="377832" cy="37783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rgbClr val="FFFFFF"/>
          </a:solidFill>
          <a:ln w="12700">
            <a:miter lim="400000"/>
          </a:ln>
        </p:spPr>
        <p:txBody>
          <a:bodyPr lIns="19045" tIns="19045" rIns="19045" bIns="19045" anchor="ctr"/>
          <a:lstStyle/>
          <a:p>
            <a:pPr marL="0" marR="0" lvl="0" indent="0" defTabSz="228532"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Roboto Bold" charset="0"/>
              <a:ea typeface="Roboto Bold" charset="0"/>
              <a:cs typeface="Roboto Bold" charset="0"/>
              <a:sym typeface="Gill Sans"/>
            </a:endParaRPr>
          </a:p>
        </p:txBody>
      </p:sp>
      <p:sp>
        <p:nvSpPr>
          <p:cNvPr id="20" name="Shape 2783">
            <a:extLst>
              <a:ext uri="{FF2B5EF4-FFF2-40B4-BE49-F238E27FC236}">
                <a16:creationId xmlns:a16="http://schemas.microsoft.com/office/drawing/2014/main" id="{6D5BBD54-72E1-47DC-B0FF-852E25647789}"/>
              </a:ext>
            </a:extLst>
          </p:cNvPr>
          <p:cNvSpPr/>
          <p:nvPr userDrawn="1"/>
        </p:nvSpPr>
        <p:spPr>
          <a:xfrm>
            <a:off x="5133021" y="4103675"/>
            <a:ext cx="377832" cy="326310"/>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FFFFFF"/>
          </a:solidFill>
          <a:ln w="12700">
            <a:miter lim="400000"/>
          </a:ln>
        </p:spPr>
        <p:txBody>
          <a:bodyPr lIns="19045" tIns="19045" rIns="19045" bIns="19045" anchor="ctr"/>
          <a:lstStyle/>
          <a:p>
            <a:pPr marL="0" marR="0" lvl="0" indent="0" defTabSz="228532"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Roboto Bold" charset="0"/>
              <a:ea typeface="Roboto Bold" charset="0"/>
              <a:cs typeface="Roboto Bold" charset="0"/>
              <a:sym typeface="Gill Sans"/>
            </a:endParaRPr>
          </a:p>
        </p:txBody>
      </p:sp>
      <p:sp>
        <p:nvSpPr>
          <p:cNvPr id="21" name="Oval 20">
            <a:extLst>
              <a:ext uri="{FF2B5EF4-FFF2-40B4-BE49-F238E27FC236}">
                <a16:creationId xmlns:a16="http://schemas.microsoft.com/office/drawing/2014/main" id="{C03227B9-F390-4DAD-A24B-0F66996301A3}"/>
              </a:ext>
            </a:extLst>
          </p:cNvPr>
          <p:cNvSpPr/>
          <p:nvPr userDrawn="1"/>
        </p:nvSpPr>
        <p:spPr>
          <a:xfrm>
            <a:off x="39508" y="2670019"/>
            <a:ext cx="2069949" cy="2069949"/>
          </a:xfrm>
          <a:prstGeom prst="ellipse">
            <a:avLst/>
          </a:prstGeom>
          <a:solidFill>
            <a:schemeClr val="accent1">
              <a:lumMod val="20000"/>
              <a:lumOff val="80000"/>
            </a:schemeClr>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Roboto Bold" charset="0"/>
              <a:ea typeface="+mn-ea"/>
              <a:cs typeface="+mn-cs"/>
            </a:endParaRPr>
          </a:p>
        </p:txBody>
      </p:sp>
      <p:pic>
        <p:nvPicPr>
          <p:cNvPr id="26" name="Graphic 25" descr="Handshake">
            <a:extLst>
              <a:ext uri="{FF2B5EF4-FFF2-40B4-BE49-F238E27FC236}">
                <a16:creationId xmlns:a16="http://schemas.microsoft.com/office/drawing/2014/main" id="{5621C0D1-2902-4725-AB7B-CBB1B408C1A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05789" y="5080008"/>
            <a:ext cx="651118" cy="651118"/>
          </a:xfrm>
          <a:prstGeom prst="rect">
            <a:avLst/>
          </a:prstGeom>
        </p:spPr>
      </p:pic>
      <p:pic>
        <p:nvPicPr>
          <p:cNvPr id="27" name="Graphic 26" descr="Group brainstorm">
            <a:extLst>
              <a:ext uri="{FF2B5EF4-FFF2-40B4-BE49-F238E27FC236}">
                <a16:creationId xmlns:a16="http://schemas.microsoft.com/office/drawing/2014/main" id="{A9E506F9-FAD4-4AF4-AE63-14627E1AB57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4409" y="1680373"/>
            <a:ext cx="631126" cy="631126"/>
          </a:xfrm>
          <a:prstGeom prst="rect">
            <a:avLst/>
          </a:prstGeom>
        </p:spPr>
      </p:pic>
      <p:pic>
        <p:nvPicPr>
          <p:cNvPr id="28" name="Picture 27">
            <a:extLst>
              <a:ext uri="{FF2B5EF4-FFF2-40B4-BE49-F238E27FC236}">
                <a16:creationId xmlns:a16="http://schemas.microsoft.com/office/drawing/2014/main" id="{4E709226-3436-47DF-AF40-78C04FADD31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1318" y="3125808"/>
            <a:ext cx="1597470" cy="1505054"/>
          </a:xfrm>
          <a:prstGeom prst="rect">
            <a:avLst/>
          </a:prstGeom>
        </p:spPr>
      </p:pic>
      <p:grpSp>
        <p:nvGrpSpPr>
          <p:cNvPr id="29" name="Group 28">
            <a:extLst>
              <a:ext uri="{FF2B5EF4-FFF2-40B4-BE49-F238E27FC236}">
                <a16:creationId xmlns:a16="http://schemas.microsoft.com/office/drawing/2014/main" id="{20A34E6C-44CA-4457-AFAF-B7C160416C1A}"/>
              </a:ext>
            </a:extLst>
          </p:cNvPr>
          <p:cNvGrpSpPr>
            <a:grpSpLocks noChangeAspect="1"/>
          </p:cNvGrpSpPr>
          <p:nvPr userDrawn="1"/>
        </p:nvGrpSpPr>
        <p:grpSpPr>
          <a:xfrm>
            <a:off x="5251847" y="698463"/>
            <a:ext cx="1688306" cy="27195"/>
            <a:chOff x="9673249" y="2043533"/>
            <a:chExt cx="7919727" cy="127577"/>
          </a:xfrm>
        </p:grpSpPr>
        <p:sp>
          <p:nvSpPr>
            <p:cNvPr id="30" name="Rectangle 29">
              <a:extLst>
                <a:ext uri="{FF2B5EF4-FFF2-40B4-BE49-F238E27FC236}">
                  <a16:creationId xmlns:a16="http://schemas.microsoft.com/office/drawing/2014/main" id="{FA5D8760-AECC-4B2B-8628-6AAB668527A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a:extLst>
                <a:ext uri="{FF2B5EF4-FFF2-40B4-BE49-F238E27FC236}">
                  <a16:creationId xmlns:a16="http://schemas.microsoft.com/office/drawing/2014/main" id="{96E1297A-E525-4C69-B05D-75E8D9B05B8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6EB2B902-C32E-4562-9720-6ABFEEE4812C}"/>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D764EB68-963F-470A-A626-0A7FF31D23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E93D1942-083A-4CD0-B51B-84E61D2966F0}"/>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4A7D1B98-ABBC-4857-AAB2-5566960EF3B6}"/>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
        <p:nvSpPr>
          <p:cNvPr id="37" name="Text Placeholder 36">
            <a:extLst>
              <a:ext uri="{FF2B5EF4-FFF2-40B4-BE49-F238E27FC236}">
                <a16:creationId xmlns:a16="http://schemas.microsoft.com/office/drawing/2014/main" id="{9E760AE3-BF38-45F0-9FF0-1AE8EC54B9DE}"/>
              </a:ext>
            </a:extLst>
          </p:cNvPr>
          <p:cNvSpPr>
            <a:spLocks noGrp="1"/>
          </p:cNvSpPr>
          <p:nvPr>
            <p:ph type="body" sz="quarter" idx="10"/>
          </p:nvPr>
        </p:nvSpPr>
        <p:spPr>
          <a:xfrm>
            <a:off x="5998800" y="1780036"/>
            <a:ext cx="5352777" cy="431800"/>
          </a:xfrm>
        </p:spPr>
        <p:txBody>
          <a:bodyPr/>
          <a:lstStyle>
            <a:lvl1pPr marL="0" indent="0">
              <a:buNone/>
              <a:defRPr kumimoji="0" lang="en-US" sz="20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38" name="Text Placeholder 36">
            <a:extLst>
              <a:ext uri="{FF2B5EF4-FFF2-40B4-BE49-F238E27FC236}">
                <a16:creationId xmlns:a16="http://schemas.microsoft.com/office/drawing/2014/main" id="{FE2717A0-986D-45BD-BE47-A99A5616F764}"/>
              </a:ext>
            </a:extLst>
          </p:cNvPr>
          <p:cNvSpPr>
            <a:spLocks noGrp="1"/>
          </p:cNvSpPr>
          <p:nvPr>
            <p:ph type="body" sz="quarter" idx="11"/>
          </p:nvPr>
        </p:nvSpPr>
        <p:spPr>
          <a:xfrm>
            <a:off x="5998800" y="2914259"/>
            <a:ext cx="5352777" cy="431800"/>
          </a:xfrm>
        </p:spPr>
        <p:txBody>
          <a:bodyPr/>
          <a:lstStyle>
            <a:lvl1pPr marL="0" indent="0">
              <a:buNone/>
              <a:defRPr kumimoji="0" lang="en-US" sz="20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marL="0" lvl="0" indent="0" algn="l" defTabSz="457200" rtl="0" eaLnBrk="0" fontAlgn="base" hangingPunct="0">
              <a:lnSpc>
                <a:spcPct val="90000"/>
              </a:lnSpc>
              <a:spcBef>
                <a:spcPts val="813"/>
              </a:spcBef>
              <a:spcAft>
                <a:spcPct val="0"/>
              </a:spcAft>
              <a:buClr>
                <a:srgbClr val="0070C0"/>
              </a:buClr>
              <a:buSzPct val="100000"/>
              <a:buFont typeface="Arial" panose="020B0604020202020204" pitchFamily="34" charset="0"/>
              <a:buNone/>
            </a:pPr>
            <a:r>
              <a:rPr lang="en-US" dirty="0"/>
              <a:t>Click to edit</a:t>
            </a:r>
          </a:p>
        </p:txBody>
      </p:sp>
      <p:sp>
        <p:nvSpPr>
          <p:cNvPr id="39" name="Text Placeholder 36">
            <a:extLst>
              <a:ext uri="{FF2B5EF4-FFF2-40B4-BE49-F238E27FC236}">
                <a16:creationId xmlns:a16="http://schemas.microsoft.com/office/drawing/2014/main" id="{1CD8E702-04A7-4C62-8970-939195799CB6}"/>
              </a:ext>
            </a:extLst>
          </p:cNvPr>
          <p:cNvSpPr>
            <a:spLocks noGrp="1"/>
          </p:cNvSpPr>
          <p:nvPr>
            <p:ph type="body" sz="quarter" idx="12"/>
          </p:nvPr>
        </p:nvSpPr>
        <p:spPr>
          <a:xfrm>
            <a:off x="5998800" y="4048482"/>
            <a:ext cx="5352777" cy="431800"/>
          </a:xfrm>
        </p:spPr>
        <p:txBody>
          <a:bodyPr/>
          <a:lstStyle>
            <a:lvl1pPr marL="0" indent="0">
              <a:buNone/>
              <a:defRPr kumimoji="0" lang="en-US" sz="20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marL="0" lvl="0" indent="0" algn="l" defTabSz="457200" rtl="0" eaLnBrk="0" fontAlgn="base" hangingPunct="0">
              <a:lnSpc>
                <a:spcPct val="90000"/>
              </a:lnSpc>
              <a:spcBef>
                <a:spcPts val="813"/>
              </a:spcBef>
              <a:spcAft>
                <a:spcPct val="0"/>
              </a:spcAft>
              <a:buClr>
                <a:srgbClr val="0070C0"/>
              </a:buClr>
              <a:buSzPct val="100000"/>
              <a:buFont typeface="Arial" panose="020B0604020202020204" pitchFamily="34" charset="0"/>
              <a:buNone/>
            </a:pPr>
            <a:r>
              <a:rPr lang="en-US" dirty="0"/>
              <a:t>Click to edit</a:t>
            </a:r>
          </a:p>
        </p:txBody>
      </p:sp>
      <p:sp>
        <p:nvSpPr>
          <p:cNvPr id="40" name="Text Placeholder 36">
            <a:extLst>
              <a:ext uri="{FF2B5EF4-FFF2-40B4-BE49-F238E27FC236}">
                <a16:creationId xmlns:a16="http://schemas.microsoft.com/office/drawing/2014/main" id="{7EAE70F7-06FB-4D74-9893-9FDC2B9F0333}"/>
              </a:ext>
            </a:extLst>
          </p:cNvPr>
          <p:cNvSpPr>
            <a:spLocks noGrp="1"/>
          </p:cNvSpPr>
          <p:nvPr>
            <p:ph type="body" sz="quarter" idx="13"/>
          </p:nvPr>
        </p:nvSpPr>
        <p:spPr>
          <a:xfrm>
            <a:off x="5998800" y="5182704"/>
            <a:ext cx="5352777" cy="431800"/>
          </a:xfrm>
        </p:spPr>
        <p:txBody>
          <a:bodyPr/>
          <a:lstStyle>
            <a:lvl1pPr marL="0" indent="0">
              <a:buNone/>
              <a:defRPr kumimoji="0" lang="en-US" sz="20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marL="0" lvl="0" indent="0" algn="l" defTabSz="457200" rtl="0" eaLnBrk="0" fontAlgn="base" hangingPunct="0">
              <a:lnSpc>
                <a:spcPct val="90000"/>
              </a:lnSpc>
              <a:spcBef>
                <a:spcPts val="813"/>
              </a:spcBef>
              <a:spcAft>
                <a:spcPct val="0"/>
              </a:spcAft>
              <a:buClr>
                <a:srgbClr val="0070C0"/>
              </a:buClr>
              <a:buSzPct val="100000"/>
              <a:buFont typeface="Arial" panose="020B0604020202020204" pitchFamily="34" charset="0"/>
              <a:buNone/>
            </a:pPr>
            <a:r>
              <a:rPr lang="en-US" dirty="0"/>
              <a:t>Click to edit</a:t>
            </a:r>
          </a:p>
        </p:txBody>
      </p:sp>
    </p:spTree>
    <p:extLst>
      <p:ext uri="{BB962C8B-B14F-4D97-AF65-F5344CB8AC3E}">
        <p14:creationId xmlns:p14="http://schemas.microsoft.com/office/powerpoint/2010/main" val="1862366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nu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1C55-B3CE-44CA-B778-0666F00C3AAC}"/>
              </a:ext>
            </a:extLst>
          </p:cNvPr>
          <p:cNvSpPr>
            <a:spLocks noGrp="1"/>
          </p:cNvSpPr>
          <p:nvPr>
            <p:ph type="title"/>
          </p:nvPr>
        </p:nvSpPr>
        <p:spPr/>
        <p:txBody>
          <a:bodyPr/>
          <a:lstStyle/>
          <a:p>
            <a:r>
              <a:rPr lang="en-US" dirty="0"/>
              <a:t>Click to edit Master title style</a:t>
            </a:r>
          </a:p>
        </p:txBody>
      </p:sp>
      <p:grpSp>
        <p:nvGrpSpPr>
          <p:cNvPr id="29" name="Group 28">
            <a:extLst>
              <a:ext uri="{FF2B5EF4-FFF2-40B4-BE49-F238E27FC236}">
                <a16:creationId xmlns:a16="http://schemas.microsoft.com/office/drawing/2014/main" id="{20A34E6C-44CA-4457-AFAF-B7C160416C1A}"/>
              </a:ext>
            </a:extLst>
          </p:cNvPr>
          <p:cNvGrpSpPr>
            <a:grpSpLocks noChangeAspect="1"/>
          </p:cNvGrpSpPr>
          <p:nvPr userDrawn="1"/>
        </p:nvGrpSpPr>
        <p:grpSpPr>
          <a:xfrm>
            <a:off x="5251847" y="698463"/>
            <a:ext cx="1688306" cy="27195"/>
            <a:chOff x="9673249" y="2043533"/>
            <a:chExt cx="7919727" cy="127577"/>
          </a:xfrm>
        </p:grpSpPr>
        <p:sp>
          <p:nvSpPr>
            <p:cNvPr id="30" name="Rectangle 29">
              <a:extLst>
                <a:ext uri="{FF2B5EF4-FFF2-40B4-BE49-F238E27FC236}">
                  <a16:creationId xmlns:a16="http://schemas.microsoft.com/office/drawing/2014/main" id="{FA5D8760-AECC-4B2B-8628-6AAB668527A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a:extLst>
                <a:ext uri="{FF2B5EF4-FFF2-40B4-BE49-F238E27FC236}">
                  <a16:creationId xmlns:a16="http://schemas.microsoft.com/office/drawing/2014/main" id="{96E1297A-E525-4C69-B05D-75E8D9B05B8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6EB2B902-C32E-4562-9720-6ABFEEE4812C}"/>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D764EB68-963F-470A-A626-0A7FF31D23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E93D1942-083A-4CD0-B51B-84E61D2966F0}"/>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4A7D1B98-ABBC-4857-AAB2-5566960EF3B6}"/>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
        <p:nvSpPr>
          <p:cNvPr id="36" name="Freeform 470">
            <a:extLst>
              <a:ext uri="{FF2B5EF4-FFF2-40B4-BE49-F238E27FC236}">
                <a16:creationId xmlns:a16="http://schemas.microsoft.com/office/drawing/2014/main" id="{3E7B788C-0CF6-40D3-9142-FDA34C68D84A}"/>
              </a:ext>
            </a:extLst>
          </p:cNvPr>
          <p:cNvSpPr>
            <a:spLocks noChangeArrowheads="1"/>
          </p:cNvSpPr>
          <p:nvPr userDrawn="1"/>
        </p:nvSpPr>
        <p:spPr bwMode="auto">
          <a:xfrm>
            <a:off x="724405" y="5056534"/>
            <a:ext cx="4692702" cy="987418"/>
          </a:xfrm>
          <a:custGeom>
            <a:avLst/>
            <a:gdLst>
              <a:gd name="T0" fmla="*/ 8239 w 8384"/>
              <a:gd name="T1" fmla="*/ 1763 h 1764"/>
              <a:gd name="T2" fmla="*/ 8239 w 8384"/>
              <a:gd name="T3" fmla="*/ 1763 h 1764"/>
              <a:gd name="T4" fmla="*/ 144 w 8384"/>
              <a:gd name="T5" fmla="*/ 1763 h 1764"/>
              <a:gd name="T6" fmla="*/ 9 w 8384"/>
              <a:gd name="T7" fmla="*/ 846 h 1764"/>
              <a:gd name="T8" fmla="*/ 144 w 8384"/>
              <a:gd name="T9" fmla="*/ 0 h 1764"/>
              <a:gd name="T10" fmla="*/ 8239 w 8384"/>
              <a:gd name="T11" fmla="*/ 0 h 1764"/>
              <a:gd name="T12" fmla="*/ 8383 w 8384"/>
              <a:gd name="T13" fmla="*/ 882 h 1764"/>
              <a:gd name="T14" fmla="*/ 8239 w 8384"/>
              <a:gd name="T15" fmla="*/ 1763 h 1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84" h="1764">
                <a:moveTo>
                  <a:pt x="8239" y="1763"/>
                </a:moveTo>
                <a:lnTo>
                  <a:pt x="8239" y="1763"/>
                </a:lnTo>
                <a:cubicBezTo>
                  <a:pt x="144" y="1763"/>
                  <a:pt x="144" y="1763"/>
                  <a:pt x="144" y="1763"/>
                </a:cubicBezTo>
                <a:cubicBezTo>
                  <a:pt x="81" y="1547"/>
                  <a:pt x="0" y="1232"/>
                  <a:pt x="9" y="846"/>
                </a:cubicBezTo>
                <a:cubicBezTo>
                  <a:pt x="9" y="495"/>
                  <a:pt x="81" y="207"/>
                  <a:pt x="144" y="0"/>
                </a:cubicBezTo>
                <a:cubicBezTo>
                  <a:pt x="2842" y="0"/>
                  <a:pt x="5541" y="0"/>
                  <a:pt x="8239" y="0"/>
                </a:cubicBezTo>
                <a:cubicBezTo>
                  <a:pt x="8311" y="198"/>
                  <a:pt x="8383" y="504"/>
                  <a:pt x="8383" y="882"/>
                </a:cubicBezTo>
                <a:cubicBezTo>
                  <a:pt x="8383" y="1250"/>
                  <a:pt x="8311" y="1556"/>
                  <a:pt x="8239" y="1763"/>
                </a:cubicBezTo>
              </a:path>
            </a:pathLst>
          </a:custGeom>
          <a:solidFill>
            <a:srgbClr val="FA636B"/>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1" name="Freeform 471">
            <a:extLst>
              <a:ext uri="{FF2B5EF4-FFF2-40B4-BE49-F238E27FC236}">
                <a16:creationId xmlns:a16="http://schemas.microsoft.com/office/drawing/2014/main" id="{2749F9B9-F3AC-4D79-BC87-92FAA733861D}"/>
              </a:ext>
            </a:extLst>
          </p:cNvPr>
          <p:cNvSpPr>
            <a:spLocks noChangeArrowheads="1"/>
          </p:cNvSpPr>
          <p:nvPr userDrawn="1"/>
        </p:nvSpPr>
        <p:spPr bwMode="auto">
          <a:xfrm>
            <a:off x="1045316" y="5100968"/>
            <a:ext cx="348064" cy="896083"/>
          </a:xfrm>
          <a:custGeom>
            <a:avLst/>
            <a:gdLst>
              <a:gd name="T0" fmla="*/ 620 w 621"/>
              <a:gd name="T1" fmla="*/ 1601 h 1602"/>
              <a:gd name="T2" fmla="*/ 0 w 621"/>
              <a:gd name="T3" fmla="*/ 1601 h 1602"/>
              <a:gd name="T4" fmla="*/ 0 w 621"/>
              <a:gd name="T5" fmla="*/ 0 h 1602"/>
              <a:gd name="T6" fmla="*/ 620 w 621"/>
              <a:gd name="T7" fmla="*/ 0 h 1602"/>
              <a:gd name="T8" fmla="*/ 620 w 621"/>
              <a:gd name="T9" fmla="*/ 1601 h 1602"/>
            </a:gdLst>
            <a:ahLst/>
            <a:cxnLst>
              <a:cxn ang="0">
                <a:pos x="T0" y="T1"/>
              </a:cxn>
              <a:cxn ang="0">
                <a:pos x="T2" y="T3"/>
              </a:cxn>
              <a:cxn ang="0">
                <a:pos x="T4" y="T5"/>
              </a:cxn>
              <a:cxn ang="0">
                <a:pos x="T6" y="T7"/>
              </a:cxn>
              <a:cxn ang="0">
                <a:pos x="T8" y="T9"/>
              </a:cxn>
            </a:cxnLst>
            <a:rect l="0" t="0" r="r" b="b"/>
            <a:pathLst>
              <a:path w="621" h="1602">
                <a:moveTo>
                  <a:pt x="620" y="1601"/>
                </a:moveTo>
                <a:lnTo>
                  <a:pt x="0" y="1601"/>
                </a:lnTo>
                <a:lnTo>
                  <a:pt x="0" y="0"/>
                </a:lnTo>
                <a:lnTo>
                  <a:pt x="620" y="0"/>
                </a:lnTo>
                <a:lnTo>
                  <a:pt x="620" y="1601"/>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2" name="Freeform 472">
            <a:extLst>
              <a:ext uri="{FF2B5EF4-FFF2-40B4-BE49-F238E27FC236}">
                <a16:creationId xmlns:a16="http://schemas.microsoft.com/office/drawing/2014/main" id="{94FE5FF8-962D-4E81-A0C7-D080F9B1C5B1}"/>
              </a:ext>
            </a:extLst>
          </p:cNvPr>
          <p:cNvSpPr>
            <a:spLocks noChangeArrowheads="1"/>
          </p:cNvSpPr>
          <p:nvPr userDrawn="1"/>
        </p:nvSpPr>
        <p:spPr bwMode="auto">
          <a:xfrm>
            <a:off x="4725915" y="5100968"/>
            <a:ext cx="348066" cy="896083"/>
          </a:xfrm>
          <a:custGeom>
            <a:avLst/>
            <a:gdLst>
              <a:gd name="T0" fmla="*/ 620 w 621"/>
              <a:gd name="T1" fmla="*/ 1601 h 1602"/>
              <a:gd name="T2" fmla="*/ 0 w 621"/>
              <a:gd name="T3" fmla="*/ 1601 h 1602"/>
              <a:gd name="T4" fmla="*/ 0 w 621"/>
              <a:gd name="T5" fmla="*/ 0 h 1602"/>
              <a:gd name="T6" fmla="*/ 620 w 621"/>
              <a:gd name="T7" fmla="*/ 0 h 1602"/>
              <a:gd name="T8" fmla="*/ 620 w 621"/>
              <a:gd name="T9" fmla="*/ 1601 h 1602"/>
            </a:gdLst>
            <a:ahLst/>
            <a:cxnLst>
              <a:cxn ang="0">
                <a:pos x="T0" y="T1"/>
              </a:cxn>
              <a:cxn ang="0">
                <a:pos x="T2" y="T3"/>
              </a:cxn>
              <a:cxn ang="0">
                <a:pos x="T4" y="T5"/>
              </a:cxn>
              <a:cxn ang="0">
                <a:pos x="T6" y="T7"/>
              </a:cxn>
              <a:cxn ang="0">
                <a:pos x="T8" y="T9"/>
              </a:cxn>
            </a:cxnLst>
            <a:rect l="0" t="0" r="r" b="b"/>
            <a:pathLst>
              <a:path w="621" h="1602">
                <a:moveTo>
                  <a:pt x="620" y="1601"/>
                </a:moveTo>
                <a:lnTo>
                  <a:pt x="0" y="1601"/>
                </a:lnTo>
                <a:lnTo>
                  <a:pt x="0" y="0"/>
                </a:lnTo>
                <a:lnTo>
                  <a:pt x="620" y="0"/>
                </a:lnTo>
                <a:lnTo>
                  <a:pt x="620" y="1601"/>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3" name="Freeform 473">
            <a:extLst>
              <a:ext uri="{FF2B5EF4-FFF2-40B4-BE49-F238E27FC236}">
                <a16:creationId xmlns:a16="http://schemas.microsoft.com/office/drawing/2014/main" id="{4236956B-F050-4C5F-B548-AD8AFFB1C580}"/>
              </a:ext>
            </a:extLst>
          </p:cNvPr>
          <p:cNvSpPr>
            <a:spLocks noChangeArrowheads="1"/>
          </p:cNvSpPr>
          <p:nvPr userDrawn="1"/>
        </p:nvSpPr>
        <p:spPr bwMode="auto">
          <a:xfrm>
            <a:off x="724405" y="2232519"/>
            <a:ext cx="4692702" cy="982481"/>
          </a:xfrm>
          <a:custGeom>
            <a:avLst/>
            <a:gdLst>
              <a:gd name="T0" fmla="*/ 8239 w 8384"/>
              <a:gd name="T1" fmla="*/ 1753 h 1754"/>
              <a:gd name="T2" fmla="*/ 8239 w 8384"/>
              <a:gd name="T3" fmla="*/ 1753 h 1754"/>
              <a:gd name="T4" fmla="*/ 144 w 8384"/>
              <a:gd name="T5" fmla="*/ 1753 h 1754"/>
              <a:gd name="T6" fmla="*/ 9 w 8384"/>
              <a:gd name="T7" fmla="*/ 846 h 1754"/>
              <a:gd name="T8" fmla="*/ 144 w 8384"/>
              <a:gd name="T9" fmla="*/ 0 h 1754"/>
              <a:gd name="T10" fmla="*/ 8239 w 8384"/>
              <a:gd name="T11" fmla="*/ 0 h 1754"/>
              <a:gd name="T12" fmla="*/ 8383 w 8384"/>
              <a:gd name="T13" fmla="*/ 873 h 1754"/>
              <a:gd name="T14" fmla="*/ 8239 w 8384"/>
              <a:gd name="T15" fmla="*/ 1753 h 17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84" h="1754">
                <a:moveTo>
                  <a:pt x="8239" y="1753"/>
                </a:moveTo>
                <a:lnTo>
                  <a:pt x="8239" y="1753"/>
                </a:lnTo>
                <a:cubicBezTo>
                  <a:pt x="144" y="1753"/>
                  <a:pt x="144" y="1753"/>
                  <a:pt x="144" y="1753"/>
                </a:cubicBezTo>
                <a:cubicBezTo>
                  <a:pt x="81" y="1547"/>
                  <a:pt x="0" y="1232"/>
                  <a:pt x="9" y="846"/>
                </a:cubicBezTo>
                <a:cubicBezTo>
                  <a:pt x="9" y="486"/>
                  <a:pt x="81" y="198"/>
                  <a:pt x="144" y="0"/>
                </a:cubicBezTo>
                <a:cubicBezTo>
                  <a:pt x="2842" y="0"/>
                  <a:pt x="5541" y="0"/>
                  <a:pt x="8239" y="0"/>
                </a:cubicBezTo>
                <a:cubicBezTo>
                  <a:pt x="8311" y="198"/>
                  <a:pt x="8383" y="504"/>
                  <a:pt x="8383" y="873"/>
                </a:cubicBezTo>
                <a:cubicBezTo>
                  <a:pt x="8383" y="1251"/>
                  <a:pt x="8311" y="1556"/>
                  <a:pt x="8239" y="1753"/>
                </a:cubicBezTo>
              </a:path>
            </a:pathLst>
          </a:custGeom>
          <a:solidFill>
            <a:srgbClr val="1AACD1"/>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4" name="Freeform 474">
            <a:extLst>
              <a:ext uri="{FF2B5EF4-FFF2-40B4-BE49-F238E27FC236}">
                <a16:creationId xmlns:a16="http://schemas.microsoft.com/office/drawing/2014/main" id="{59DCAD42-B744-4A9B-8001-55798589594C}"/>
              </a:ext>
            </a:extLst>
          </p:cNvPr>
          <p:cNvSpPr>
            <a:spLocks noChangeArrowheads="1"/>
          </p:cNvSpPr>
          <p:nvPr userDrawn="1"/>
        </p:nvSpPr>
        <p:spPr bwMode="auto">
          <a:xfrm>
            <a:off x="1045316" y="2272016"/>
            <a:ext cx="348064" cy="901020"/>
          </a:xfrm>
          <a:custGeom>
            <a:avLst/>
            <a:gdLst>
              <a:gd name="T0" fmla="*/ 620 w 621"/>
              <a:gd name="T1" fmla="*/ 1609 h 1610"/>
              <a:gd name="T2" fmla="*/ 0 w 621"/>
              <a:gd name="T3" fmla="*/ 1609 h 1610"/>
              <a:gd name="T4" fmla="*/ 0 w 621"/>
              <a:gd name="T5" fmla="*/ 0 h 1610"/>
              <a:gd name="T6" fmla="*/ 620 w 621"/>
              <a:gd name="T7" fmla="*/ 0 h 1610"/>
              <a:gd name="T8" fmla="*/ 620 w 621"/>
              <a:gd name="T9" fmla="*/ 1609 h 1610"/>
            </a:gdLst>
            <a:ahLst/>
            <a:cxnLst>
              <a:cxn ang="0">
                <a:pos x="T0" y="T1"/>
              </a:cxn>
              <a:cxn ang="0">
                <a:pos x="T2" y="T3"/>
              </a:cxn>
              <a:cxn ang="0">
                <a:pos x="T4" y="T5"/>
              </a:cxn>
              <a:cxn ang="0">
                <a:pos x="T6" y="T7"/>
              </a:cxn>
              <a:cxn ang="0">
                <a:pos x="T8" y="T9"/>
              </a:cxn>
            </a:cxnLst>
            <a:rect l="0" t="0" r="r" b="b"/>
            <a:pathLst>
              <a:path w="621" h="1610">
                <a:moveTo>
                  <a:pt x="620" y="1609"/>
                </a:moveTo>
                <a:lnTo>
                  <a:pt x="0" y="1609"/>
                </a:lnTo>
                <a:lnTo>
                  <a:pt x="0" y="0"/>
                </a:lnTo>
                <a:lnTo>
                  <a:pt x="620" y="0"/>
                </a:lnTo>
                <a:lnTo>
                  <a:pt x="620" y="1609"/>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5" name="Freeform 475">
            <a:extLst>
              <a:ext uri="{FF2B5EF4-FFF2-40B4-BE49-F238E27FC236}">
                <a16:creationId xmlns:a16="http://schemas.microsoft.com/office/drawing/2014/main" id="{A9FB941E-6983-4C0D-9DA8-33F5C6F6C910}"/>
              </a:ext>
            </a:extLst>
          </p:cNvPr>
          <p:cNvSpPr>
            <a:spLocks noChangeArrowheads="1"/>
          </p:cNvSpPr>
          <p:nvPr userDrawn="1"/>
        </p:nvSpPr>
        <p:spPr bwMode="auto">
          <a:xfrm>
            <a:off x="4725915" y="2272016"/>
            <a:ext cx="348066" cy="901020"/>
          </a:xfrm>
          <a:custGeom>
            <a:avLst/>
            <a:gdLst>
              <a:gd name="T0" fmla="*/ 620 w 621"/>
              <a:gd name="T1" fmla="*/ 1609 h 1610"/>
              <a:gd name="T2" fmla="*/ 0 w 621"/>
              <a:gd name="T3" fmla="*/ 1609 h 1610"/>
              <a:gd name="T4" fmla="*/ 0 w 621"/>
              <a:gd name="T5" fmla="*/ 0 h 1610"/>
              <a:gd name="T6" fmla="*/ 620 w 621"/>
              <a:gd name="T7" fmla="*/ 0 h 1610"/>
              <a:gd name="T8" fmla="*/ 620 w 621"/>
              <a:gd name="T9" fmla="*/ 1609 h 1610"/>
            </a:gdLst>
            <a:ahLst/>
            <a:cxnLst>
              <a:cxn ang="0">
                <a:pos x="T0" y="T1"/>
              </a:cxn>
              <a:cxn ang="0">
                <a:pos x="T2" y="T3"/>
              </a:cxn>
              <a:cxn ang="0">
                <a:pos x="T4" y="T5"/>
              </a:cxn>
              <a:cxn ang="0">
                <a:pos x="T6" y="T7"/>
              </a:cxn>
              <a:cxn ang="0">
                <a:pos x="T8" y="T9"/>
              </a:cxn>
            </a:cxnLst>
            <a:rect l="0" t="0" r="r" b="b"/>
            <a:pathLst>
              <a:path w="621" h="1610">
                <a:moveTo>
                  <a:pt x="620" y="1609"/>
                </a:moveTo>
                <a:lnTo>
                  <a:pt x="0" y="1609"/>
                </a:lnTo>
                <a:lnTo>
                  <a:pt x="0" y="0"/>
                </a:lnTo>
                <a:lnTo>
                  <a:pt x="620" y="0"/>
                </a:lnTo>
                <a:lnTo>
                  <a:pt x="620" y="1609"/>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6" name="Freeform 476">
            <a:extLst>
              <a:ext uri="{FF2B5EF4-FFF2-40B4-BE49-F238E27FC236}">
                <a16:creationId xmlns:a16="http://schemas.microsoft.com/office/drawing/2014/main" id="{56E26564-2D7E-4C15-A0BF-B73450480F79}"/>
              </a:ext>
            </a:extLst>
          </p:cNvPr>
          <p:cNvSpPr>
            <a:spLocks noChangeArrowheads="1"/>
          </p:cNvSpPr>
          <p:nvPr userDrawn="1"/>
        </p:nvSpPr>
        <p:spPr bwMode="auto">
          <a:xfrm>
            <a:off x="1218114" y="4160453"/>
            <a:ext cx="4003979" cy="841773"/>
          </a:xfrm>
          <a:custGeom>
            <a:avLst/>
            <a:gdLst>
              <a:gd name="T0" fmla="*/ 7033 w 7151"/>
              <a:gd name="T1" fmla="*/ 1502 h 1503"/>
              <a:gd name="T2" fmla="*/ 7033 w 7151"/>
              <a:gd name="T3" fmla="*/ 1502 h 1503"/>
              <a:gd name="T4" fmla="*/ 116 w 7151"/>
              <a:gd name="T5" fmla="*/ 1502 h 1503"/>
              <a:gd name="T6" fmla="*/ 0 w 7151"/>
              <a:gd name="T7" fmla="*/ 720 h 1503"/>
              <a:gd name="T8" fmla="*/ 116 w 7151"/>
              <a:gd name="T9" fmla="*/ 0 h 1503"/>
              <a:gd name="T10" fmla="*/ 7033 w 7151"/>
              <a:gd name="T11" fmla="*/ 0 h 1503"/>
              <a:gd name="T12" fmla="*/ 7150 w 7151"/>
              <a:gd name="T13" fmla="*/ 747 h 1503"/>
              <a:gd name="T14" fmla="*/ 7033 w 7151"/>
              <a:gd name="T15" fmla="*/ 1502 h 1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51" h="1503">
                <a:moveTo>
                  <a:pt x="7033" y="1502"/>
                </a:moveTo>
                <a:lnTo>
                  <a:pt x="7033" y="1502"/>
                </a:lnTo>
                <a:cubicBezTo>
                  <a:pt x="116" y="1502"/>
                  <a:pt x="116" y="1502"/>
                  <a:pt x="116" y="1502"/>
                </a:cubicBezTo>
                <a:cubicBezTo>
                  <a:pt x="63" y="1322"/>
                  <a:pt x="0" y="1052"/>
                  <a:pt x="0" y="720"/>
                </a:cubicBezTo>
                <a:cubicBezTo>
                  <a:pt x="8" y="423"/>
                  <a:pt x="63" y="171"/>
                  <a:pt x="116" y="0"/>
                </a:cubicBezTo>
                <a:cubicBezTo>
                  <a:pt x="2419" y="0"/>
                  <a:pt x="4730" y="0"/>
                  <a:pt x="7033" y="0"/>
                </a:cubicBezTo>
                <a:cubicBezTo>
                  <a:pt x="7087" y="171"/>
                  <a:pt x="7150" y="432"/>
                  <a:pt x="7150" y="747"/>
                </a:cubicBezTo>
                <a:cubicBezTo>
                  <a:pt x="7150" y="1071"/>
                  <a:pt x="7087" y="1331"/>
                  <a:pt x="7033" y="1502"/>
                </a:cubicBezTo>
              </a:path>
            </a:pathLst>
          </a:custGeom>
          <a:solidFill>
            <a:srgbClr val="FDBA00"/>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7" name="Freeform 477">
            <a:extLst>
              <a:ext uri="{FF2B5EF4-FFF2-40B4-BE49-F238E27FC236}">
                <a16:creationId xmlns:a16="http://schemas.microsoft.com/office/drawing/2014/main" id="{4D12C435-8913-4D8C-873E-58E02093127E}"/>
              </a:ext>
            </a:extLst>
          </p:cNvPr>
          <p:cNvSpPr>
            <a:spLocks noChangeArrowheads="1"/>
          </p:cNvSpPr>
          <p:nvPr userDrawn="1"/>
        </p:nvSpPr>
        <p:spPr bwMode="auto">
          <a:xfrm>
            <a:off x="1489654" y="4195013"/>
            <a:ext cx="298693" cy="770186"/>
          </a:xfrm>
          <a:custGeom>
            <a:avLst/>
            <a:gdLst>
              <a:gd name="T0" fmla="*/ 531 w 532"/>
              <a:gd name="T1" fmla="*/ 1376 h 1377"/>
              <a:gd name="T2" fmla="*/ 0 w 532"/>
              <a:gd name="T3" fmla="*/ 1376 h 1377"/>
              <a:gd name="T4" fmla="*/ 0 w 532"/>
              <a:gd name="T5" fmla="*/ 0 h 1377"/>
              <a:gd name="T6" fmla="*/ 531 w 532"/>
              <a:gd name="T7" fmla="*/ 0 h 1377"/>
              <a:gd name="T8" fmla="*/ 531 w 532"/>
              <a:gd name="T9" fmla="*/ 1376 h 1377"/>
            </a:gdLst>
            <a:ahLst/>
            <a:cxnLst>
              <a:cxn ang="0">
                <a:pos x="T0" y="T1"/>
              </a:cxn>
              <a:cxn ang="0">
                <a:pos x="T2" y="T3"/>
              </a:cxn>
              <a:cxn ang="0">
                <a:pos x="T4" y="T5"/>
              </a:cxn>
              <a:cxn ang="0">
                <a:pos x="T6" y="T7"/>
              </a:cxn>
              <a:cxn ang="0">
                <a:pos x="T8" y="T9"/>
              </a:cxn>
            </a:cxnLst>
            <a:rect l="0" t="0" r="r" b="b"/>
            <a:pathLst>
              <a:path w="532" h="1377">
                <a:moveTo>
                  <a:pt x="531" y="1376"/>
                </a:moveTo>
                <a:lnTo>
                  <a:pt x="0" y="1376"/>
                </a:lnTo>
                <a:lnTo>
                  <a:pt x="0" y="0"/>
                </a:lnTo>
                <a:lnTo>
                  <a:pt x="531" y="0"/>
                </a:lnTo>
                <a:lnTo>
                  <a:pt x="531" y="1376"/>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8" name="Freeform 478">
            <a:extLst>
              <a:ext uri="{FF2B5EF4-FFF2-40B4-BE49-F238E27FC236}">
                <a16:creationId xmlns:a16="http://schemas.microsoft.com/office/drawing/2014/main" id="{9F801007-9588-4687-8C22-A496A33A149D}"/>
              </a:ext>
            </a:extLst>
          </p:cNvPr>
          <p:cNvSpPr>
            <a:spLocks noChangeArrowheads="1"/>
          </p:cNvSpPr>
          <p:nvPr userDrawn="1"/>
        </p:nvSpPr>
        <p:spPr bwMode="auto">
          <a:xfrm>
            <a:off x="4632110" y="4195013"/>
            <a:ext cx="296226" cy="770186"/>
          </a:xfrm>
          <a:custGeom>
            <a:avLst/>
            <a:gdLst>
              <a:gd name="T0" fmla="*/ 530 w 531"/>
              <a:gd name="T1" fmla="*/ 1376 h 1377"/>
              <a:gd name="T2" fmla="*/ 0 w 531"/>
              <a:gd name="T3" fmla="*/ 1376 h 1377"/>
              <a:gd name="T4" fmla="*/ 0 w 531"/>
              <a:gd name="T5" fmla="*/ 0 h 1377"/>
              <a:gd name="T6" fmla="*/ 530 w 531"/>
              <a:gd name="T7" fmla="*/ 0 h 1377"/>
              <a:gd name="T8" fmla="*/ 530 w 531"/>
              <a:gd name="T9" fmla="*/ 1376 h 1377"/>
            </a:gdLst>
            <a:ahLst/>
            <a:cxnLst>
              <a:cxn ang="0">
                <a:pos x="T0" y="T1"/>
              </a:cxn>
              <a:cxn ang="0">
                <a:pos x="T2" y="T3"/>
              </a:cxn>
              <a:cxn ang="0">
                <a:pos x="T4" y="T5"/>
              </a:cxn>
              <a:cxn ang="0">
                <a:pos x="T6" y="T7"/>
              </a:cxn>
              <a:cxn ang="0">
                <a:pos x="T8" y="T9"/>
              </a:cxn>
            </a:cxnLst>
            <a:rect l="0" t="0" r="r" b="b"/>
            <a:pathLst>
              <a:path w="531" h="1377">
                <a:moveTo>
                  <a:pt x="530" y="1376"/>
                </a:moveTo>
                <a:lnTo>
                  <a:pt x="0" y="1376"/>
                </a:lnTo>
                <a:lnTo>
                  <a:pt x="0" y="0"/>
                </a:lnTo>
                <a:lnTo>
                  <a:pt x="530" y="0"/>
                </a:lnTo>
                <a:lnTo>
                  <a:pt x="530" y="1376"/>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9" name="Freeform 479">
            <a:extLst>
              <a:ext uri="{FF2B5EF4-FFF2-40B4-BE49-F238E27FC236}">
                <a16:creationId xmlns:a16="http://schemas.microsoft.com/office/drawing/2014/main" id="{FBC87A23-369D-4D9C-B752-DA767847CFB2}"/>
              </a:ext>
            </a:extLst>
          </p:cNvPr>
          <p:cNvSpPr>
            <a:spLocks noChangeArrowheads="1"/>
          </p:cNvSpPr>
          <p:nvPr userDrawn="1"/>
        </p:nvSpPr>
        <p:spPr bwMode="auto">
          <a:xfrm>
            <a:off x="1529150" y="1531453"/>
            <a:ext cx="3083211" cy="651696"/>
          </a:xfrm>
          <a:custGeom>
            <a:avLst/>
            <a:gdLst>
              <a:gd name="T0" fmla="*/ 5415 w 5506"/>
              <a:gd name="T1" fmla="*/ 1161 h 1162"/>
              <a:gd name="T2" fmla="*/ 5415 w 5506"/>
              <a:gd name="T3" fmla="*/ 1161 h 1162"/>
              <a:gd name="T4" fmla="*/ 90 w 5506"/>
              <a:gd name="T5" fmla="*/ 1161 h 1162"/>
              <a:gd name="T6" fmla="*/ 9 w 5506"/>
              <a:gd name="T7" fmla="*/ 558 h 1162"/>
              <a:gd name="T8" fmla="*/ 90 w 5506"/>
              <a:gd name="T9" fmla="*/ 0 h 1162"/>
              <a:gd name="T10" fmla="*/ 5415 w 5506"/>
              <a:gd name="T11" fmla="*/ 0 h 1162"/>
              <a:gd name="T12" fmla="*/ 5505 w 5506"/>
              <a:gd name="T13" fmla="*/ 576 h 1162"/>
              <a:gd name="T14" fmla="*/ 5415 w 5506"/>
              <a:gd name="T15" fmla="*/ 1161 h 1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6" h="1162">
                <a:moveTo>
                  <a:pt x="5415" y="1161"/>
                </a:moveTo>
                <a:lnTo>
                  <a:pt x="5415" y="1161"/>
                </a:lnTo>
                <a:cubicBezTo>
                  <a:pt x="90" y="1161"/>
                  <a:pt x="90" y="1161"/>
                  <a:pt x="90" y="1161"/>
                </a:cubicBezTo>
                <a:cubicBezTo>
                  <a:pt x="54" y="1017"/>
                  <a:pt x="0" y="810"/>
                  <a:pt x="9" y="558"/>
                </a:cubicBezTo>
                <a:cubicBezTo>
                  <a:pt x="9" y="324"/>
                  <a:pt x="54" y="135"/>
                  <a:pt x="90" y="0"/>
                </a:cubicBezTo>
                <a:cubicBezTo>
                  <a:pt x="1871" y="0"/>
                  <a:pt x="3643" y="0"/>
                  <a:pt x="5415" y="0"/>
                </a:cubicBezTo>
                <a:cubicBezTo>
                  <a:pt x="5460" y="135"/>
                  <a:pt x="5505" y="333"/>
                  <a:pt x="5505" y="576"/>
                </a:cubicBezTo>
                <a:cubicBezTo>
                  <a:pt x="5505" y="828"/>
                  <a:pt x="5460" y="1026"/>
                  <a:pt x="5415" y="1161"/>
                </a:cubicBezTo>
              </a:path>
            </a:pathLst>
          </a:custGeom>
          <a:solidFill>
            <a:srgbClr val="3AE0A8"/>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0" name="Freeform 480">
            <a:extLst>
              <a:ext uri="{FF2B5EF4-FFF2-40B4-BE49-F238E27FC236}">
                <a16:creationId xmlns:a16="http://schemas.microsoft.com/office/drawing/2014/main" id="{FC7836F6-9DBF-49C5-BD7F-BA849F86BCB0}"/>
              </a:ext>
            </a:extLst>
          </p:cNvPr>
          <p:cNvSpPr>
            <a:spLocks noChangeArrowheads="1"/>
          </p:cNvSpPr>
          <p:nvPr userDrawn="1"/>
        </p:nvSpPr>
        <p:spPr bwMode="auto">
          <a:xfrm>
            <a:off x="1741445" y="1561075"/>
            <a:ext cx="227106" cy="589983"/>
          </a:xfrm>
          <a:custGeom>
            <a:avLst/>
            <a:gdLst>
              <a:gd name="T0" fmla="*/ 405 w 406"/>
              <a:gd name="T1" fmla="*/ 1052 h 1053"/>
              <a:gd name="T2" fmla="*/ 0 w 406"/>
              <a:gd name="T3" fmla="*/ 1052 h 1053"/>
              <a:gd name="T4" fmla="*/ 0 w 406"/>
              <a:gd name="T5" fmla="*/ 0 h 1053"/>
              <a:gd name="T6" fmla="*/ 405 w 406"/>
              <a:gd name="T7" fmla="*/ 0 h 1053"/>
              <a:gd name="T8" fmla="*/ 405 w 406"/>
              <a:gd name="T9" fmla="*/ 1052 h 1053"/>
            </a:gdLst>
            <a:ahLst/>
            <a:cxnLst>
              <a:cxn ang="0">
                <a:pos x="T0" y="T1"/>
              </a:cxn>
              <a:cxn ang="0">
                <a:pos x="T2" y="T3"/>
              </a:cxn>
              <a:cxn ang="0">
                <a:pos x="T4" y="T5"/>
              </a:cxn>
              <a:cxn ang="0">
                <a:pos x="T6" y="T7"/>
              </a:cxn>
              <a:cxn ang="0">
                <a:pos x="T8" y="T9"/>
              </a:cxn>
            </a:cxnLst>
            <a:rect l="0" t="0" r="r" b="b"/>
            <a:pathLst>
              <a:path w="406" h="1053">
                <a:moveTo>
                  <a:pt x="405" y="1052"/>
                </a:moveTo>
                <a:lnTo>
                  <a:pt x="0" y="1052"/>
                </a:lnTo>
                <a:lnTo>
                  <a:pt x="0" y="0"/>
                </a:lnTo>
                <a:lnTo>
                  <a:pt x="405" y="0"/>
                </a:lnTo>
                <a:lnTo>
                  <a:pt x="405" y="1052"/>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1" name="Freeform 481">
            <a:extLst>
              <a:ext uri="{FF2B5EF4-FFF2-40B4-BE49-F238E27FC236}">
                <a16:creationId xmlns:a16="http://schemas.microsoft.com/office/drawing/2014/main" id="{63656BD0-A400-46DD-ACE8-B1D47BC39CDA}"/>
              </a:ext>
            </a:extLst>
          </p:cNvPr>
          <p:cNvSpPr>
            <a:spLocks noChangeArrowheads="1"/>
          </p:cNvSpPr>
          <p:nvPr userDrawn="1"/>
        </p:nvSpPr>
        <p:spPr bwMode="auto">
          <a:xfrm>
            <a:off x="4158150" y="1561075"/>
            <a:ext cx="232043" cy="589983"/>
          </a:xfrm>
          <a:custGeom>
            <a:avLst/>
            <a:gdLst>
              <a:gd name="T0" fmla="*/ 414 w 415"/>
              <a:gd name="T1" fmla="*/ 1052 h 1053"/>
              <a:gd name="T2" fmla="*/ 0 w 415"/>
              <a:gd name="T3" fmla="*/ 1052 h 1053"/>
              <a:gd name="T4" fmla="*/ 0 w 415"/>
              <a:gd name="T5" fmla="*/ 0 h 1053"/>
              <a:gd name="T6" fmla="*/ 414 w 415"/>
              <a:gd name="T7" fmla="*/ 0 h 1053"/>
              <a:gd name="T8" fmla="*/ 414 w 415"/>
              <a:gd name="T9" fmla="*/ 1052 h 1053"/>
            </a:gdLst>
            <a:ahLst/>
            <a:cxnLst>
              <a:cxn ang="0">
                <a:pos x="T0" y="T1"/>
              </a:cxn>
              <a:cxn ang="0">
                <a:pos x="T2" y="T3"/>
              </a:cxn>
              <a:cxn ang="0">
                <a:pos x="T4" y="T5"/>
              </a:cxn>
              <a:cxn ang="0">
                <a:pos x="T6" y="T7"/>
              </a:cxn>
              <a:cxn ang="0">
                <a:pos x="T8" y="T9"/>
              </a:cxn>
            </a:cxnLst>
            <a:rect l="0" t="0" r="r" b="b"/>
            <a:pathLst>
              <a:path w="415" h="1053">
                <a:moveTo>
                  <a:pt x="414" y="1052"/>
                </a:moveTo>
                <a:lnTo>
                  <a:pt x="0" y="1052"/>
                </a:lnTo>
                <a:lnTo>
                  <a:pt x="0" y="0"/>
                </a:lnTo>
                <a:lnTo>
                  <a:pt x="414" y="0"/>
                </a:lnTo>
                <a:lnTo>
                  <a:pt x="414" y="1052"/>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2" name="Freeform 482">
            <a:extLst>
              <a:ext uri="{FF2B5EF4-FFF2-40B4-BE49-F238E27FC236}">
                <a16:creationId xmlns:a16="http://schemas.microsoft.com/office/drawing/2014/main" id="{492C1F9F-62C9-4D16-80EA-170855D34EE4}"/>
              </a:ext>
            </a:extLst>
          </p:cNvPr>
          <p:cNvSpPr>
            <a:spLocks noChangeArrowheads="1"/>
          </p:cNvSpPr>
          <p:nvPr userDrawn="1"/>
        </p:nvSpPr>
        <p:spPr bwMode="auto">
          <a:xfrm>
            <a:off x="820677" y="3269308"/>
            <a:ext cx="4003979" cy="841775"/>
          </a:xfrm>
          <a:custGeom>
            <a:avLst/>
            <a:gdLst>
              <a:gd name="T0" fmla="*/ 7034 w 7152"/>
              <a:gd name="T1" fmla="*/ 1502 h 1503"/>
              <a:gd name="T2" fmla="*/ 7034 w 7152"/>
              <a:gd name="T3" fmla="*/ 1502 h 1503"/>
              <a:gd name="T4" fmla="*/ 117 w 7152"/>
              <a:gd name="T5" fmla="*/ 1502 h 1503"/>
              <a:gd name="T6" fmla="*/ 0 w 7152"/>
              <a:gd name="T7" fmla="*/ 720 h 1503"/>
              <a:gd name="T8" fmla="*/ 117 w 7152"/>
              <a:gd name="T9" fmla="*/ 0 h 1503"/>
              <a:gd name="T10" fmla="*/ 7034 w 7152"/>
              <a:gd name="T11" fmla="*/ 0 h 1503"/>
              <a:gd name="T12" fmla="*/ 7151 w 7152"/>
              <a:gd name="T13" fmla="*/ 747 h 1503"/>
              <a:gd name="T14" fmla="*/ 7034 w 7152"/>
              <a:gd name="T15" fmla="*/ 1502 h 1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52" h="1503">
                <a:moveTo>
                  <a:pt x="7034" y="1502"/>
                </a:moveTo>
                <a:lnTo>
                  <a:pt x="7034" y="1502"/>
                </a:lnTo>
                <a:cubicBezTo>
                  <a:pt x="117" y="1502"/>
                  <a:pt x="117" y="1502"/>
                  <a:pt x="117" y="1502"/>
                </a:cubicBezTo>
                <a:cubicBezTo>
                  <a:pt x="63" y="1313"/>
                  <a:pt x="0" y="1044"/>
                  <a:pt x="0" y="720"/>
                </a:cubicBezTo>
                <a:cubicBezTo>
                  <a:pt x="9" y="414"/>
                  <a:pt x="63" y="171"/>
                  <a:pt x="117" y="0"/>
                </a:cubicBezTo>
                <a:cubicBezTo>
                  <a:pt x="2419" y="0"/>
                  <a:pt x="4722" y="0"/>
                  <a:pt x="7034" y="0"/>
                </a:cubicBezTo>
                <a:cubicBezTo>
                  <a:pt x="7088" y="171"/>
                  <a:pt x="7151" y="423"/>
                  <a:pt x="7151" y="747"/>
                </a:cubicBezTo>
                <a:cubicBezTo>
                  <a:pt x="7151" y="1070"/>
                  <a:pt x="7088" y="1331"/>
                  <a:pt x="7034" y="1502"/>
                </a:cubicBezTo>
              </a:path>
            </a:pathLst>
          </a:custGeom>
          <a:solidFill>
            <a:srgbClr val="6967CC"/>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3" name="Freeform 483">
            <a:extLst>
              <a:ext uri="{FF2B5EF4-FFF2-40B4-BE49-F238E27FC236}">
                <a16:creationId xmlns:a16="http://schemas.microsoft.com/office/drawing/2014/main" id="{538AB5E5-5465-48E4-BF10-F8883F9E1C75}"/>
              </a:ext>
            </a:extLst>
          </p:cNvPr>
          <p:cNvSpPr>
            <a:spLocks noChangeArrowheads="1"/>
          </p:cNvSpPr>
          <p:nvPr userDrawn="1"/>
        </p:nvSpPr>
        <p:spPr bwMode="auto">
          <a:xfrm>
            <a:off x="1092217" y="3303868"/>
            <a:ext cx="296226" cy="765249"/>
          </a:xfrm>
          <a:custGeom>
            <a:avLst/>
            <a:gdLst>
              <a:gd name="T0" fmla="*/ 530 w 531"/>
              <a:gd name="T1" fmla="*/ 1367 h 1368"/>
              <a:gd name="T2" fmla="*/ 0 w 531"/>
              <a:gd name="T3" fmla="*/ 1367 h 1368"/>
              <a:gd name="T4" fmla="*/ 0 w 531"/>
              <a:gd name="T5" fmla="*/ 0 h 1368"/>
              <a:gd name="T6" fmla="*/ 530 w 531"/>
              <a:gd name="T7" fmla="*/ 0 h 1368"/>
              <a:gd name="T8" fmla="*/ 530 w 531"/>
              <a:gd name="T9" fmla="*/ 1367 h 1368"/>
            </a:gdLst>
            <a:ahLst/>
            <a:cxnLst>
              <a:cxn ang="0">
                <a:pos x="T0" y="T1"/>
              </a:cxn>
              <a:cxn ang="0">
                <a:pos x="T2" y="T3"/>
              </a:cxn>
              <a:cxn ang="0">
                <a:pos x="T4" y="T5"/>
              </a:cxn>
              <a:cxn ang="0">
                <a:pos x="T6" y="T7"/>
              </a:cxn>
              <a:cxn ang="0">
                <a:pos x="T8" y="T9"/>
              </a:cxn>
            </a:cxnLst>
            <a:rect l="0" t="0" r="r" b="b"/>
            <a:pathLst>
              <a:path w="531" h="1368">
                <a:moveTo>
                  <a:pt x="530" y="1367"/>
                </a:moveTo>
                <a:lnTo>
                  <a:pt x="0" y="1367"/>
                </a:lnTo>
                <a:lnTo>
                  <a:pt x="0" y="0"/>
                </a:lnTo>
                <a:lnTo>
                  <a:pt x="530" y="0"/>
                </a:lnTo>
                <a:lnTo>
                  <a:pt x="530" y="1367"/>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4" name="Freeform 484">
            <a:extLst>
              <a:ext uri="{FF2B5EF4-FFF2-40B4-BE49-F238E27FC236}">
                <a16:creationId xmlns:a16="http://schemas.microsoft.com/office/drawing/2014/main" id="{E4EFFB18-ECFC-4D95-ABF8-8E29A2529F20}"/>
              </a:ext>
            </a:extLst>
          </p:cNvPr>
          <p:cNvSpPr>
            <a:spLocks noChangeArrowheads="1"/>
          </p:cNvSpPr>
          <p:nvPr userDrawn="1"/>
        </p:nvSpPr>
        <p:spPr bwMode="auto">
          <a:xfrm>
            <a:off x="4232206" y="3303868"/>
            <a:ext cx="298695" cy="765249"/>
          </a:xfrm>
          <a:custGeom>
            <a:avLst/>
            <a:gdLst>
              <a:gd name="T0" fmla="*/ 531 w 532"/>
              <a:gd name="T1" fmla="*/ 1367 h 1368"/>
              <a:gd name="T2" fmla="*/ 0 w 532"/>
              <a:gd name="T3" fmla="*/ 1367 h 1368"/>
              <a:gd name="T4" fmla="*/ 0 w 532"/>
              <a:gd name="T5" fmla="*/ 0 h 1368"/>
              <a:gd name="T6" fmla="*/ 531 w 532"/>
              <a:gd name="T7" fmla="*/ 0 h 1368"/>
              <a:gd name="T8" fmla="*/ 531 w 532"/>
              <a:gd name="T9" fmla="*/ 1367 h 1368"/>
            </a:gdLst>
            <a:ahLst/>
            <a:cxnLst>
              <a:cxn ang="0">
                <a:pos x="T0" y="T1"/>
              </a:cxn>
              <a:cxn ang="0">
                <a:pos x="T2" y="T3"/>
              </a:cxn>
              <a:cxn ang="0">
                <a:pos x="T4" y="T5"/>
              </a:cxn>
              <a:cxn ang="0">
                <a:pos x="T6" y="T7"/>
              </a:cxn>
              <a:cxn ang="0">
                <a:pos x="T8" y="T9"/>
              </a:cxn>
            </a:cxnLst>
            <a:rect l="0" t="0" r="r" b="b"/>
            <a:pathLst>
              <a:path w="532" h="1368">
                <a:moveTo>
                  <a:pt x="531" y="1367"/>
                </a:moveTo>
                <a:lnTo>
                  <a:pt x="0" y="1367"/>
                </a:lnTo>
                <a:lnTo>
                  <a:pt x="0" y="0"/>
                </a:lnTo>
                <a:lnTo>
                  <a:pt x="531" y="0"/>
                </a:lnTo>
                <a:lnTo>
                  <a:pt x="531" y="1367"/>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grpSp>
        <p:nvGrpSpPr>
          <p:cNvPr id="55" name="Grupo 2">
            <a:extLst>
              <a:ext uri="{FF2B5EF4-FFF2-40B4-BE49-F238E27FC236}">
                <a16:creationId xmlns:a16="http://schemas.microsoft.com/office/drawing/2014/main" id="{4BD9B386-03E2-4354-8C88-090ADAF813E6}"/>
              </a:ext>
            </a:extLst>
          </p:cNvPr>
          <p:cNvGrpSpPr/>
          <p:nvPr userDrawn="1"/>
        </p:nvGrpSpPr>
        <p:grpSpPr>
          <a:xfrm>
            <a:off x="1926585" y="1316690"/>
            <a:ext cx="3011625" cy="4922278"/>
            <a:chOff x="5178157" y="3281080"/>
            <a:chExt cx="6023249" cy="9844555"/>
          </a:xfrm>
        </p:grpSpPr>
        <p:sp>
          <p:nvSpPr>
            <p:cNvPr id="56" name="Line 485">
              <a:extLst>
                <a:ext uri="{FF2B5EF4-FFF2-40B4-BE49-F238E27FC236}">
                  <a16:creationId xmlns:a16="http://schemas.microsoft.com/office/drawing/2014/main" id="{6A2C0054-DE82-466E-AA86-2D3EC0915854}"/>
                </a:ext>
              </a:extLst>
            </p:cNvPr>
            <p:cNvSpPr>
              <a:spLocks noChangeShapeType="1"/>
            </p:cNvSpPr>
            <p:nvPr/>
          </p:nvSpPr>
          <p:spPr bwMode="auto">
            <a:xfrm>
              <a:off x="5178157" y="3281080"/>
              <a:ext cx="3223921" cy="9844555"/>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7" name="Line 486">
              <a:extLst>
                <a:ext uri="{FF2B5EF4-FFF2-40B4-BE49-F238E27FC236}">
                  <a16:creationId xmlns:a16="http://schemas.microsoft.com/office/drawing/2014/main" id="{2E8D67FC-FB18-43F7-8A11-2CA323E54D8B}"/>
                </a:ext>
              </a:extLst>
            </p:cNvPr>
            <p:cNvSpPr>
              <a:spLocks noChangeShapeType="1"/>
            </p:cNvSpPr>
            <p:nvPr/>
          </p:nvSpPr>
          <p:spPr bwMode="auto">
            <a:xfrm>
              <a:off x="7967614" y="3281080"/>
              <a:ext cx="3233792" cy="9844555"/>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8" name="Line 487">
              <a:extLst>
                <a:ext uri="{FF2B5EF4-FFF2-40B4-BE49-F238E27FC236}">
                  <a16:creationId xmlns:a16="http://schemas.microsoft.com/office/drawing/2014/main" id="{A2A8C5D3-E71F-447D-AE4A-3122DE55936D}"/>
                </a:ext>
              </a:extLst>
            </p:cNvPr>
            <p:cNvSpPr>
              <a:spLocks noChangeShapeType="1"/>
            </p:cNvSpPr>
            <p:nvPr/>
          </p:nvSpPr>
          <p:spPr bwMode="auto">
            <a:xfrm>
              <a:off x="5533628" y="4357365"/>
              <a:ext cx="2740086" cy="4936"/>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9" name="Line 488">
              <a:extLst>
                <a:ext uri="{FF2B5EF4-FFF2-40B4-BE49-F238E27FC236}">
                  <a16:creationId xmlns:a16="http://schemas.microsoft.com/office/drawing/2014/main" id="{E1561C0D-A609-47D5-AA36-6EDAE4536050}"/>
                </a:ext>
              </a:extLst>
            </p:cNvPr>
            <p:cNvSpPr>
              <a:spLocks noChangeShapeType="1"/>
            </p:cNvSpPr>
            <p:nvPr/>
          </p:nvSpPr>
          <p:spPr bwMode="auto">
            <a:xfrm>
              <a:off x="6224820" y="6258143"/>
              <a:ext cx="2700589" cy="4939"/>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0" name="Line 489">
              <a:extLst>
                <a:ext uri="{FF2B5EF4-FFF2-40B4-BE49-F238E27FC236}">
                  <a16:creationId xmlns:a16="http://schemas.microsoft.com/office/drawing/2014/main" id="{BAC5D1CD-BE04-41C7-92FC-A6C51AC53F43}"/>
                </a:ext>
              </a:extLst>
            </p:cNvPr>
            <p:cNvSpPr>
              <a:spLocks noChangeShapeType="1"/>
            </p:cNvSpPr>
            <p:nvPr/>
          </p:nvSpPr>
          <p:spPr bwMode="auto">
            <a:xfrm>
              <a:off x="6832084" y="8163859"/>
              <a:ext cx="2749957" cy="4939"/>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1" name="Line 490">
              <a:extLst>
                <a:ext uri="{FF2B5EF4-FFF2-40B4-BE49-F238E27FC236}">
                  <a16:creationId xmlns:a16="http://schemas.microsoft.com/office/drawing/2014/main" id="{830B2020-2538-44AB-A6E5-A6B4D0F07659}"/>
                </a:ext>
              </a:extLst>
            </p:cNvPr>
            <p:cNvSpPr>
              <a:spLocks noChangeShapeType="1"/>
            </p:cNvSpPr>
            <p:nvPr/>
          </p:nvSpPr>
          <p:spPr bwMode="auto">
            <a:xfrm>
              <a:off x="7444283" y="10064640"/>
              <a:ext cx="2740083" cy="4936"/>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2" name="Line 491">
              <a:extLst>
                <a:ext uri="{FF2B5EF4-FFF2-40B4-BE49-F238E27FC236}">
                  <a16:creationId xmlns:a16="http://schemas.microsoft.com/office/drawing/2014/main" id="{026DCF38-864D-4565-81AD-50DEADF62424}"/>
                </a:ext>
              </a:extLst>
            </p:cNvPr>
            <p:cNvSpPr>
              <a:spLocks noChangeShapeType="1"/>
            </p:cNvSpPr>
            <p:nvPr/>
          </p:nvSpPr>
          <p:spPr bwMode="auto">
            <a:xfrm>
              <a:off x="8051543" y="11965418"/>
              <a:ext cx="2740086" cy="4939"/>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grpSp>
      <p:sp>
        <p:nvSpPr>
          <p:cNvPr id="63" name="Freeform 492">
            <a:extLst>
              <a:ext uri="{FF2B5EF4-FFF2-40B4-BE49-F238E27FC236}">
                <a16:creationId xmlns:a16="http://schemas.microsoft.com/office/drawing/2014/main" id="{EDC2BD77-F5B4-4A91-8F03-8435DDD0966F}"/>
              </a:ext>
            </a:extLst>
          </p:cNvPr>
          <p:cNvSpPr>
            <a:spLocks noChangeArrowheads="1"/>
          </p:cNvSpPr>
          <p:nvPr userDrawn="1"/>
        </p:nvSpPr>
        <p:spPr bwMode="auto">
          <a:xfrm>
            <a:off x="7162369" y="1768433"/>
            <a:ext cx="140707" cy="140708"/>
          </a:xfrm>
          <a:custGeom>
            <a:avLst/>
            <a:gdLst>
              <a:gd name="T0" fmla="*/ 126 w 253"/>
              <a:gd name="T1" fmla="*/ 252 h 253"/>
              <a:gd name="T2" fmla="*/ 126 w 253"/>
              <a:gd name="T3" fmla="*/ 252 h 253"/>
              <a:gd name="T4" fmla="*/ 0 w 253"/>
              <a:gd name="T5" fmla="*/ 126 h 253"/>
              <a:gd name="T6" fmla="*/ 126 w 253"/>
              <a:gd name="T7" fmla="*/ 0 h 253"/>
              <a:gd name="T8" fmla="*/ 252 w 253"/>
              <a:gd name="T9" fmla="*/ 126 h 253"/>
              <a:gd name="T10" fmla="*/ 126 w 253"/>
              <a:gd name="T11" fmla="*/ 252 h 253"/>
              <a:gd name="T12" fmla="*/ 126 w 253"/>
              <a:gd name="T13" fmla="*/ 54 h 253"/>
              <a:gd name="T14" fmla="*/ 126 w 253"/>
              <a:gd name="T15" fmla="*/ 54 h 253"/>
              <a:gd name="T16" fmla="*/ 54 w 253"/>
              <a:gd name="T17" fmla="*/ 126 h 253"/>
              <a:gd name="T18" fmla="*/ 126 w 253"/>
              <a:gd name="T19" fmla="*/ 198 h 253"/>
              <a:gd name="T20" fmla="*/ 198 w 253"/>
              <a:gd name="T21" fmla="*/ 126 h 253"/>
              <a:gd name="T22" fmla="*/ 126 w 253"/>
              <a:gd name="T23" fmla="*/ 5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3" h="253">
                <a:moveTo>
                  <a:pt x="126" y="252"/>
                </a:moveTo>
                <a:lnTo>
                  <a:pt x="126" y="252"/>
                </a:lnTo>
                <a:cubicBezTo>
                  <a:pt x="54" y="252"/>
                  <a:pt x="0" y="198"/>
                  <a:pt x="0" y="126"/>
                </a:cubicBezTo>
                <a:cubicBezTo>
                  <a:pt x="0" y="54"/>
                  <a:pt x="54" y="0"/>
                  <a:pt x="126" y="0"/>
                </a:cubicBezTo>
                <a:cubicBezTo>
                  <a:pt x="198" y="0"/>
                  <a:pt x="252" y="54"/>
                  <a:pt x="252" y="126"/>
                </a:cubicBezTo>
                <a:cubicBezTo>
                  <a:pt x="252" y="198"/>
                  <a:pt x="198" y="252"/>
                  <a:pt x="126" y="252"/>
                </a:cubicBezTo>
                <a:close/>
                <a:moveTo>
                  <a:pt x="126" y="54"/>
                </a:moveTo>
                <a:lnTo>
                  <a:pt x="126" y="54"/>
                </a:lnTo>
                <a:cubicBezTo>
                  <a:pt x="90" y="54"/>
                  <a:pt x="54" y="90"/>
                  <a:pt x="54" y="126"/>
                </a:cubicBezTo>
                <a:cubicBezTo>
                  <a:pt x="54" y="162"/>
                  <a:pt x="90" y="198"/>
                  <a:pt x="126" y="198"/>
                </a:cubicBezTo>
                <a:cubicBezTo>
                  <a:pt x="171" y="198"/>
                  <a:pt x="198" y="162"/>
                  <a:pt x="198" y="126"/>
                </a:cubicBezTo>
                <a:cubicBezTo>
                  <a:pt x="198" y="90"/>
                  <a:pt x="171" y="54"/>
                  <a:pt x="126" y="54"/>
                </a:cubicBezTo>
                <a:close/>
              </a:path>
            </a:pathLst>
          </a:custGeom>
          <a:solidFill>
            <a:schemeClr val="tx1"/>
          </a:solidFill>
          <a:ln>
            <a:noFill/>
          </a:ln>
          <a:effectLst/>
        </p:spPr>
        <p:txBody>
          <a:bodyPr wrap="none" anchor="ctr"/>
          <a:lstStyle/>
          <a:p>
            <a:pPr marR="0" lvl="0" indent="0" defTabSz="914217" fontAlgn="auto">
              <a:lnSpc>
                <a:spcPct val="100000"/>
              </a:lnSpc>
              <a:spcBef>
                <a:spcPts val="0"/>
              </a:spcBef>
              <a:spcAft>
                <a:spcPts val="0"/>
              </a:spcAft>
              <a:buClrTx/>
              <a:buSzTx/>
              <a:buFontTx/>
              <a:buNone/>
              <a:tabLst/>
            </a:pPr>
            <a:endParaRPr kumimoji="0" lang="es-MX" b="0" i="0" u="none" strike="noStrike" kern="0" cap="none" spc="0" normalizeH="0" baseline="0" noProof="0">
              <a:ln>
                <a:noFill/>
              </a:ln>
              <a:solidFill>
                <a:srgbClr val="999999"/>
              </a:solidFill>
              <a:effectLst/>
              <a:uLnTx/>
              <a:uFillTx/>
            </a:endParaRPr>
          </a:p>
        </p:txBody>
      </p:sp>
      <p:sp>
        <p:nvSpPr>
          <p:cNvPr id="64" name="Freeform 493">
            <a:extLst>
              <a:ext uri="{FF2B5EF4-FFF2-40B4-BE49-F238E27FC236}">
                <a16:creationId xmlns:a16="http://schemas.microsoft.com/office/drawing/2014/main" id="{FA23CF10-478C-4E41-84EB-659F5C887B0C}"/>
              </a:ext>
            </a:extLst>
          </p:cNvPr>
          <p:cNvSpPr>
            <a:spLocks noChangeArrowheads="1"/>
          </p:cNvSpPr>
          <p:nvPr userDrawn="1"/>
        </p:nvSpPr>
        <p:spPr bwMode="auto">
          <a:xfrm>
            <a:off x="6996976" y="1598104"/>
            <a:ext cx="478898" cy="478898"/>
          </a:xfrm>
          <a:custGeom>
            <a:avLst/>
            <a:gdLst>
              <a:gd name="T0" fmla="*/ 495 w 856"/>
              <a:gd name="T1" fmla="*/ 854 h 855"/>
              <a:gd name="T2" fmla="*/ 333 w 856"/>
              <a:gd name="T3" fmla="*/ 828 h 855"/>
              <a:gd name="T4" fmla="*/ 297 w 856"/>
              <a:gd name="T5" fmla="*/ 702 h 855"/>
              <a:gd name="T6" fmla="*/ 171 w 856"/>
              <a:gd name="T7" fmla="*/ 783 h 855"/>
              <a:gd name="T8" fmla="*/ 72 w 856"/>
              <a:gd name="T9" fmla="*/ 648 h 855"/>
              <a:gd name="T10" fmla="*/ 144 w 856"/>
              <a:gd name="T11" fmla="*/ 531 h 855"/>
              <a:gd name="T12" fmla="*/ 0 w 856"/>
              <a:gd name="T13" fmla="*/ 504 h 855"/>
              <a:gd name="T14" fmla="*/ 27 w 856"/>
              <a:gd name="T15" fmla="*/ 333 h 855"/>
              <a:gd name="T16" fmla="*/ 153 w 856"/>
              <a:gd name="T17" fmla="*/ 297 h 855"/>
              <a:gd name="T18" fmla="*/ 72 w 856"/>
              <a:gd name="T19" fmla="*/ 180 h 855"/>
              <a:gd name="T20" fmla="*/ 207 w 856"/>
              <a:gd name="T21" fmla="*/ 81 h 855"/>
              <a:gd name="T22" fmla="*/ 324 w 856"/>
              <a:gd name="T23" fmla="*/ 135 h 855"/>
              <a:gd name="T24" fmla="*/ 351 w 856"/>
              <a:gd name="T25" fmla="*/ 0 h 855"/>
              <a:gd name="T26" fmla="*/ 522 w 856"/>
              <a:gd name="T27" fmla="*/ 36 h 855"/>
              <a:gd name="T28" fmla="*/ 567 w 856"/>
              <a:gd name="T29" fmla="*/ 153 h 855"/>
              <a:gd name="T30" fmla="*/ 675 w 856"/>
              <a:gd name="T31" fmla="*/ 81 h 855"/>
              <a:gd name="T32" fmla="*/ 774 w 856"/>
              <a:gd name="T33" fmla="*/ 216 h 855"/>
              <a:gd name="T34" fmla="*/ 711 w 856"/>
              <a:gd name="T35" fmla="*/ 333 h 855"/>
              <a:gd name="T36" fmla="*/ 855 w 856"/>
              <a:gd name="T37" fmla="*/ 360 h 855"/>
              <a:gd name="T38" fmla="*/ 828 w 856"/>
              <a:gd name="T39" fmla="*/ 531 h 855"/>
              <a:gd name="T40" fmla="*/ 693 w 856"/>
              <a:gd name="T41" fmla="*/ 567 h 855"/>
              <a:gd name="T42" fmla="*/ 774 w 856"/>
              <a:gd name="T43" fmla="*/ 684 h 855"/>
              <a:gd name="T44" fmla="*/ 639 w 856"/>
              <a:gd name="T45" fmla="*/ 783 h 855"/>
              <a:gd name="T46" fmla="*/ 522 w 856"/>
              <a:gd name="T47" fmla="*/ 711 h 855"/>
              <a:gd name="T48" fmla="*/ 495 w 856"/>
              <a:gd name="T49" fmla="*/ 854 h 855"/>
              <a:gd name="T50" fmla="*/ 387 w 856"/>
              <a:gd name="T51" fmla="*/ 801 h 855"/>
              <a:gd name="T52" fmla="*/ 468 w 856"/>
              <a:gd name="T53" fmla="*/ 693 h 855"/>
              <a:gd name="T54" fmla="*/ 549 w 856"/>
              <a:gd name="T55" fmla="*/ 639 h 855"/>
              <a:gd name="T56" fmla="*/ 657 w 856"/>
              <a:gd name="T57" fmla="*/ 720 h 855"/>
              <a:gd name="T58" fmla="*/ 639 w 856"/>
              <a:gd name="T59" fmla="*/ 585 h 855"/>
              <a:gd name="T60" fmla="*/ 666 w 856"/>
              <a:gd name="T61" fmla="*/ 495 h 855"/>
              <a:gd name="T62" fmla="*/ 801 w 856"/>
              <a:gd name="T63" fmla="*/ 468 h 855"/>
              <a:gd name="T64" fmla="*/ 693 w 856"/>
              <a:gd name="T65" fmla="*/ 387 h 855"/>
              <a:gd name="T66" fmla="*/ 639 w 856"/>
              <a:gd name="T67" fmla="*/ 306 h 855"/>
              <a:gd name="T68" fmla="*/ 720 w 856"/>
              <a:gd name="T69" fmla="*/ 198 h 855"/>
              <a:gd name="T70" fmla="*/ 585 w 856"/>
              <a:gd name="T71" fmla="*/ 207 h 855"/>
              <a:gd name="T72" fmla="*/ 486 w 856"/>
              <a:gd name="T73" fmla="*/ 180 h 855"/>
              <a:gd name="T74" fmla="*/ 468 w 856"/>
              <a:gd name="T75" fmla="*/ 63 h 855"/>
              <a:gd name="T76" fmla="*/ 387 w 856"/>
              <a:gd name="T77" fmla="*/ 153 h 855"/>
              <a:gd name="T78" fmla="*/ 297 w 856"/>
              <a:gd name="T79" fmla="*/ 216 h 855"/>
              <a:gd name="T80" fmla="*/ 189 w 856"/>
              <a:gd name="T81" fmla="*/ 144 h 855"/>
              <a:gd name="T82" fmla="*/ 207 w 856"/>
              <a:gd name="T83" fmla="*/ 270 h 855"/>
              <a:gd name="T84" fmla="*/ 180 w 856"/>
              <a:gd name="T85" fmla="*/ 369 h 855"/>
              <a:gd name="T86" fmla="*/ 54 w 856"/>
              <a:gd name="T87" fmla="*/ 387 h 855"/>
              <a:gd name="T88" fmla="*/ 162 w 856"/>
              <a:gd name="T89" fmla="*/ 477 h 855"/>
              <a:gd name="T90" fmla="*/ 216 w 856"/>
              <a:gd name="T91" fmla="*/ 558 h 855"/>
              <a:gd name="T92" fmla="*/ 135 w 856"/>
              <a:gd name="T93" fmla="*/ 666 h 855"/>
              <a:gd name="T94" fmla="*/ 270 w 856"/>
              <a:gd name="T95" fmla="*/ 648 h 855"/>
              <a:gd name="T96" fmla="*/ 360 w 856"/>
              <a:gd name="T97" fmla="*/ 666 h 855"/>
              <a:gd name="T98" fmla="*/ 387 w 856"/>
              <a:gd name="T99" fmla="*/ 80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855">
                <a:moveTo>
                  <a:pt x="495" y="854"/>
                </a:moveTo>
                <a:lnTo>
                  <a:pt x="495" y="854"/>
                </a:lnTo>
                <a:cubicBezTo>
                  <a:pt x="360" y="854"/>
                  <a:pt x="360" y="854"/>
                  <a:pt x="360" y="854"/>
                </a:cubicBezTo>
                <a:cubicBezTo>
                  <a:pt x="342" y="854"/>
                  <a:pt x="333" y="846"/>
                  <a:pt x="333" y="828"/>
                </a:cubicBezTo>
                <a:cubicBezTo>
                  <a:pt x="324" y="711"/>
                  <a:pt x="324" y="711"/>
                  <a:pt x="324" y="711"/>
                </a:cubicBezTo>
                <a:cubicBezTo>
                  <a:pt x="315" y="711"/>
                  <a:pt x="306" y="702"/>
                  <a:pt x="297" y="702"/>
                </a:cubicBezTo>
                <a:cubicBezTo>
                  <a:pt x="207" y="783"/>
                  <a:pt x="207" y="783"/>
                  <a:pt x="207" y="783"/>
                </a:cubicBezTo>
                <a:cubicBezTo>
                  <a:pt x="198" y="792"/>
                  <a:pt x="180" y="792"/>
                  <a:pt x="171" y="783"/>
                </a:cubicBezTo>
                <a:cubicBezTo>
                  <a:pt x="72" y="684"/>
                  <a:pt x="72" y="684"/>
                  <a:pt x="72" y="684"/>
                </a:cubicBezTo>
                <a:cubicBezTo>
                  <a:pt x="63" y="675"/>
                  <a:pt x="63" y="657"/>
                  <a:pt x="72" y="648"/>
                </a:cubicBezTo>
                <a:cubicBezTo>
                  <a:pt x="153" y="567"/>
                  <a:pt x="153" y="567"/>
                  <a:pt x="153" y="567"/>
                </a:cubicBezTo>
                <a:cubicBezTo>
                  <a:pt x="153" y="549"/>
                  <a:pt x="144" y="540"/>
                  <a:pt x="144" y="531"/>
                </a:cubicBezTo>
                <a:cubicBezTo>
                  <a:pt x="27" y="531"/>
                  <a:pt x="27" y="531"/>
                  <a:pt x="27" y="531"/>
                </a:cubicBezTo>
                <a:cubicBezTo>
                  <a:pt x="9" y="531"/>
                  <a:pt x="0" y="513"/>
                  <a:pt x="0" y="504"/>
                </a:cubicBezTo>
                <a:cubicBezTo>
                  <a:pt x="0" y="360"/>
                  <a:pt x="0" y="360"/>
                  <a:pt x="0" y="360"/>
                </a:cubicBezTo>
                <a:cubicBezTo>
                  <a:pt x="0" y="351"/>
                  <a:pt x="9" y="333"/>
                  <a:pt x="27" y="333"/>
                </a:cubicBezTo>
                <a:cubicBezTo>
                  <a:pt x="135" y="333"/>
                  <a:pt x="135" y="333"/>
                  <a:pt x="135" y="333"/>
                </a:cubicBezTo>
                <a:cubicBezTo>
                  <a:pt x="135" y="324"/>
                  <a:pt x="144" y="306"/>
                  <a:pt x="153" y="297"/>
                </a:cubicBezTo>
                <a:cubicBezTo>
                  <a:pt x="72" y="216"/>
                  <a:pt x="72" y="216"/>
                  <a:pt x="72" y="216"/>
                </a:cubicBezTo>
                <a:cubicBezTo>
                  <a:pt x="63" y="207"/>
                  <a:pt x="63" y="189"/>
                  <a:pt x="72" y="180"/>
                </a:cubicBezTo>
                <a:cubicBezTo>
                  <a:pt x="171" y="81"/>
                  <a:pt x="171" y="81"/>
                  <a:pt x="171" y="81"/>
                </a:cubicBezTo>
                <a:cubicBezTo>
                  <a:pt x="180" y="72"/>
                  <a:pt x="198" y="72"/>
                  <a:pt x="207" y="81"/>
                </a:cubicBezTo>
                <a:cubicBezTo>
                  <a:pt x="288" y="153"/>
                  <a:pt x="288" y="153"/>
                  <a:pt x="288" y="153"/>
                </a:cubicBezTo>
                <a:cubicBezTo>
                  <a:pt x="297" y="144"/>
                  <a:pt x="315" y="144"/>
                  <a:pt x="324" y="135"/>
                </a:cubicBezTo>
                <a:cubicBezTo>
                  <a:pt x="324" y="36"/>
                  <a:pt x="324" y="36"/>
                  <a:pt x="324" y="36"/>
                </a:cubicBezTo>
                <a:cubicBezTo>
                  <a:pt x="324" y="18"/>
                  <a:pt x="342" y="0"/>
                  <a:pt x="351" y="0"/>
                </a:cubicBezTo>
                <a:cubicBezTo>
                  <a:pt x="495" y="0"/>
                  <a:pt x="495" y="0"/>
                  <a:pt x="495" y="0"/>
                </a:cubicBezTo>
                <a:cubicBezTo>
                  <a:pt x="504" y="0"/>
                  <a:pt x="522" y="18"/>
                  <a:pt x="522" y="36"/>
                </a:cubicBezTo>
                <a:cubicBezTo>
                  <a:pt x="522" y="135"/>
                  <a:pt x="522" y="135"/>
                  <a:pt x="522" y="135"/>
                </a:cubicBezTo>
                <a:cubicBezTo>
                  <a:pt x="540" y="144"/>
                  <a:pt x="549" y="144"/>
                  <a:pt x="567" y="153"/>
                </a:cubicBezTo>
                <a:cubicBezTo>
                  <a:pt x="639" y="81"/>
                  <a:pt x="639" y="81"/>
                  <a:pt x="639" y="81"/>
                </a:cubicBezTo>
                <a:cubicBezTo>
                  <a:pt x="648" y="72"/>
                  <a:pt x="666" y="72"/>
                  <a:pt x="675" y="81"/>
                </a:cubicBezTo>
                <a:cubicBezTo>
                  <a:pt x="774" y="180"/>
                  <a:pt x="774" y="180"/>
                  <a:pt x="774" y="180"/>
                </a:cubicBezTo>
                <a:cubicBezTo>
                  <a:pt x="783" y="189"/>
                  <a:pt x="783" y="207"/>
                  <a:pt x="774" y="216"/>
                </a:cubicBezTo>
                <a:cubicBezTo>
                  <a:pt x="702" y="297"/>
                  <a:pt x="702" y="297"/>
                  <a:pt x="702" y="297"/>
                </a:cubicBezTo>
                <a:cubicBezTo>
                  <a:pt x="702" y="306"/>
                  <a:pt x="711" y="324"/>
                  <a:pt x="711" y="333"/>
                </a:cubicBezTo>
                <a:cubicBezTo>
                  <a:pt x="828" y="333"/>
                  <a:pt x="828" y="333"/>
                  <a:pt x="828" y="333"/>
                </a:cubicBezTo>
                <a:cubicBezTo>
                  <a:pt x="837" y="333"/>
                  <a:pt x="855" y="351"/>
                  <a:pt x="855" y="360"/>
                </a:cubicBezTo>
                <a:cubicBezTo>
                  <a:pt x="855" y="504"/>
                  <a:pt x="855" y="504"/>
                  <a:pt x="855" y="504"/>
                </a:cubicBezTo>
                <a:cubicBezTo>
                  <a:pt x="855" y="513"/>
                  <a:pt x="837" y="531"/>
                  <a:pt x="828" y="531"/>
                </a:cubicBezTo>
                <a:cubicBezTo>
                  <a:pt x="711" y="531"/>
                  <a:pt x="711" y="531"/>
                  <a:pt x="711" y="531"/>
                </a:cubicBezTo>
                <a:cubicBezTo>
                  <a:pt x="702" y="540"/>
                  <a:pt x="702" y="549"/>
                  <a:pt x="693" y="567"/>
                </a:cubicBezTo>
                <a:cubicBezTo>
                  <a:pt x="774" y="648"/>
                  <a:pt x="774" y="648"/>
                  <a:pt x="774" y="648"/>
                </a:cubicBezTo>
                <a:cubicBezTo>
                  <a:pt x="783" y="657"/>
                  <a:pt x="783" y="675"/>
                  <a:pt x="774" y="684"/>
                </a:cubicBezTo>
                <a:cubicBezTo>
                  <a:pt x="675" y="783"/>
                  <a:pt x="675" y="783"/>
                  <a:pt x="675" y="783"/>
                </a:cubicBezTo>
                <a:cubicBezTo>
                  <a:pt x="666" y="792"/>
                  <a:pt x="648" y="792"/>
                  <a:pt x="639" y="783"/>
                </a:cubicBezTo>
                <a:cubicBezTo>
                  <a:pt x="558" y="702"/>
                  <a:pt x="558" y="702"/>
                  <a:pt x="558" y="702"/>
                </a:cubicBezTo>
                <a:cubicBezTo>
                  <a:pt x="540" y="702"/>
                  <a:pt x="531" y="711"/>
                  <a:pt x="522" y="711"/>
                </a:cubicBezTo>
                <a:cubicBezTo>
                  <a:pt x="522" y="828"/>
                  <a:pt x="522" y="828"/>
                  <a:pt x="522" y="828"/>
                </a:cubicBezTo>
                <a:cubicBezTo>
                  <a:pt x="522" y="846"/>
                  <a:pt x="513" y="854"/>
                  <a:pt x="495" y="854"/>
                </a:cubicBezTo>
                <a:close/>
                <a:moveTo>
                  <a:pt x="387" y="801"/>
                </a:moveTo>
                <a:lnTo>
                  <a:pt x="387" y="801"/>
                </a:lnTo>
                <a:cubicBezTo>
                  <a:pt x="468" y="801"/>
                  <a:pt x="468" y="801"/>
                  <a:pt x="468" y="801"/>
                </a:cubicBezTo>
                <a:cubicBezTo>
                  <a:pt x="468" y="693"/>
                  <a:pt x="468" y="693"/>
                  <a:pt x="468" y="693"/>
                </a:cubicBezTo>
                <a:cubicBezTo>
                  <a:pt x="468" y="675"/>
                  <a:pt x="477" y="666"/>
                  <a:pt x="486" y="666"/>
                </a:cubicBezTo>
                <a:cubicBezTo>
                  <a:pt x="504" y="657"/>
                  <a:pt x="531" y="648"/>
                  <a:pt x="549" y="639"/>
                </a:cubicBezTo>
                <a:cubicBezTo>
                  <a:pt x="558" y="630"/>
                  <a:pt x="567" y="639"/>
                  <a:pt x="576" y="648"/>
                </a:cubicBezTo>
                <a:cubicBezTo>
                  <a:pt x="657" y="720"/>
                  <a:pt x="657" y="720"/>
                  <a:pt x="657" y="720"/>
                </a:cubicBezTo>
                <a:cubicBezTo>
                  <a:pt x="720" y="666"/>
                  <a:pt x="720" y="666"/>
                  <a:pt x="720" y="666"/>
                </a:cubicBezTo>
                <a:cubicBezTo>
                  <a:pt x="639" y="585"/>
                  <a:pt x="639" y="585"/>
                  <a:pt x="639" y="585"/>
                </a:cubicBezTo>
                <a:cubicBezTo>
                  <a:pt x="630" y="576"/>
                  <a:pt x="630" y="567"/>
                  <a:pt x="639" y="558"/>
                </a:cubicBezTo>
                <a:cubicBezTo>
                  <a:pt x="648" y="531"/>
                  <a:pt x="657" y="513"/>
                  <a:pt x="666" y="495"/>
                </a:cubicBezTo>
                <a:cubicBezTo>
                  <a:pt x="666" y="477"/>
                  <a:pt x="675" y="477"/>
                  <a:pt x="693" y="477"/>
                </a:cubicBezTo>
                <a:cubicBezTo>
                  <a:pt x="801" y="468"/>
                  <a:pt x="801" y="468"/>
                  <a:pt x="801" y="468"/>
                </a:cubicBezTo>
                <a:cubicBezTo>
                  <a:pt x="801" y="387"/>
                  <a:pt x="801" y="387"/>
                  <a:pt x="801" y="387"/>
                </a:cubicBezTo>
                <a:cubicBezTo>
                  <a:pt x="693" y="387"/>
                  <a:pt x="693" y="387"/>
                  <a:pt x="693" y="387"/>
                </a:cubicBezTo>
                <a:cubicBezTo>
                  <a:pt x="684" y="387"/>
                  <a:pt x="666" y="378"/>
                  <a:pt x="666" y="369"/>
                </a:cubicBezTo>
                <a:cubicBezTo>
                  <a:pt x="657" y="342"/>
                  <a:pt x="657" y="324"/>
                  <a:pt x="639" y="306"/>
                </a:cubicBezTo>
                <a:cubicBezTo>
                  <a:pt x="639" y="288"/>
                  <a:pt x="639" y="279"/>
                  <a:pt x="648" y="270"/>
                </a:cubicBezTo>
                <a:cubicBezTo>
                  <a:pt x="720" y="198"/>
                  <a:pt x="720" y="198"/>
                  <a:pt x="720" y="198"/>
                </a:cubicBezTo>
                <a:cubicBezTo>
                  <a:pt x="657" y="135"/>
                  <a:pt x="657" y="135"/>
                  <a:pt x="657" y="135"/>
                </a:cubicBezTo>
                <a:cubicBezTo>
                  <a:pt x="585" y="207"/>
                  <a:pt x="585" y="207"/>
                  <a:pt x="585" y="207"/>
                </a:cubicBezTo>
                <a:cubicBezTo>
                  <a:pt x="576" y="216"/>
                  <a:pt x="567" y="216"/>
                  <a:pt x="558" y="216"/>
                </a:cubicBezTo>
                <a:cubicBezTo>
                  <a:pt x="531" y="198"/>
                  <a:pt x="513" y="189"/>
                  <a:pt x="486" y="180"/>
                </a:cubicBezTo>
                <a:cubicBezTo>
                  <a:pt x="477" y="180"/>
                  <a:pt x="468" y="171"/>
                  <a:pt x="468" y="153"/>
                </a:cubicBezTo>
                <a:cubicBezTo>
                  <a:pt x="468" y="63"/>
                  <a:pt x="468" y="63"/>
                  <a:pt x="468" y="63"/>
                </a:cubicBezTo>
                <a:cubicBezTo>
                  <a:pt x="387" y="63"/>
                  <a:pt x="387" y="63"/>
                  <a:pt x="387" y="63"/>
                </a:cubicBezTo>
                <a:cubicBezTo>
                  <a:pt x="387" y="153"/>
                  <a:pt x="387" y="153"/>
                  <a:pt x="387" y="153"/>
                </a:cubicBezTo>
                <a:cubicBezTo>
                  <a:pt x="387" y="171"/>
                  <a:pt x="378" y="180"/>
                  <a:pt x="360" y="180"/>
                </a:cubicBezTo>
                <a:cubicBezTo>
                  <a:pt x="342" y="189"/>
                  <a:pt x="315" y="198"/>
                  <a:pt x="297" y="216"/>
                </a:cubicBezTo>
                <a:cubicBezTo>
                  <a:pt x="279" y="216"/>
                  <a:pt x="270" y="216"/>
                  <a:pt x="261" y="207"/>
                </a:cubicBezTo>
                <a:cubicBezTo>
                  <a:pt x="189" y="144"/>
                  <a:pt x="189" y="144"/>
                  <a:pt x="189" y="144"/>
                </a:cubicBezTo>
                <a:cubicBezTo>
                  <a:pt x="135" y="198"/>
                  <a:pt x="135" y="198"/>
                  <a:pt x="135" y="198"/>
                </a:cubicBezTo>
                <a:cubicBezTo>
                  <a:pt x="207" y="270"/>
                  <a:pt x="207" y="270"/>
                  <a:pt x="207" y="270"/>
                </a:cubicBezTo>
                <a:cubicBezTo>
                  <a:pt x="216" y="279"/>
                  <a:pt x="216" y="288"/>
                  <a:pt x="207" y="306"/>
                </a:cubicBezTo>
                <a:cubicBezTo>
                  <a:pt x="198" y="324"/>
                  <a:pt x="189" y="342"/>
                  <a:pt x="180" y="369"/>
                </a:cubicBezTo>
                <a:cubicBezTo>
                  <a:pt x="180" y="378"/>
                  <a:pt x="171" y="387"/>
                  <a:pt x="153" y="387"/>
                </a:cubicBezTo>
                <a:cubicBezTo>
                  <a:pt x="54" y="387"/>
                  <a:pt x="54" y="387"/>
                  <a:pt x="54" y="387"/>
                </a:cubicBezTo>
                <a:cubicBezTo>
                  <a:pt x="54" y="477"/>
                  <a:pt x="54" y="477"/>
                  <a:pt x="54" y="477"/>
                </a:cubicBezTo>
                <a:cubicBezTo>
                  <a:pt x="162" y="477"/>
                  <a:pt x="162" y="477"/>
                  <a:pt x="162" y="477"/>
                </a:cubicBezTo>
                <a:cubicBezTo>
                  <a:pt x="171" y="477"/>
                  <a:pt x="180" y="486"/>
                  <a:pt x="189" y="495"/>
                </a:cubicBezTo>
                <a:cubicBezTo>
                  <a:pt x="189" y="513"/>
                  <a:pt x="198" y="531"/>
                  <a:pt x="216" y="558"/>
                </a:cubicBezTo>
                <a:cubicBezTo>
                  <a:pt x="225" y="567"/>
                  <a:pt x="216" y="576"/>
                  <a:pt x="207" y="585"/>
                </a:cubicBezTo>
                <a:cubicBezTo>
                  <a:pt x="135" y="666"/>
                  <a:pt x="135" y="666"/>
                  <a:pt x="135" y="666"/>
                </a:cubicBezTo>
                <a:cubicBezTo>
                  <a:pt x="189" y="720"/>
                  <a:pt x="189" y="720"/>
                  <a:pt x="189" y="720"/>
                </a:cubicBezTo>
                <a:cubicBezTo>
                  <a:pt x="270" y="648"/>
                  <a:pt x="270" y="648"/>
                  <a:pt x="270" y="648"/>
                </a:cubicBezTo>
                <a:cubicBezTo>
                  <a:pt x="279" y="639"/>
                  <a:pt x="297" y="630"/>
                  <a:pt x="306" y="639"/>
                </a:cubicBezTo>
                <a:cubicBezTo>
                  <a:pt x="324" y="648"/>
                  <a:pt x="342" y="657"/>
                  <a:pt x="360" y="666"/>
                </a:cubicBezTo>
                <a:cubicBezTo>
                  <a:pt x="378" y="666"/>
                  <a:pt x="387" y="675"/>
                  <a:pt x="387" y="693"/>
                </a:cubicBezTo>
                <a:lnTo>
                  <a:pt x="387" y="801"/>
                </a:lnTo>
                <a:close/>
              </a:path>
            </a:pathLst>
          </a:custGeom>
          <a:solidFill>
            <a:schemeClr val="tx1"/>
          </a:solidFill>
          <a:ln>
            <a:noFill/>
          </a:ln>
          <a:effectLst/>
        </p:spPr>
        <p:txBody>
          <a:bodyPr wrap="none" anchor="ctr"/>
          <a:lstStyle/>
          <a:p>
            <a:pPr marR="0" lvl="0" indent="0" defTabSz="914217" fontAlgn="auto">
              <a:lnSpc>
                <a:spcPct val="100000"/>
              </a:lnSpc>
              <a:spcBef>
                <a:spcPts val="0"/>
              </a:spcBef>
              <a:spcAft>
                <a:spcPts val="0"/>
              </a:spcAft>
              <a:buClrTx/>
              <a:buSzTx/>
              <a:buFontTx/>
              <a:buNone/>
              <a:tabLst/>
            </a:pPr>
            <a:endParaRPr kumimoji="0" lang="es-MX" b="0" i="0" u="none" strike="noStrike" kern="0" cap="none" spc="0" normalizeH="0" baseline="0" noProof="0">
              <a:ln>
                <a:noFill/>
              </a:ln>
              <a:solidFill>
                <a:srgbClr val="999999"/>
              </a:solidFill>
              <a:effectLst/>
              <a:uLnTx/>
              <a:uFillTx/>
            </a:endParaRPr>
          </a:p>
        </p:txBody>
      </p:sp>
      <p:sp>
        <p:nvSpPr>
          <p:cNvPr id="65" name="Freeform 494">
            <a:extLst>
              <a:ext uri="{FF2B5EF4-FFF2-40B4-BE49-F238E27FC236}">
                <a16:creationId xmlns:a16="http://schemas.microsoft.com/office/drawing/2014/main" id="{459F1372-AF07-4632-A2B1-B0FE6024C461}"/>
              </a:ext>
            </a:extLst>
          </p:cNvPr>
          <p:cNvSpPr>
            <a:spLocks noChangeArrowheads="1"/>
          </p:cNvSpPr>
          <p:nvPr userDrawn="1"/>
        </p:nvSpPr>
        <p:spPr bwMode="auto">
          <a:xfrm>
            <a:off x="6967353" y="2474437"/>
            <a:ext cx="414716" cy="387562"/>
          </a:xfrm>
          <a:custGeom>
            <a:avLst/>
            <a:gdLst>
              <a:gd name="T0" fmla="*/ 702 w 739"/>
              <a:gd name="T1" fmla="*/ 0 h 694"/>
              <a:gd name="T2" fmla="*/ 702 w 739"/>
              <a:gd name="T3" fmla="*/ 0 h 694"/>
              <a:gd name="T4" fmla="*/ 693 w 739"/>
              <a:gd name="T5" fmla="*/ 0 h 694"/>
              <a:gd name="T6" fmla="*/ 378 w 739"/>
              <a:gd name="T7" fmla="*/ 45 h 694"/>
              <a:gd name="T8" fmla="*/ 369 w 739"/>
              <a:gd name="T9" fmla="*/ 45 h 694"/>
              <a:gd name="T10" fmla="*/ 360 w 739"/>
              <a:gd name="T11" fmla="*/ 36 h 694"/>
              <a:gd name="T12" fmla="*/ 45 w 739"/>
              <a:gd name="T13" fmla="*/ 0 h 694"/>
              <a:gd name="T14" fmla="*/ 36 w 739"/>
              <a:gd name="T15" fmla="*/ 0 h 694"/>
              <a:gd name="T16" fmla="*/ 0 w 739"/>
              <a:gd name="T17" fmla="*/ 36 h 694"/>
              <a:gd name="T18" fmla="*/ 0 w 739"/>
              <a:gd name="T19" fmla="*/ 108 h 694"/>
              <a:gd name="T20" fmla="*/ 0 w 739"/>
              <a:gd name="T21" fmla="*/ 522 h 694"/>
              <a:gd name="T22" fmla="*/ 0 w 739"/>
              <a:gd name="T23" fmla="*/ 585 h 694"/>
              <a:gd name="T24" fmla="*/ 36 w 739"/>
              <a:gd name="T25" fmla="*/ 621 h 694"/>
              <a:gd name="T26" fmla="*/ 351 w 739"/>
              <a:gd name="T27" fmla="*/ 693 h 694"/>
              <a:gd name="T28" fmla="*/ 360 w 739"/>
              <a:gd name="T29" fmla="*/ 693 h 694"/>
              <a:gd name="T30" fmla="*/ 369 w 739"/>
              <a:gd name="T31" fmla="*/ 693 h 694"/>
              <a:gd name="T32" fmla="*/ 378 w 739"/>
              <a:gd name="T33" fmla="*/ 693 h 694"/>
              <a:gd name="T34" fmla="*/ 387 w 739"/>
              <a:gd name="T35" fmla="*/ 693 h 694"/>
              <a:gd name="T36" fmla="*/ 702 w 739"/>
              <a:gd name="T37" fmla="*/ 621 h 694"/>
              <a:gd name="T38" fmla="*/ 738 w 739"/>
              <a:gd name="T39" fmla="*/ 585 h 694"/>
              <a:gd name="T40" fmla="*/ 738 w 739"/>
              <a:gd name="T41" fmla="*/ 459 h 694"/>
              <a:gd name="T42" fmla="*/ 738 w 739"/>
              <a:gd name="T43" fmla="*/ 459 h 694"/>
              <a:gd name="T44" fmla="*/ 738 w 739"/>
              <a:gd name="T45" fmla="*/ 45 h 694"/>
              <a:gd name="T46" fmla="*/ 702 w 739"/>
              <a:gd name="T47" fmla="*/ 0 h 694"/>
              <a:gd name="T48" fmla="*/ 54 w 739"/>
              <a:gd name="T49" fmla="*/ 522 h 694"/>
              <a:gd name="T50" fmla="*/ 54 w 739"/>
              <a:gd name="T51" fmla="*/ 522 h 694"/>
              <a:gd name="T52" fmla="*/ 54 w 739"/>
              <a:gd name="T53" fmla="*/ 117 h 694"/>
              <a:gd name="T54" fmla="*/ 54 w 739"/>
              <a:gd name="T55" fmla="*/ 117 h 694"/>
              <a:gd name="T56" fmla="*/ 54 w 739"/>
              <a:gd name="T57" fmla="*/ 54 h 694"/>
              <a:gd name="T58" fmla="*/ 342 w 739"/>
              <a:gd name="T59" fmla="*/ 90 h 694"/>
              <a:gd name="T60" fmla="*/ 342 w 739"/>
              <a:gd name="T61" fmla="*/ 243 h 694"/>
              <a:gd name="T62" fmla="*/ 342 w 739"/>
              <a:gd name="T63" fmla="*/ 630 h 694"/>
              <a:gd name="T64" fmla="*/ 54 w 739"/>
              <a:gd name="T65" fmla="*/ 567 h 694"/>
              <a:gd name="T66" fmla="*/ 54 w 739"/>
              <a:gd name="T67" fmla="*/ 522 h 694"/>
              <a:gd name="T68" fmla="*/ 684 w 739"/>
              <a:gd name="T69" fmla="*/ 459 h 694"/>
              <a:gd name="T70" fmla="*/ 684 w 739"/>
              <a:gd name="T71" fmla="*/ 459 h 694"/>
              <a:gd name="T72" fmla="*/ 675 w 739"/>
              <a:gd name="T73" fmla="*/ 567 h 694"/>
              <a:gd name="T74" fmla="*/ 396 w 739"/>
              <a:gd name="T75" fmla="*/ 639 h 694"/>
              <a:gd name="T76" fmla="*/ 396 w 739"/>
              <a:gd name="T77" fmla="*/ 243 h 694"/>
              <a:gd name="T78" fmla="*/ 396 w 739"/>
              <a:gd name="T79" fmla="*/ 117 h 694"/>
              <a:gd name="T80" fmla="*/ 396 w 739"/>
              <a:gd name="T81" fmla="*/ 117 h 694"/>
              <a:gd name="T82" fmla="*/ 396 w 739"/>
              <a:gd name="T83" fmla="*/ 90 h 694"/>
              <a:gd name="T84" fmla="*/ 684 w 739"/>
              <a:gd name="T85" fmla="*/ 63 h 694"/>
              <a:gd name="T86" fmla="*/ 684 w 739"/>
              <a:gd name="T87" fmla="*/ 45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9" h="694">
                <a:moveTo>
                  <a:pt x="702" y="0"/>
                </a:moveTo>
                <a:lnTo>
                  <a:pt x="702" y="0"/>
                </a:lnTo>
                <a:cubicBezTo>
                  <a:pt x="693" y="0"/>
                  <a:pt x="693" y="0"/>
                  <a:pt x="693" y="0"/>
                </a:cubicBezTo>
                <a:cubicBezTo>
                  <a:pt x="378" y="45"/>
                  <a:pt x="378" y="45"/>
                  <a:pt x="378" y="45"/>
                </a:cubicBezTo>
                <a:cubicBezTo>
                  <a:pt x="369" y="45"/>
                  <a:pt x="369" y="45"/>
                  <a:pt x="369" y="45"/>
                </a:cubicBezTo>
                <a:lnTo>
                  <a:pt x="360" y="36"/>
                </a:lnTo>
                <a:cubicBezTo>
                  <a:pt x="45" y="0"/>
                  <a:pt x="45" y="0"/>
                  <a:pt x="45" y="0"/>
                </a:cubicBezTo>
                <a:cubicBezTo>
                  <a:pt x="36" y="0"/>
                  <a:pt x="36" y="0"/>
                  <a:pt x="36" y="0"/>
                </a:cubicBezTo>
                <a:cubicBezTo>
                  <a:pt x="18" y="0"/>
                  <a:pt x="0" y="18"/>
                  <a:pt x="0" y="36"/>
                </a:cubicBezTo>
                <a:cubicBezTo>
                  <a:pt x="0" y="108"/>
                  <a:pt x="0" y="108"/>
                  <a:pt x="0" y="108"/>
                </a:cubicBezTo>
                <a:cubicBezTo>
                  <a:pt x="0" y="522"/>
                  <a:pt x="0" y="522"/>
                  <a:pt x="0" y="522"/>
                </a:cubicBezTo>
                <a:cubicBezTo>
                  <a:pt x="0" y="585"/>
                  <a:pt x="0" y="585"/>
                  <a:pt x="0" y="585"/>
                </a:cubicBezTo>
                <a:cubicBezTo>
                  <a:pt x="0" y="603"/>
                  <a:pt x="18" y="621"/>
                  <a:pt x="36" y="621"/>
                </a:cubicBezTo>
                <a:cubicBezTo>
                  <a:pt x="351" y="693"/>
                  <a:pt x="351" y="693"/>
                  <a:pt x="351" y="693"/>
                </a:cubicBezTo>
                <a:lnTo>
                  <a:pt x="360" y="693"/>
                </a:lnTo>
                <a:cubicBezTo>
                  <a:pt x="360" y="693"/>
                  <a:pt x="360" y="693"/>
                  <a:pt x="369" y="693"/>
                </a:cubicBezTo>
                <a:cubicBezTo>
                  <a:pt x="369" y="693"/>
                  <a:pt x="369" y="693"/>
                  <a:pt x="378" y="693"/>
                </a:cubicBezTo>
                <a:cubicBezTo>
                  <a:pt x="378" y="693"/>
                  <a:pt x="378" y="693"/>
                  <a:pt x="387" y="693"/>
                </a:cubicBezTo>
                <a:cubicBezTo>
                  <a:pt x="702" y="621"/>
                  <a:pt x="702" y="621"/>
                  <a:pt x="702" y="621"/>
                </a:cubicBezTo>
                <a:cubicBezTo>
                  <a:pt x="720" y="621"/>
                  <a:pt x="738" y="603"/>
                  <a:pt x="738" y="585"/>
                </a:cubicBezTo>
                <a:cubicBezTo>
                  <a:pt x="738" y="459"/>
                  <a:pt x="738" y="459"/>
                  <a:pt x="738" y="459"/>
                </a:cubicBezTo>
                <a:lnTo>
                  <a:pt x="738" y="459"/>
                </a:lnTo>
                <a:cubicBezTo>
                  <a:pt x="738" y="45"/>
                  <a:pt x="738" y="45"/>
                  <a:pt x="738" y="45"/>
                </a:cubicBezTo>
                <a:cubicBezTo>
                  <a:pt x="738" y="18"/>
                  <a:pt x="720" y="0"/>
                  <a:pt x="702" y="0"/>
                </a:cubicBezTo>
                <a:close/>
                <a:moveTo>
                  <a:pt x="54" y="522"/>
                </a:moveTo>
                <a:lnTo>
                  <a:pt x="54" y="522"/>
                </a:lnTo>
                <a:cubicBezTo>
                  <a:pt x="54" y="117"/>
                  <a:pt x="54" y="117"/>
                  <a:pt x="54" y="117"/>
                </a:cubicBezTo>
                <a:lnTo>
                  <a:pt x="54" y="117"/>
                </a:lnTo>
                <a:cubicBezTo>
                  <a:pt x="54" y="54"/>
                  <a:pt x="54" y="54"/>
                  <a:pt x="54" y="54"/>
                </a:cubicBezTo>
                <a:cubicBezTo>
                  <a:pt x="342" y="90"/>
                  <a:pt x="342" y="90"/>
                  <a:pt x="342" y="90"/>
                </a:cubicBezTo>
                <a:cubicBezTo>
                  <a:pt x="342" y="243"/>
                  <a:pt x="342" y="243"/>
                  <a:pt x="342" y="243"/>
                </a:cubicBezTo>
                <a:cubicBezTo>
                  <a:pt x="342" y="630"/>
                  <a:pt x="342" y="630"/>
                  <a:pt x="342" y="630"/>
                </a:cubicBezTo>
                <a:cubicBezTo>
                  <a:pt x="54" y="567"/>
                  <a:pt x="54" y="567"/>
                  <a:pt x="54" y="567"/>
                </a:cubicBezTo>
                <a:lnTo>
                  <a:pt x="54" y="522"/>
                </a:lnTo>
                <a:close/>
                <a:moveTo>
                  <a:pt x="684" y="459"/>
                </a:moveTo>
                <a:lnTo>
                  <a:pt x="684" y="459"/>
                </a:lnTo>
                <a:cubicBezTo>
                  <a:pt x="675" y="567"/>
                  <a:pt x="675" y="567"/>
                  <a:pt x="675" y="567"/>
                </a:cubicBezTo>
                <a:cubicBezTo>
                  <a:pt x="396" y="639"/>
                  <a:pt x="396" y="639"/>
                  <a:pt x="396" y="639"/>
                </a:cubicBezTo>
                <a:cubicBezTo>
                  <a:pt x="396" y="243"/>
                  <a:pt x="396" y="243"/>
                  <a:pt x="396" y="243"/>
                </a:cubicBezTo>
                <a:cubicBezTo>
                  <a:pt x="396" y="117"/>
                  <a:pt x="396" y="117"/>
                  <a:pt x="396" y="117"/>
                </a:cubicBezTo>
                <a:lnTo>
                  <a:pt x="396" y="117"/>
                </a:lnTo>
                <a:cubicBezTo>
                  <a:pt x="396" y="90"/>
                  <a:pt x="396" y="90"/>
                  <a:pt x="396" y="90"/>
                </a:cubicBezTo>
                <a:cubicBezTo>
                  <a:pt x="684" y="63"/>
                  <a:pt x="684" y="63"/>
                  <a:pt x="684" y="63"/>
                </a:cubicBezTo>
                <a:lnTo>
                  <a:pt x="684" y="459"/>
                </a:lnTo>
                <a:close/>
              </a:path>
            </a:pathLst>
          </a:custGeom>
          <a:solidFill>
            <a:schemeClr val="tx1"/>
          </a:solidFill>
          <a:ln>
            <a:noFill/>
          </a:ln>
          <a:effectLst/>
        </p:spPr>
        <p:txBody>
          <a:bodyPr wrap="none" anchor="ctr"/>
          <a:lstStyle/>
          <a:p>
            <a:pPr marR="0" lvl="0" indent="0" defTabSz="914217" fontAlgn="auto">
              <a:lnSpc>
                <a:spcPct val="100000"/>
              </a:lnSpc>
              <a:spcBef>
                <a:spcPts val="0"/>
              </a:spcBef>
              <a:spcAft>
                <a:spcPts val="0"/>
              </a:spcAft>
              <a:buClrTx/>
              <a:buSzTx/>
              <a:buFontTx/>
              <a:buNone/>
              <a:tabLst/>
            </a:pPr>
            <a:endParaRPr kumimoji="0" lang="es-MX" b="0" i="0" u="none" strike="noStrike" kern="0" cap="none" spc="0" normalizeH="0" baseline="0" noProof="0">
              <a:ln>
                <a:noFill/>
              </a:ln>
              <a:solidFill>
                <a:srgbClr val="999999"/>
              </a:solidFill>
              <a:effectLst/>
              <a:uLnTx/>
              <a:uFillTx/>
            </a:endParaRPr>
          </a:p>
        </p:txBody>
      </p:sp>
      <p:sp>
        <p:nvSpPr>
          <p:cNvPr id="66" name="Freeform 495">
            <a:extLst>
              <a:ext uri="{FF2B5EF4-FFF2-40B4-BE49-F238E27FC236}">
                <a16:creationId xmlns:a16="http://schemas.microsoft.com/office/drawing/2014/main" id="{BB24CD54-7BF6-4920-9CF3-3A14C8312763}"/>
              </a:ext>
            </a:extLst>
          </p:cNvPr>
          <p:cNvSpPr>
            <a:spLocks noChangeArrowheads="1"/>
          </p:cNvSpPr>
          <p:nvPr userDrawn="1"/>
        </p:nvSpPr>
        <p:spPr bwMode="auto">
          <a:xfrm>
            <a:off x="7051284" y="3464324"/>
            <a:ext cx="236981" cy="444338"/>
          </a:xfrm>
          <a:custGeom>
            <a:avLst/>
            <a:gdLst>
              <a:gd name="T0" fmla="*/ 216 w 424"/>
              <a:gd name="T1" fmla="*/ 791 h 792"/>
              <a:gd name="T2" fmla="*/ 216 w 424"/>
              <a:gd name="T3" fmla="*/ 791 h 792"/>
              <a:gd name="T4" fmla="*/ 0 w 424"/>
              <a:gd name="T5" fmla="*/ 585 h 792"/>
              <a:gd name="T6" fmla="*/ 0 w 424"/>
              <a:gd name="T7" fmla="*/ 180 h 792"/>
              <a:gd name="T8" fmla="*/ 27 w 424"/>
              <a:gd name="T9" fmla="*/ 153 h 792"/>
              <a:gd name="T10" fmla="*/ 27 w 424"/>
              <a:gd name="T11" fmla="*/ 153 h 792"/>
              <a:gd name="T12" fmla="*/ 54 w 424"/>
              <a:gd name="T13" fmla="*/ 180 h 792"/>
              <a:gd name="T14" fmla="*/ 54 w 424"/>
              <a:gd name="T15" fmla="*/ 585 h 792"/>
              <a:gd name="T16" fmla="*/ 216 w 424"/>
              <a:gd name="T17" fmla="*/ 737 h 792"/>
              <a:gd name="T18" fmla="*/ 369 w 424"/>
              <a:gd name="T19" fmla="*/ 585 h 792"/>
              <a:gd name="T20" fmla="*/ 369 w 424"/>
              <a:gd name="T21" fmla="*/ 468 h 792"/>
              <a:gd name="T22" fmla="*/ 369 w 424"/>
              <a:gd name="T23" fmla="*/ 468 h 792"/>
              <a:gd name="T24" fmla="*/ 369 w 424"/>
              <a:gd name="T25" fmla="*/ 234 h 792"/>
              <a:gd name="T26" fmla="*/ 369 w 424"/>
              <a:gd name="T27" fmla="*/ 153 h 792"/>
              <a:gd name="T28" fmla="*/ 279 w 424"/>
              <a:gd name="T29" fmla="*/ 54 h 792"/>
              <a:gd name="T30" fmla="*/ 180 w 424"/>
              <a:gd name="T31" fmla="*/ 153 h 792"/>
              <a:gd name="T32" fmla="*/ 180 w 424"/>
              <a:gd name="T33" fmla="*/ 234 h 792"/>
              <a:gd name="T34" fmla="*/ 180 w 424"/>
              <a:gd name="T35" fmla="*/ 539 h 792"/>
              <a:gd name="T36" fmla="*/ 180 w 424"/>
              <a:gd name="T37" fmla="*/ 585 h 792"/>
              <a:gd name="T38" fmla="*/ 216 w 424"/>
              <a:gd name="T39" fmla="*/ 611 h 792"/>
              <a:gd name="T40" fmla="*/ 243 w 424"/>
              <a:gd name="T41" fmla="*/ 585 h 792"/>
              <a:gd name="T42" fmla="*/ 243 w 424"/>
              <a:gd name="T43" fmla="*/ 180 h 792"/>
              <a:gd name="T44" fmla="*/ 279 w 424"/>
              <a:gd name="T45" fmla="*/ 153 h 792"/>
              <a:gd name="T46" fmla="*/ 279 w 424"/>
              <a:gd name="T47" fmla="*/ 153 h 792"/>
              <a:gd name="T48" fmla="*/ 306 w 424"/>
              <a:gd name="T49" fmla="*/ 180 h 792"/>
              <a:gd name="T50" fmla="*/ 306 w 424"/>
              <a:gd name="T51" fmla="*/ 585 h 792"/>
              <a:gd name="T52" fmla="*/ 216 w 424"/>
              <a:gd name="T53" fmla="*/ 666 h 792"/>
              <a:gd name="T54" fmla="*/ 126 w 424"/>
              <a:gd name="T55" fmla="*/ 585 h 792"/>
              <a:gd name="T56" fmla="*/ 126 w 424"/>
              <a:gd name="T57" fmla="*/ 539 h 792"/>
              <a:gd name="T58" fmla="*/ 126 w 424"/>
              <a:gd name="T59" fmla="*/ 234 h 792"/>
              <a:gd name="T60" fmla="*/ 126 w 424"/>
              <a:gd name="T61" fmla="*/ 153 h 792"/>
              <a:gd name="T62" fmla="*/ 279 w 424"/>
              <a:gd name="T63" fmla="*/ 0 h 792"/>
              <a:gd name="T64" fmla="*/ 423 w 424"/>
              <a:gd name="T65" fmla="*/ 153 h 792"/>
              <a:gd name="T66" fmla="*/ 423 w 424"/>
              <a:gd name="T67" fmla="*/ 234 h 792"/>
              <a:gd name="T68" fmla="*/ 423 w 424"/>
              <a:gd name="T69" fmla="*/ 234 h 792"/>
              <a:gd name="T70" fmla="*/ 423 w 424"/>
              <a:gd name="T71" fmla="*/ 468 h 792"/>
              <a:gd name="T72" fmla="*/ 423 w 424"/>
              <a:gd name="T73" fmla="*/ 585 h 792"/>
              <a:gd name="T74" fmla="*/ 216 w 424"/>
              <a:gd name="T75" fmla="*/ 79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792">
                <a:moveTo>
                  <a:pt x="216" y="791"/>
                </a:moveTo>
                <a:lnTo>
                  <a:pt x="216" y="791"/>
                </a:lnTo>
                <a:cubicBezTo>
                  <a:pt x="99" y="791"/>
                  <a:pt x="0" y="702"/>
                  <a:pt x="0" y="585"/>
                </a:cubicBezTo>
                <a:cubicBezTo>
                  <a:pt x="0" y="180"/>
                  <a:pt x="0" y="180"/>
                  <a:pt x="0" y="180"/>
                </a:cubicBezTo>
                <a:cubicBezTo>
                  <a:pt x="0" y="162"/>
                  <a:pt x="18" y="153"/>
                  <a:pt x="27" y="153"/>
                </a:cubicBezTo>
                <a:lnTo>
                  <a:pt x="27" y="153"/>
                </a:lnTo>
                <a:cubicBezTo>
                  <a:pt x="45" y="153"/>
                  <a:pt x="54" y="162"/>
                  <a:pt x="54" y="180"/>
                </a:cubicBezTo>
                <a:cubicBezTo>
                  <a:pt x="54" y="585"/>
                  <a:pt x="54" y="585"/>
                  <a:pt x="54" y="585"/>
                </a:cubicBezTo>
                <a:cubicBezTo>
                  <a:pt x="54" y="674"/>
                  <a:pt x="126" y="737"/>
                  <a:pt x="216" y="737"/>
                </a:cubicBezTo>
                <a:cubicBezTo>
                  <a:pt x="297" y="737"/>
                  <a:pt x="369" y="674"/>
                  <a:pt x="369" y="585"/>
                </a:cubicBezTo>
                <a:cubicBezTo>
                  <a:pt x="369" y="468"/>
                  <a:pt x="369" y="468"/>
                  <a:pt x="369" y="468"/>
                </a:cubicBezTo>
                <a:lnTo>
                  <a:pt x="369" y="468"/>
                </a:lnTo>
                <a:cubicBezTo>
                  <a:pt x="369" y="234"/>
                  <a:pt x="369" y="234"/>
                  <a:pt x="369" y="234"/>
                </a:cubicBezTo>
                <a:cubicBezTo>
                  <a:pt x="369" y="153"/>
                  <a:pt x="369" y="153"/>
                  <a:pt x="369" y="153"/>
                </a:cubicBezTo>
                <a:cubicBezTo>
                  <a:pt x="369" y="99"/>
                  <a:pt x="324" y="54"/>
                  <a:pt x="279" y="54"/>
                </a:cubicBezTo>
                <a:cubicBezTo>
                  <a:pt x="225" y="54"/>
                  <a:pt x="180" y="99"/>
                  <a:pt x="180" y="153"/>
                </a:cubicBezTo>
                <a:cubicBezTo>
                  <a:pt x="180" y="234"/>
                  <a:pt x="180" y="234"/>
                  <a:pt x="180" y="234"/>
                </a:cubicBezTo>
                <a:cubicBezTo>
                  <a:pt x="180" y="539"/>
                  <a:pt x="180" y="539"/>
                  <a:pt x="180" y="539"/>
                </a:cubicBezTo>
                <a:cubicBezTo>
                  <a:pt x="180" y="585"/>
                  <a:pt x="180" y="585"/>
                  <a:pt x="180" y="585"/>
                </a:cubicBezTo>
                <a:cubicBezTo>
                  <a:pt x="180" y="603"/>
                  <a:pt x="198" y="611"/>
                  <a:pt x="216" y="611"/>
                </a:cubicBezTo>
                <a:cubicBezTo>
                  <a:pt x="234" y="611"/>
                  <a:pt x="243" y="603"/>
                  <a:pt x="243" y="585"/>
                </a:cubicBezTo>
                <a:cubicBezTo>
                  <a:pt x="243" y="180"/>
                  <a:pt x="243" y="180"/>
                  <a:pt x="243" y="180"/>
                </a:cubicBezTo>
                <a:cubicBezTo>
                  <a:pt x="243" y="171"/>
                  <a:pt x="261" y="153"/>
                  <a:pt x="279" y="153"/>
                </a:cubicBezTo>
                <a:lnTo>
                  <a:pt x="279" y="153"/>
                </a:lnTo>
                <a:cubicBezTo>
                  <a:pt x="288" y="153"/>
                  <a:pt x="306" y="171"/>
                  <a:pt x="306" y="180"/>
                </a:cubicBezTo>
                <a:cubicBezTo>
                  <a:pt x="306" y="585"/>
                  <a:pt x="306" y="585"/>
                  <a:pt x="306" y="585"/>
                </a:cubicBezTo>
                <a:cubicBezTo>
                  <a:pt x="306" y="630"/>
                  <a:pt x="261" y="666"/>
                  <a:pt x="216" y="666"/>
                </a:cubicBezTo>
                <a:cubicBezTo>
                  <a:pt x="162" y="666"/>
                  <a:pt x="126" y="630"/>
                  <a:pt x="126" y="585"/>
                </a:cubicBezTo>
                <a:cubicBezTo>
                  <a:pt x="126" y="539"/>
                  <a:pt x="126" y="539"/>
                  <a:pt x="126" y="539"/>
                </a:cubicBezTo>
                <a:cubicBezTo>
                  <a:pt x="126" y="234"/>
                  <a:pt x="126" y="234"/>
                  <a:pt x="126" y="234"/>
                </a:cubicBezTo>
                <a:cubicBezTo>
                  <a:pt x="126" y="153"/>
                  <a:pt x="126" y="153"/>
                  <a:pt x="126" y="153"/>
                </a:cubicBezTo>
                <a:cubicBezTo>
                  <a:pt x="126" y="63"/>
                  <a:pt x="189" y="0"/>
                  <a:pt x="279" y="0"/>
                </a:cubicBezTo>
                <a:cubicBezTo>
                  <a:pt x="360" y="0"/>
                  <a:pt x="423" y="63"/>
                  <a:pt x="423" y="153"/>
                </a:cubicBezTo>
                <a:cubicBezTo>
                  <a:pt x="423" y="234"/>
                  <a:pt x="423" y="234"/>
                  <a:pt x="423" y="234"/>
                </a:cubicBezTo>
                <a:lnTo>
                  <a:pt x="423" y="234"/>
                </a:lnTo>
                <a:cubicBezTo>
                  <a:pt x="423" y="468"/>
                  <a:pt x="423" y="468"/>
                  <a:pt x="423" y="468"/>
                </a:cubicBezTo>
                <a:cubicBezTo>
                  <a:pt x="423" y="585"/>
                  <a:pt x="423" y="585"/>
                  <a:pt x="423" y="585"/>
                </a:cubicBezTo>
                <a:cubicBezTo>
                  <a:pt x="423" y="702"/>
                  <a:pt x="333" y="791"/>
                  <a:pt x="216" y="791"/>
                </a:cubicBezTo>
              </a:path>
            </a:pathLst>
          </a:custGeom>
          <a:solidFill>
            <a:schemeClr val="tx1"/>
          </a:solidFill>
          <a:ln>
            <a:noFill/>
          </a:ln>
          <a:effectLst/>
        </p:spPr>
        <p:txBody>
          <a:bodyPr wrap="none" anchor="ctr"/>
          <a:lstStyle/>
          <a:p>
            <a:pPr marR="0" lvl="0" indent="0" defTabSz="914217" fontAlgn="auto">
              <a:lnSpc>
                <a:spcPct val="100000"/>
              </a:lnSpc>
              <a:spcBef>
                <a:spcPts val="0"/>
              </a:spcBef>
              <a:spcAft>
                <a:spcPts val="0"/>
              </a:spcAft>
              <a:buClrTx/>
              <a:buSzTx/>
              <a:buFontTx/>
              <a:buNone/>
              <a:tabLst/>
            </a:pPr>
            <a:endParaRPr kumimoji="0" lang="es-MX" b="0" i="0" u="none" strike="noStrike" kern="0" cap="none" spc="0" normalizeH="0" baseline="0" noProof="0">
              <a:ln>
                <a:noFill/>
              </a:ln>
              <a:solidFill>
                <a:srgbClr val="999999"/>
              </a:solidFill>
              <a:effectLst/>
              <a:uLnTx/>
              <a:uFillTx/>
            </a:endParaRPr>
          </a:p>
        </p:txBody>
      </p:sp>
      <p:sp>
        <p:nvSpPr>
          <p:cNvPr id="67" name="Freeform 496">
            <a:extLst>
              <a:ext uri="{FF2B5EF4-FFF2-40B4-BE49-F238E27FC236}">
                <a16:creationId xmlns:a16="http://schemas.microsoft.com/office/drawing/2014/main" id="{8DA78987-C085-4FBD-8E9E-8F6F59D54A9D}"/>
              </a:ext>
            </a:extLst>
          </p:cNvPr>
          <p:cNvSpPr>
            <a:spLocks noChangeArrowheads="1"/>
          </p:cNvSpPr>
          <p:nvPr userDrawn="1"/>
        </p:nvSpPr>
        <p:spPr bwMode="auto">
          <a:xfrm>
            <a:off x="7073501" y="4340656"/>
            <a:ext cx="202421" cy="333255"/>
          </a:xfrm>
          <a:custGeom>
            <a:avLst/>
            <a:gdLst>
              <a:gd name="T0" fmla="*/ 0 w 361"/>
              <a:gd name="T1" fmla="*/ 279 h 594"/>
              <a:gd name="T2" fmla="*/ 0 w 361"/>
              <a:gd name="T3" fmla="*/ 279 h 594"/>
              <a:gd name="T4" fmla="*/ 0 w 361"/>
              <a:gd name="T5" fmla="*/ 279 h 594"/>
              <a:gd name="T6" fmla="*/ 0 w 361"/>
              <a:gd name="T7" fmla="*/ 414 h 594"/>
              <a:gd name="T8" fmla="*/ 54 w 361"/>
              <a:gd name="T9" fmla="*/ 540 h 594"/>
              <a:gd name="T10" fmla="*/ 180 w 361"/>
              <a:gd name="T11" fmla="*/ 593 h 594"/>
              <a:gd name="T12" fmla="*/ 180 w 361"/>
              <a:gd name="T13" fmla="*/ 593 h 594"/>
              <a:gd name="T14" fmla="*/ 360 w 361"/>
              <a:gd name="T15" fmla="*/ 414 h 594"/>
              <a:gd name="T16" fmla="*/ 360 w 361"/>
              <a:gd name="T17" fmla="*/ 288 h 594"/>
              <a:gd name="T18" fmla="*/ 360 w 361"/>
              <a:gd name="T19" fmla="*/ 279 h 594"/>
              <a:gd name="T20" fmla="*/ 360 w 361"/>
              <a:gd name="T21" fmla="*/ 279 h 594"/>
              <a:gd name="T22" fmla="*/ 360 w 361"/>
              <a:gd name="T23" fmla="*/ 180 h 594"/>
              <a:gd name="T24" fmla="*/ 306 w 361"/>
              <a:gd name="T25" fmla="*/ 54 h 594"/>
              <a:gd name="T26" fmla="*/ 180 w 361"/>
              <a:gd name="T27" fmla="*/ 0 h 594"/>
              <a:gd name="T28" fmla="*/ 180 w 361"/>
              <a:gd name="T29" fmla="*/ 0 h 594"/>
              <a:gd name="T30" fmla="*/ 54 w 361"/>
              <a:gd name="T31" fmla="*/ 54 h 594"/>
              <a:gd name="T32" fmla="*/ 0 w 361"/>
              <a:gd name="T33" fmla="*/ 180 h 594"/>
              <a:gd name="T34" fmla="*/ 0 w 361"/>
              <a:gd name="T35" fmla="*/ 279 h 594"/>
              <a:gd name="T36" fmla="*/ 90 w 361"/>
              <a:gd name="T37" fmla="*/ 90 h 594"/>
              <a:gd name="T38" fmla="*/ 90 w 361"/>
              <a:gd name="T39" fmla="*/ 90 h 594"/>
              <a:gd name="T40" fmla="*/ 180 w 361"/>
              <a:gd name="T41" fmla="*/ 54 h 594"/>
              <a:gd name="T42" fmla="*/ 180 w 361"/>
              <a:gd name="T43" fmla="*/ 54 h 594"/>
              <a:gd name="T44" fmla="*/ 270 w 361"/>
              <a:gd name="T45" fmla="*/ 90 h 594"/>
              <a:gd name="T46" fmla="*/ 306 w 361"/>
              <a:gd name="T47" fmla="*/ 180 h 594"/>
              <a:gd name="T48" fmla="*/ 306 w 361"/>
              <a:gd name="T49" fmla="*/ 279 h 594"/>
              <a:gd name="T50" fmla="*/ 306 w 361"/>
              <a:gd name="T51" fmla="*/ 288 h 594"/>
              <a:gd name="T52" fmla="*/ 306 w 361"/>
              <a:gd name="T53" fmla="*/ 288 h 594"/>
              <a:gd name="T54" fmla="*/ 306 w 361"/>
              <a:gd name="T55" fmla="*/ 414 h 594"/>
              <a:gd name="T56" fmla="*/ 180 w 361"/>
              <a:gd name="T57" fmla="*/ 540 h 594"/>
              <a:gd name="T58" fmla="*/ 180 w 361"/>
              <a:gd name="T59" fmla="*/ 540 h 594"/>
              <a:gd name="T60" fmla="*/ 90 w 361"/>
              <a:gd name="T61" fmla="*/ 504 h 594"/>
              <a:gd name="T62" fmla="*/ 54 w 361"/>
              <a:gd name="T63" fmla="*/ 414 h 594"/>
              <a:gd name="T64" fmla="*/ 54 w 361"/>
              <a:gd name="T65" fmla="*/ 288 h 594"/>
              <a:gd name="T66" fmla="*/ 54 w 361"/>
              <a:gd name="T67" fmla="*/ 279 h 594"/>
              <a:gd name="T68" fmla="*/ 54 w 361"/>
              <a:gd name="T69" fmla="*/ 279 h 594"/>
              <a:gd name="T70" fmla="*/ 54 w 361"/>
              <a:gd name="T71" fmla="*/ 180 h 594"/>
              <a:gd name="T72" fmla="*/ 90 w 361"/>
              <a:gd name="T73" fmla="*/ 9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1" h="594">
                <a:moveTo>
                  <a:pt x="0" y="279"/>
                </a:moveTo>
                <a:lnTo>
                  <a:pt x="0" y="279"/>
                </a:lnTo>
                <a:lnTo>
                  <a:pt x="0" y="279"/>
                </a:lnTo>
                <a:cubicBezTo>
                  <a:pt x="0" y="414"/>
                  <a:pt x="0" y="414"/>
                  <a:pt x="0" y="414"/>
                </a:cubicBezTo>
                <a:cubicBezTo>
                  <a:pt x="0" y="459"/>
                  <a:pt x="18" y="504"/>
                  <a:pt x="54" y="540"/>
                </a:cubicBezTo>
                <a:cubicBezTo>
                  <a:pt x="81" y="576"/>
                  <a:pt x="126" y="593"/>
                  <a:pt x="180" y="593"/>
                </a:cubicBezTo>
                <a:lnTo>
                  <a:pt x="180" y="593"/>
                </a:lnTo>
                <a:cubicBezTo>
                  <a:pt x="279" y="593"/>
                  <a:pt x="360" y="513"/>
                  <a:pt x="360" y="414"/>
                </a:cubicBezTo>
                <a:cubicBezTo>
                  <a:pt x="360" y="288"/>
                  <a:pt x="360" y="288"/>
                  <a:pt x="360" y="288"/>
                </a:cubicBezTo>
                <a:cubicBezTo>
                  <a:pt x="360" y="279"/>
                  <a:pt x="360" y="279"/>
                  <a:pt x="360" y="279"/>
                </a:cubicBezTo>
                <a:lnTo>
                  <a:pt x="360" y="279"/>
                </a:lnTo>
                <a:cubicBezTo>
                  <a:pt x="360" y="180"/>
                  <a:pt x="360" y="180"/>
                  <a:pt x="360" y="180"/>
                </a:cubicBezTo>
                <a:cubicBezTo>
                  <a:pt x="360" y="135"/>
                  <a:pt x="342" y="90"/>
                  <a:pt x="306" y="54"/>
                </a:cubicBezTo>
                <a:cubicBezTo>
                  <a:pt x="270" y="18"/>
                  <a:pt x="225" y="0"/>
                  <a:pt x="180" y="0"/>
                </a:cubicBezTo>
                <a:lnTo>
                  <a:pt x="180" y="0"/>
                </a:lnTo>
                <a:cubicBezTo>
                  <a:pt x="126" y="0"/>
                  <a:pt x="81" y="18"/>
                  <a:pt x="54" y="54"/>
                </a:cubicBezTo>
                <a:cubicBezTo>
                  <a:pt x="18" y="90"/>
                  <a:pt x="0" y="135"/>
                  <a:pt x="0" y="180"/>
                </a:cubicBezTo>
                <a:cubicBezTo>
                  <a:pt x="0" y="279"/>
                  <a:pt x="0" y="279"/>
                  <a:pt x="0" y="279"/>
                </a:cubicBezTo>
                <a:close/>
                <a:moveTo>
                  <a:pt x="90" y="90"/>
                </a:moveTo>
                <a:lnTo>
                  <a:pt x="90" y="90"/>
                </a:lnTo>
                <a:cubicBezTo>
                  <a:pt x="117" y="72"/>
                  <a:pt x="144" y="54"/>
                  <a:pt x="180" y="54"/>
                </a:cubicBezTo>
                <a:lnTo>
                  <a:pt x="180" y="54"/>
                </a:lnTo>
                <a:cubicBezTo>
                  <a:pt x="216" y="54"/>
                  <a:pt x="243" y="72"/>
                  <a:pt x="270" y="90"/>
                </a:cubicBezTo>
                <a:cubicBezTo>
                  <a:pt x="288" y="117"/>
                  <a:pt x="306" y="144"/>
                  <a:pt x="306" y="180"/>
                </a:cubicBezTo>
                <a:cubicBezTo>
                  <a:pt x="306" y="279"/>
                  <a:pt x="306" y="279"/>
                  <a:pt x="306" y="279"/>
                </a:cubicBezTo>
                <a:cubicBezTo>
                  <a:pt x="306" y="288"/>
                  <a:pt x="306" y="288"/>
                  <a:pt x="306" y="288"/>
                </a:cubicBezTo>
                <a:lnTo>
                  <a:pt x="306" y="288"/>
                </a:lnTo>
                <a:cubicBezTo>
                  <a:pt x="306" y="414"/>
                  <a:pt x="306" y="414"/>
                  <a:pt x="306" y="414"/>
                </a:cubicBezTo>
                <a:cubicBezTo>
                  <a:pt x="306" y="485"/>
                  <a:pt x="243" y="540"/>
                  <a:pt x="180" y="540"/>
                </a:cubicBezTo>
                <a:lnTo>
                  <a:pt x="180" y="540"/>
                </a:lnTo>
                <a:cubicBezTo>
                  <a:pt x="144" y="540"/>
                  <a:pt x="117" y="521"/>
                  <a:pt x="90" y="504"/>
                </a:cubicBezTo>
                <a:cubicBezTo>
                  <a:pt x="63" y="477"/>
                  <a:pt x="54" y="450"/>
                  <a:pt x="54" y="414"/>
                </a:cubicBezTo>
                <a:cubicBezTo>
                  <a:pt x="54" y="288"/>
                  <a:pt x="54" y="288"/>
                  <a:pt x="54" y="288"/>
                </a:cubicBezTo>
                <a:cubicBezTo>
                  <a:pt x="54" y="279"/>
                  <a:pt x="54" y="279"/>
                  <a:pt x="54" y="279"/>
                </a:cubicBezTo>
                <a:lnTo>
                  <a:pt x="54" y="279"/>
                </a:lnTo>
                <a:cubicBezTo>
                  <a:pt x="54" y="180"/>
                  <a:pt x="54" y="180"/>
                  <a:pt x="54" y="180"/>
                </a:cubicBezTo>
                <a:cubicBezTo>
                  <a:pt x="54" y="144"/>
                  <a:pt x="63" y="117"/>
                  <a:pt x="90" y="90"/>
                </a:cubicBezTo>
                <a:close/>
              </a:path>
            </a:pathLst>
          </a:custGeom>
          <a:solidFill>
            <a:schemeClr val="tx1"/>
          </a:solidFill>
          <a:ln>
            <a:noFill/>
          </a:ln>
          <a:effectLst/>
        </p:spPr>
        <p:txBody>
          <a:bodyPr wrap="none" anchor="ctr"/>
          <a:lstStyle/>
          <a:p>
            <a:pPr marR="0" lvl="0" indent="0" defTabSz="914217" fontAlgn="auto">
              <a:lnSpc>
                <a:spcPct val="100000"/>
              </a:lnSpc>
              <a:spcBef>
                <a:spcPts val="0"/>
              </a:spcBef>
              <a:spcAft>
                <a:spcPts val="0"/>
              </a:spcAft>
              <a:buClrTx/>
              <a:buSzTx/>
              <a:buFontTx/>
              <a:buNone/>
              <a:tabLst/>
            </a:pPr>
            <a:endParaRPr kumimoji="0" lang="es-MX" b="0" i="0" u="none" strike="noStrike" kern="0" cap="none" spc="0" normalizeH="0" baseline="0" noProof="0">
              <a:ln>
                <a:noFill/>
              </a:ln>
              <a:solidFill>
                <a:srgbClr val="999999"/>
              </a:solidFill>
              <a:effectLst/>
              <a:uLnTx/>
              <a:uFillTx/>
            </a:endParaRPr>
          </a:p>
        </p:txBody>
      </p:sp>
      <p:sp>
        <p:nvSpPr>
          <p:cNvPr id="68" name="Freeform 497">
            <a:extLst>
              <a:ext uri="{FF2B5EF4-FFF2-40B4-BE49-F238E27FC236}">
                <a16:creationId xmlns:a16="http://schemas.microsoft.com/office/drawing/2014/main" id="{907FE520-A42E-40D0-9DF0-538624C2DD81}"/>
              </a:ext>
            </a:extLst>
          </p:cNvPr>
          <p:cNvSpPr>
            <a:spLocks noChangeArrowheads="1"/>
          </p:cNvSpPr>
          <p:nvPr userDrawn="1"/>
        </p:nvSpPr>
        <p:spPr bwMode="auto">
          <a:xfrm>
            <a:off x="7006850" y="4557888"/>
            <a:ext cx="328317" cy="261666"/>
          </a:xfrm>
          <a:custGeom>
            <a:avLst/>
            <a:gdLst>
              <a:gd name="T0" fmla="*/ 585 w 586"/>
              <a:gd name="T1" fmla="*/ 27 h 468"/>
              <a:gd name="T2" fmla="*/ 585 w 586"/>
              <a:gd name="T3" fmla="*/ 27 h 468"/>
              <a:gd name="T4" fmla="*/ 558 w 586"/>
              <a:gd name="T5" fmla="*/ 0 h 468"/>
              <a:gd name="T6" fmla="*/ 531 w 586"/>
              <a:gd name="T7" fmla="*/ 27 h 468"/>
              <a:gd name="T8" fmla="*/ 297 w 586"/>
              <a:gd name="T9" fmla="*/ 269 h 468"/>
              <a:gd name="T10" fmla="*/ 54 w 586"/>
              <a:gd name="T11" fmla="*/ 27 h 468"/>
              <a:gd name="T12" fmla="*/ 27 w 586"/>
              <a:gd name="T13" fmla="*/ 0 h 468"/>
              <a:gd name="T14" fmla="*/ 0 w 586"/>
              <a:gd name="T15" fmla="*/ 27 h 468"/>
              <a:gd name="T16" fmla="*/ 270 w 586"/>
              <a:gd name="T17" fmla="*/ 324 h 468"/>
              <a:gd name="T18" fmla="*/ 270 w 586"/>
              <a:gd name="T19" fmla="*/ 413 h 468"/>
              <a:gd name="T20" fmla="*/ 189 w 586"/>
              <a:gd name="T21" fmla="*/ 413 h 468"/>
              <a:gd name="T22" fmla="*/ 162 w 586"/>
              <a:gd name="T23" fmla="*/ 440 h 468"/>
              <a:gd name="T24" fmla="*/ 189 w 586"/>
              <a:gd name="T25" fmla="*/ 467 h 468"/>
              <a:gd name="T26" fmla="*/ 288 w 586"/>
              <a:gd name="T27" fmla="*/ 467 h 468"/>
              <a:gd name="T28" fmla="*/ 297 w 586"/>
              <a:gd name="T29" fmla="*/ 467 h 468"/>
              <a:gd name="T30" fmla="*/ 297 w 586"/>
              <a:gd name="T31" fmla="*/ 467 h 468"/>
              <a:gd name="T32" fmla="*/ 405 w 586"/>
              <a:gd name="T33" fmla="*/ 467 h 468"/>
              <a:gd name="T34" fmla="*/ 432 w 586"/>
              <a:gd name="T35" fmla="*/ 440 h 468"/>
              <a:gd name="T36" fmla="*/ 405 w 586"/>
              <a:gd name="T37" fmla="*/ 413 h 468"/>
              <a:gd name="T38" fmla="*/ 324 w 586"/>
              <a:gd name="T39" fmla="*/ 413 h 468"/>
              <a:gd name="T40" fmla="*/ 324 w 586"/>
              <a:gd name="T41" fmla="*/ 324 h 468"/>
              <a:gd name="T42" fmla="*/ 585 w 586"/>
              <a:gd name="T43" fmla="*/ 2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6" h="468">
                <a:moveTo>
                  <a:pt x="585" y="27"/>
                </a:moveTo>
                <a:lnTo>
                  <a:pt x="585" y="27"/>
                </a:lnTo>
                <a:cubicBezTo>
                  <a:pt x="585" y="18"/>
                  <a:pt x="576" y="0"/>
                  <a:pt x="558" y="0"/>
                </a:cubicBezTo>
                <a:cubicBezTo>
                  <a:pt x="549" y="0"/>
                  <a:pt x="531" y="18"/>
                  <a:pt x="531" y="27"/>
                </a:cubicBezTo>
                <a:cubicBezTo>
                  <a:pt x="531" y="162"/>
                  <a:pt x="423" y="269"/>
                  <a:pt x="297" y="269"/>
                </a:cubicBezTo>
                <a:cubicBezTo>
                  <a:pt x="162" y="269"/>
                  <a:pt x="54" y="162"/>
                  <a:pt x="54" y="27"/>
                </a:cubicBezTo>
                <a:cubicBezTo>
                  <a:pt x="54" y="18"/>
                  <a:pt x="45" y="0"/>
                  <a:pt x="27" y="0"/>
                </a:cubicBezTo>
                <a:cubicBezTo>
                  <a:pt x="18" y="0"/>
                  <a:pt x="0" y="18"/>
                  <a:pt x="0" y="27"/>
                </a:cubicBezTo>
                <a:cubicBezTo>
                  <a:pt x="0" y="180"/>
                  <a:pt x="117" y="305"/>
                  <a:pt x="270" y="324"/>
                </a:cubicBezTo>
                <a:cubicBezTo>
                  <a:pt x="270" y="413"/>
                  <a:pt x="270" y="413"/>
                  <a:pt x="270" y="413"/>
                </a:cubicBezTo>
                <a:cubicBezTo>
                  <a:pt x="189" y="413"/>
                  <a:pt x="189" y="413"/>
                  <a:pt x="189" y="413"/>
                </a:cubicBezTo>
                <a:cubicBezTo>
                  <a:pt x="171" y="413"/>
                  <a:pt x="162" y="422"/>
                  <a:pt x="162" y="440"/>
                </a:cubicBezTo>
                <a:cubicBezTo>
                  <a:pt x="162" y="458"/>
                  <a:pt x="171" y="467"/>
                  <a:pt x="189" y="467"/>
                </a:cubicBezTo>
                <a:cubicBezTo>
                  <a:pt x="288" y="467"/>
                  <a:pt x="288" y="467"/>
                  <a:pt x="288" y="467"/>
                </a:cubicBezTo>
                <a:lnTo>
                  <a:pt x="297" y="467"/>
                </a:lnTo>
                <a:lnTo>
                  <a:pt x="297" y="467"/>
                </a:lnTo>
                <a:cubicBezTo>
                  <a:pt x="405" y="467"/>
                  <a:pt x="405" y="467"/>
                  <a:pt x="405" y="467"/>
                </a:cubicBezTo>
                <a:cubicBezTo>
                  <a:pt x="423" y="467"/>
                  <a:pt x="432" y="458"/>
                  <a:pt x="432" y="440"/>
                </a:cubicBezTo>
                <a:cubicBezTo>
                  <a:pt x="432" y="422"/>
                  <a:pt x="423" y="413"/>
                  <a:pt x="405" y="413"/>
                </a:cubicBezTo>
                <a:cubicBezTo>
                  <a:pt x="324" y="413"/>
                  <a:pt x="324" y="413"/>
                  <a:pt x="324" y="413"/>
                </a:cubicBezTo>
                <a:cubicBezTo>
                  <a:pt x="324" y="324"/>
                  <a:pt x="324" y="324"/>
                  <a:pt x="324" y="324"/>
                </a:cubicBezTo>
                <a:cubicBezTo>
                  <a:pt x="468" y="305"/>
                  <a:pt x="585" y="180"/>
                  <a:pt x="585" y="27"/>
                </a:cubicBezTo>
              </a:path>
            </a:pathLst>
          </a:custGeom>
          <a:solidFill>
            <a:schemeClr val="tx1"/>
          </a:solidFill>
          <a:ln>
            <a:noFill/>
          </a:ln>
          <a:effectLst/>
        </p:spPr>
        <p:txBody>
          <a:bodyPr wrap="none" anchor="ctr"/>
          <a:lstStyle/>
          <a:p>
            <a:pPr marR="0" lvl="0" indent="0" defTabSz="914217" fontAlgn="auto">
              <a:lnSpc>
                <a:spcPct val="100000"/>
              </a:lnSpc>
              <a:spcBef>
                <a:spcPts val="0"/>
              </a:spcBef>
              <a:spcAft>
                <a:spcPts val="0"/>
              </a:spcAft>
              <a:buClrTx/>
              <a:buSzTx/>
              <a:buFontTx/>
              <a:buNone/>
              <a:tabLst/>
            </a:pPr>
            <a:endParaRPr kumimoji="0" lang="es-MX" b="0" i="0" u="none" strike="noStrike" kern="0" cap="none" spc="0" normalizeH="0" baseline="0" noProof="0">
              <a:ln>
                <a:noFill/>
              </a:ln>
              <a:solidFill>
                <a:srgbClr val="999999"/>
              </a:solidFill>
              <a:effectLst/>
              <a:uLnTx/>
              <a:uFillTx/>
            </a:endParaRPr>
          </a:p>
        </p:txBody>
      </p:sp>
      <p:sp>
        <p:nvSpPr>
          <p:cNvPr id="69" name="Freeform 498">
            <a:extLst>
              <a:ext uri="{FF2B5EF4-FFF2-40B4-BE49-F238E27FC236}">
                <a16:creationId xmlns:a16="http://schemas.microsoft.com/office/drawing/2014/main" id="{304168D8-A544-4D7E-AA0E-372A6F677985}"/>
              </a:ext>
            </a:extLst>
          </p:cNvPr>
          <p:cNvSpPr>
            <a:spLocks noChangeArrowheads="1"/>
          </p:cNvSpPr>
          <p:nvPr userDrawn="1"/>
        </p:nvSpPr>
        <p:spPr bwMode="auto">
          <a:xfrm>
            <a:off x="6967353" y="5308326"/>
            <a:ext cx="444338" cy="478898"/>
          </a:xfrm>
          <a:custGeom>
            <a:avLst/>
            <a:gdLst>
              <a:gd name="T0" fmla="*/ 612 w 793"/>
              <a:gd name="T1" fmla="*/ 854 h 855"/>
              <a:gd name="T2" fmla="*/ 495 w 793"/>
              <a:gd name="T3" fmla="*/ 836 h 855"/>
              <a:gd name="T4" fmla="*/ 459 w 793"/>
              <a:gd name="T5" fmla="*/ 836 h 855"/>
              <a:gd name="T6" fmla="*/ 189 w 793"/>
              <a:gd name="T7" fmla="*/ 782 h 855"/>
              <a:gd name="T8" fmla="*/ 45 w 793"/>
              <a:gd name="T9" fmla="*/ 746 h 855"/>
              <a:gd name="T10" fmla="*/ 54 w 793"/>
              <a:gd name="T11" fmla="*/ 387 h 855"/>
              <a:gd name="T12" fmla="*/ 216 w 793"/>
              <a:gd name="T13" fmla="*/ 377 h 855"/>
              <a:gd name="T14" fmla="*/ 324 w 793"/>
              <a:gd name="T15" fmla="*/ 225 h 855"/>
              <a:gd name="T16" fmla="*/ 306 w 793"/>
              <a:gd name="T17" fmla="*/ 90 h 855"/>
              <a:gd name="T18" fmla="*/ 441 w 793"/>
              <a:gd name="T19" fmla="*/ 18 h 855"/>
              <a:gd name="T20" fmla="*/ 522 w 793"/>
              <a:gd name="T21" fmla="*/ 234 h 855"/>
              <a:gd name="T22" fmla="*/ 522 w 793"/>
              <a:gd name="T23" fmla="*/ 305 h 855"/>
              <a:gd name="T24" fmla="*/ 720 w 793"/>
              <a:gd name="T25" fmla="*/ 333 h 855"/>
              <a:gd name="T26" fmla="*/ 765 w 793"/>
              <a:gd name="T27" fmla="*/ 485 h 855"/>
              <a:gd name="T28" fmla="*/ 756 w 793"/>
              <a:gd name="T29" fmla="*/ 620 h 855"/>
              <a:gd name="T30" fmla="*/ 720 w 793"/>
              <a:gd name="T31" fmla="*/ 737 h 855"/>
              <a:gd name="T32" fmla="*/ 693 w 793"/>
              <a:gd name="T33" fmla="*/ 836 h 855"/>
              <a:gd name="T34" fmla="*/ 477 w 793"/>
              <a:gd name="T35" fmla="*/ 782 h 855"/>
              <a:gd name="T36" fmla="*/ 513 w 793"/>
              <a:gd name="T37" fmla="*/ 782 h 855"/>
              <a:gd name="T38" fmla="*/ 648 w 793"/>
              <a:gd name="T39" fmla="*/ 791 h 855"/>
              <a:gd name="T40" fmla="*/ 657 w 793"/>
              <a:gd name="T41" fmla="*/ 746 h 855"/>
              <a:gd name="T42" fmla="*/ 675 w 793"/>
              <a:gd name="T43" fmla="*/ 701 h 855"/>
              <a:gd name="T44" fmla="*/ 693 w 793"/>
              <a:gd name="T45" fmla="*/ 629 h 855"/>
              <a:gd name="T46" fmla="*/ 702 w 793"/>
              <a:gd name="T47" fmla="*/ 584 h 855"/>
              <a:gd name="T48" fmla="*/ 738 w 793"/>
              <a:gd name="T49" fmla="*/ 548 h 855"/>
              <a:gd name="T50" fmla="*/ 684 w 793"/>
              <a:gd name="T51" fmla="*/ 485 h 855"/>
              <a:gd name="T52" fmla="*/ 729 w 793"/>
              <a:gd name="T53" fmla="*/ 432 h 855"/>
              <a:gd name="T54" fmla="*/ 630 w 793"/>
              <a:gd name="T55" fmla="*/ 387 h 855"/>
              <a:gd name="T56" fmla="*/ 468 w 793"/>
              <a:gd name="T57" fmla="*/ 225 h 855"/>
              <a:gd name="T58" fmla="*/ 387 w 793"/>
              <a:gd name="T59" fmla="*/ 63 h 855"/>
              <a:gd name="T60" fmla="*/ 369 w 793"/>
              <a:gd name="T61" fmla="*/ 90 h 855"/>
              <a:gd name="T62" fmla="*/ 315 w 793"/>
              <a:gd name="T63" fmla="*/ 351 h 855"/>
              <a:gd name="T64" fmla="*/ 225 w 793"/>
              <a:gd name="T65" fmla="*/ 432 h 855"/>
              <a:gd name="T66" fmla="*/ 108 w 793"/>
              <a:gd name="T67" fmla="*/ 423 h 855"/>
              <a:gd name="T68" fmla="*/ 54 w 793"/>
              <a:gd name="T69" fmla="*/ 575 h 855"/>
              <a:gd name="T70" fmla="*/ 153 w 793"/>
              <a:gd name="T71" fmla="*/ 728 h 855"/>
              <a:gd name="T72" fmla="*/ 234 w 793"/>
              <a:gd name="T73" fmla="*/ 710 h 855"/>
              <a:gd name="T74" fmla="*/ 297 w 793"/>
              <a:gd name="T75" fmla="*/ 710 h 855"/>
              <a:gd name="T76" fmla="*/ 459 w 793"/>
              <a:gd name="T77" fmla="*/ 782 h 855"/>
              <a:gd name="T78" fmla="*/ 360 w 793"/>
              <a:gd name="T79" fmla="*/ 72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3" h="855">
                <a:moveTo>
                  <a:pt x="612" y="854"/>
                </a:moveTo>
                <a:lnTo>
                  <a:pt x="612" y="854"/>
                </a:lnTo>
                <a:cubicBezTo>
                  <a:pt x="603" y="854"/>
                  <a:pt x="594" y="854"/>
                  <a:pt x="585" y="854"/>
                </a:cubicBezTo>
                <a:cubicBezTo>
                  <a:pt x="558" y="854"/>
                  <a:pt x="522" y="845"/>
                  <a:pt x="495" y="836"/>
                </a:cubicBezTo>
                <a:cubicBezTo>
                  <a:pt x="486" y="836"/>
                  <a:pt x="477" y="836"/>
                  <a:pt x="468" y="836"/>
                </a:cubicBezTo>
                <a:cubicBezTo>
                  <a:pt x="459" y="836"/>
                  <a:pt x="459" y="836"/>
                  <a:pt x="459" y="836"/>
                </a:cubicBezTo>
                <a:cubicBezTo>
                  <a:pt x="414" y="836"/>
                  <a:pt x="324" y="818"/>
                  <a:pt x="261" y="764"/>
                </a:cubicBezTo>
                <a:cubicBezTo>
                  <a:pt x="243" y="764"/>
                  <a:pt x="207" y="773"/>
                  <a:pt x="189" y="782"/>
                </a:cubicBezTo>
                <a:cubicBezTo>
                  <a:pt x="180" y="782"/>
                  <a:pt x="171" y="782"/>
                  <a:pt x="162" y="782"/>
                </a:cubicBezTo>
                <a:cubicBezTo>
                  <a:pt x="126" y="800"/>
                  <a:pt x="72" y="782"/>
                  <a:pt x="45" y="746"/>
                </a:cubicBezTo>
                <a:cubicBezTo>
                  <a:pt x="18" y="710"/>
                  <a:pt x="0" y="656"/>
                  <a:pt x="0" y="575"/>
                </a:cubicBezTo>
                <a:cubicBezTo>
                  <a:pt x="0" y="467"/>
                  <a:pt x="27" y="413"/>
                  <a:pt x="54" y="387"/>
                </a:cubicBezTo>
                <a:cubicBezTo>
                  <a:pt x="72" y="377"/>
                  <a:pt x="90" y="368"/>
                  <a:pt x="108" y="368"/>
                </a:cubicBezTo>
                <a:cubicBezTo>
                  <a:pt x="216" y="377"/>
                  <a:pt x="216" y="377"/>
                  <a:pt x="216" y="377"/>
                </a:cubicBezTo>
                <a:cubicBezTo>
                  <a:pt x="225" y="360"/>
                  <a:pt x="243" y="341"/>
                  <a:pt x="270" y="315"/>
                </a:cubicBezTo>
                <a:cubicBezTo>
                  <a:pt x="324" y="243"/>
                  <a:pt x="324" y="225"/>
                  <a:pt x="324" y="225"/>
                </a:cubicBezTo>
                <a:cubicBezTo>
                  <a:pt x="324" y="144"/>
                  <a:pt x="324" y="126"/>
                  <a:pt x="315" y="108"/>
                </a:cubicBezTo>
                <a:cubicBezTo>
                  <a:pt x="315" y="99"/>
                  <a:pt x="315" y="99"/>
                  <a:pt x="306" y="90"/>
                </a:cubicBezTo>
                <a:cubicBezTo>
                  <a:pt x="306" y="54"/>
                  <a:pt x="324" y="27"/>
                  <a:pt x="360" y="9"/>
                </a:cubicBezTo>
                <a:cubicBezTo>
                  <a:pt x="387" y="0"/>
                  <a:pt x="414" y="0"/>
                  <a:pt x="441" y="18"/>
                </a:cubicBezTo>
                <a:cubicBezTo>
                  <a:pt x="468" y="36"/>
                  <a:pt x="495" y="72"/>
                  <a:pt x="522" y="117"/>
                </a:cubicBezTo>
                <a:cubicBezTo>
                  <a:pt x="540" y="144"/>
                  <a:pt x="531" y="189"/>
                  <a:pt x="522" y="234"/>
                </a:cubicBezTo>
                <a:cubicBezTo>
                  <a:pt x="522" y="252"/>
                  <a:pt x="522" y="269"/>
                  <a:pt x="522" y="279"/>
                </a:cubicBezTo>
                <a:cubicBezTo>
                  <a:pt x="522" y="297"/>
                  <a:pt x="522" y="305"/>
                  <a:pt x="522" y="305"/>
                </a:cubicBezTo>
                <a:cubicBezTo>
                  <a:pt x="558" y="324"/>
                  <a:pt x="594" y="333"/>
                  <a:pt x="639" y="333"/>
                </a:cubicBezTo>
                <a:cubicBezTo>
                  <a:pt x="657" y="333"/>
                  <a:pt x="684" y="333"/>
                  <a:pt x="720" y="333"/>
                </a:cubicBezTo>
                <a:cubicBezTo>
                  <a:pt x="765" y="341"/>
                  <a:pt x="792" y="377"/>
                  <a:pt x="783" y="440"/>
                </a:cubicBezTo>
                <a:cubicBezTo>
                  <a:pt x="783" y="459"/>
                  <a:pt x="774" y="476"/>
                  <a:pt x="765" y="485"/>
                </a:cubicBezTo>
                <a:cubicBezTo>
                  <a:pt x="783" y="503"/>
                  <a:pt x="792" y="521"/>
                  <a:pt x="792" y="548"/>
                </a:cubicBezTo>
                <a:cubicBezTo>
                  <a:pt x="792" y="584"/>
                  <a:pt x="774" y="602"/>
                  <a:pt x="756" y="620"/>
                </a:cubicBezTo>
                <a:cubicBezTo>
                  <a:pt x="765" y="638"/>
                  <a:pt x="774" y="665"/>
                  <a:pt x="765" y="692"/>
                </a:cubicBezTo>
                <a:cubicBezTo>
                  <a:pt x="756" y="710"/>
                  <a:pt x="747" y="728"/>
                  <a:pt x="720" y="737"/>
                </a:cubicBezTo>
                <a:cubicBezTo>
                  <a:pt x="720" y="746"/>
                  <a:pt x="720" y="746"/>
                  <a:pt x="720" y="746"/>
                </a:cubicBezTo>
                <a:cubicBezTo>
                  <a:pt x="720" y="782"/>
                  <a:pt x="711" y="809"/>
                  <a:pt x="693" y="836"/>
                </a:cubicBezTo>
                <a:cubicBezTo>
                  <a:pt x="675" y="845"/>
                  <a:pt x="648" y="854"/>
                  <a:pt x="612" y="854"/>
                </a:cubicBezTo>
                <a:close/>
                <a:moveTo>
                  <a:pt x="477" y="782"/>
                </a:moveTo>
                <a:lnTo>
                  <a:pt x="477" y="782"/>
                </a:lnTo>
                <a:cubicBezTo>
                  <a:pt x="486" y="782"/>
                  <a:pt x="495" y="782"/>
                  <a:pt x="513" y="782"/>
                </a:cubicBezTo>
                <a:cubicBezTo>
                  <a:pt x="531" y="791"/>
                  <a:pt x="558" y="800"/>
                  <a:pt x="594" y="800"/>
                </a:cubicBezTo>
                <a:cubicBezTo>
                  <a:pt x="639" y="800"/>
                  <a:pt x="648" y="791"/>
                  <a:pt x="648" y="791"/>
                </a:cubicBezTo>
                <a:cubicBezTo>
                  <a:pt x="666" y="782"/>
                  <a:pt x="666" y="773"/>
                  <a:pt x="666" y="755"/>
                </a:cubicBezTo>
                <a:cubicBezTo>
                  <a:pt x="666" y="746"/>
                  <a:pt x="657" y="746"/>
                  <a:pt x="657" y="746"/>
                </a:cubicBezTo>
                <a:cubicBezTo>
                  <a:pt x="648" y="737"/>
                  <a:pt x="648" y="728"/>
                  <a:pt x="657" y="719"/>
                </a:cubicBezTo>
                <a:cubicBezTo>
                  <a:pt x="657" y="710"/>
                  <a:pt x="666" y="701"/>
                  <a:pt x="675" y="701"/>
                </a:cubicBezTo>
                <a:cubicBezTo>
                  <a:pt x="693" y="692"/>
                  <a:pt x="711" y="683"/>
                  <a:pt x="711" y="674"/>
                </a:cubicBezTo>
                <a:cubicBezTo>
                  <a:pt x="711" y="656"/>
                  <a:pt x="702" y="638"/>
                  <a:pt x="693" y="629"/>
                </a:cubicBezTo>
                <a:cubicBezTo>
                  <a:pt x="684" y="620"/>
                  <a:pt x="684" y="611"/>
                  <a:pt x="684" y="602"/>
                </a:cubicBezTo>
                <a:cubicBezTo>
                  <a:pt x="684" y="593"/>
                  <a:pt x="693" y="584"/>
                  <a:pt x="702" y="584"/>
                </a:cubicBezTo>
                <a:cubicBezTo>
                  <a:pt x="711" y="584"/>
                  <a:pt x="711" y="584"/>
                  <a:pt x="720" y="575"/>
                </a:cubicBezTo>
                <a:cubicBezTo>
                  <a:pt x="729" y="566"/>
                  <a:pt x="738" y="557"/>
                  <a:pt x="738" y="548"/>
                </a:cubicBezTo>
                <a:cubicBezTo>
                  <a:pt x="738" y="539"/>
                  <a:pt x="738" y="531"/>
                  <a:pt x="702" y="512"/>
                </a:cubicBezTo>
                <a:cubicBezTo>
                  <a:pt x="693" y="503"/>
                  <a:pt x="684" y="495"/>
                  <a:pt x="684" y="485"/>
                </a:cubicBezTo>
                <a:cubicBezTo>
                  <a:pt x="684" y="476"/>
                  <a:pt x="693" y="467"/>
                  <a:pt x="702" y="459"/>
                </a:cubicBezTo>
                <a:cubicBezTo>
                  <a:pt x="711" y="459"/>
                  <a:pt x="729" y="440"/>
                  <a:pt x="729" y="432"/>
                </a:cubicBezTo>
                <a:cubicBezTo>
                  <a:pt x="738" y="396"/>
                  <a:pt x="720" y="396"/>
                  <a:pt x="711" y="387"/>
                </a:cubicBezTo>
                <a:cubicBezTo>
                  <a:pt x="684" y="387"/>
                  <a:pt x="657" y="387"/>
                  <a:pt x="630" y="387"/>
                </a:cubicBezTo>
                <a:cubicBezTo>
                  <a:pt x="585" y="387"/>
                  <a:pt x="540" y="387"/>
                  <a:pt x="486" y="351"/>
                </a:cubicBezTo>
                <a:cubicBezTo>
                  <a:pt x="459" y="324"/>
                  <a:pt x="459" y="279"/>
                  <a:pt x="468" y="225"/>
                </a:cubicBezTo>
                <a:cubicBezTo>
                  <a:pt x="477" y="198"/>
                  <a:pt x="477" y="153"/>
                  <a:pt x="468" y="135"/>
                </a:cubicBezTo>
                <a:cubicBezTo>
                  <a:pt x="441" y="90"/>
                  <a:pt x="414" y="54"/>
                  <a:pt x="387" y="63"/>
                </a:cubicBezTo>
                <a:cubicBezTo>
                  <a:pt x="369" y="63"/>
                  <a:pt x="360" y="72"/>
                  <a:pt x="360" y="72"/>
                </a:cubicBezTo>
                <a:cubicBezTo>
                  <a:pt x="360" y="81"/>
                  <a:pt x="369" y="81"/>
                  <a:pt x="369" y="90"/>
                </a:cubicBezTo>
                <a:cubicBezTo>
                  <a:pt x="378" y="108"/>
                  <a:pt x="387" y="135"/>
                  <a:pt x="378" y="225"/>
                </a:cubicBezTo>
                <a:cubicBezTo>
                  <a:pt x="378" y="243"/>
                  <a:pt x="378" y="269"/>
                  <a:pt x="315" y="351"/>
                </a:cubicBezTo>
                <a:cubicBezTo>
                  <a:pt x="279" y="387"/>
                  <a:pt x="243" y="423"/>
                  <a:pt x="243" y="423"/>
                </a:cubicBezTo>
                <a:cubicBezTo>
                  <a:pt x="234" y="432"/>
                  <a:pt x="234" y="432"/>
                  <a:pt x="225" y="432"/>
                </a:cubicBezTo>
                <a:cubicBezTo>
                  <a:pt x="108" y="423"/>
                  <a:pt x="108" y="423"/>
                  <a:pt x="108" y="423"/>
                </a:cubicBezTo>
                <a:lnTo>
                  <a:pt x="108" y="423"/>
                </a:lnTo>
                <a:cubicBezTo>
                  <a:pt x="99" y="423"/>
                  <a:pt x="99" y="423"/>
                  <a:pt x="99" y="423"/>
                </a:cubicBezTo>
                <a:cubicBezTo>
                  <a:pt x="81" y="440"/>
                  <a:pt x="54" y="485"/>
                  <a:pt x="54" y="575"/>
                </a:cubicBezTo>
                <a:cubicBezTo>
                  <a:pt x="54" y="638"/>
                  <a:pt x="63" y="683"/>
                  <a:pt x="90" y="710"/>
                </a:cubicBezTo>
                <a:cubicBezTo>
                  <a:pt x="108" y="728"/>
                  <a:pt x="126" y="737"/>
                  <a:pt x="153" y="728"/>
                </a:cubicBezTo>
                <a:cubicBezTo>
                  <a:pt x="162" y="728"/>
                  <a:pt x="171" y="728"/>
                  <a:pt x="180" y="728"/>
                </a:cubicBezTo>
                <a:cubicBezTo>
                  <a:pt x="189" y="719"/>
                  <a:pt x="216" y="719"/>
                  <a:pt x="234" y="710"/>
                </a:cubicBezTo>
                <a:cubicBezTo>
                  <a:pt x="243" y="710"/>
                  <a:pt x="252" y="710"/>
                  <a:pt x="261" y="710"/>
                </a:cubicBezTo>
                <a:cubicBezTo>
                  <a:pt x="270" y="710"/>
                  <a:pt x="279" y="701"/>
                  <a:pt x="297" y="710"/>
                </a:cubicBezTo>
                <a:cubicBezTo>
                  <a:pt x="324" y="746"/>
                  <a:pt x="360" y="764"/>
                  <a:pt x="387" y="773"/>
                </a:cubicBezTo>
                <a:cubicBezTo>
                  <a:pt x="423" y="782"/>
                  <a:pt x="450" y="782"/>
                  <a:pt x="459" y="782"/>
                </a:cubicBezTo>
                <a:cubicBezTo>
                  <a:pt x="468" y="782"/>
                  <a:pt x="468" y="782"/>
                  <a:pt x="477" y="782"/>
                </a:cubicBezTo>
                <a:close/>
                <a:moveTo>
                  <a:pt x="360" y="72"/>
                </a:moveTo>
                <a:lnTo>
                  <a:pt x="360" y="72"/>
                </a:lnTo>
                <a:close/>
              </a:path>
            </a:pathLst>
          </a:custGeom>
          <a:solidFill>
            <a:schemeClr val="tx1"/>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0" name="Line 499">
            <a:extLst>
              <a:ext uri="{FF2B5EF4-FFF2-40B4-BE49-F238E27FC236}">
                <a16:creationId xmlns:a16="http://schemas.microsoft.com/office/drawing/2014/main" id="{55227D2E-618C-4F5D-825E-F9D8C4A1AEC1}"/>
              </a:ext>
            </a:extLst>
          </p:cNvPr>
          <p:cNvSpPr>
            <a:spLocks noChangeShapeType="1"/>
          </p:cNvSpPr>
          <p:nvPr userDrawn="1"/>
        </p:nvSpPr>
        <p:spPr bwMode="auto">
          <a:xfrm flipH="1">
            <a:off x="4780223" y="1840022"/>
            <a:ext cx="1992116" cy="2468"/>
          </a:xfrm>
          <a:prstGeom prst="line">
            <a:avLst/>
          </a:prstGeom>
          <a:noFill/>
          <a:ln w="41275"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1" name="Line 500">
            <a:extLst>
              <a:ext uri="{FF2B5EF4-FFF2-40B4-BE49-F238E27FC236}">
                <a16:creationId xmlns:a16="http://schemas.microsoft.com/office/drawing/2014/main" id="{F2275082-1F7E-4B80-9599-CF133B852576}"/>
              </a:ext>
            </a:extLst>
          </p:cNvPr>
          <p:cNvSpPr>
            <a:spLocks noChangeShapeType="1"/>
          </p:cNvSpPr>
          <p:nvPr userDrawn="1"/>
        </p:nvSpPr>
        <p:spPr bwMode="auto">
          <a:xfrm flipH="1">
            <a:off x="5565220" y="2669453"/>
            <a:ext cx="1207119" cy="2468"/>
          </a:xfrm>
          <a:prstGeom prst="line">
            <a:avLst/>
          </a:prstGeom>
          <a:noFill/>
          <a:ln w="41275"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2" name="Line 501">
            <a:extLst>
              <a:ext uri="{FF2B5EF4-FFF2-40B4-BE49-F238E27FC236}">
                <a16:creationId xmlns:a16="http://schemas.microsoft.com/office/drawing/2014/main" id="{44428111-A3BA-4D2A-937F-BE6605F8B87E}"/>
              </a:ext>
            </a:extLst>
          </p:cNvPr>
          <p:cNvSpPr>
            <a:spLocks noChangeShapeType="1"/>
          </p:cNvSpPr>
          <p:nvPr userDrawn="1"/>
        </p:nvSpPr>
        <p:spPr bwMode="auto">
          <a:xfrm flipH="1">
            <a:off x="4994987" y="3686493"/>
            <a:ext cx="1777352" cy="2468"/>
          </a:xfrm>
          <a:prstGeom prst="line">
            <a:avLst/>
          </a:prstGeom>
          <a:noFill/>
          <a:ln w="41275"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3" name="Line 502">
            <a:extLst>
              <a:ext uri="{FF2B5EF4-FFF2-40B4-BE49-F238E27FC236}">
                <a16:creationId xmlns:a16="http://schemas.microsoft.com/office/drawing/2014/main" id="{BCE5BC58-E618-4C51-8315-C237C51B1D62}"/>
              </a:ext>
            </a:extLst>
          </p:cNvPr>
          <p:cNvSpPr>
            <a:spLocks noChangeShapeType="1"/>
          </p:cNvSpPr>
          <p:nvPr userDrawn="1"/>
        </p:nvSpPr>
        <p:spPr bwMode="auto">
          <a:xfrm flipH="1">
            <a:off x="5338114" y="4557888"/>
            <a:ext cx="1434225" cy="2470"/>
          </a:xfrm>
          <a:prstGeom prst="line">
            <a:avLst/>
          </a:prstGeom>
          <a:noFill/>
          <a:ln w="41275"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4" name="Line 503">
            <a:extLst>
              <a:ext uri="{FF2B5EF4-FFF2-40B4-BE49-F238E27FC236}">
                <a16:creationId xmlns:a16="http://schemas.microsoft.com/office/drawing/2014/main" id="{2A48AAEC-396D-4E48-BA58-8FC6BE9BA883}"/>
              </a:ext>
            </a:extLst>
          </p:cNvPr>
          <p:cNvSpPr>
            <a:spLocks noChangeShapeType="1"/>
          </p:cNvSpPr>
          <p:nvPr userDrawn="1"/>
        </p:nvSpPr>
        <p:spPr bwMode="auto">
          <a:xfrm flipH="1">
            <a:off x="5565220" y="5550243"/>
            <a:ext cx="1207119" cy="2470"/>
          </a:xfrm>
          <a:prstGeom prst="line">
            <a:avLst/>
          </a:prstGeom>
          <a:noFill/>
          <a:ln w="41275"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0" name="Text Placeholder 36">
            <a:extLst>
              <a:ext uri="{FF2B5EF4-FFF2-40B4-BE49-F238E27FC236}">
                <a16:creationId xmlns:a16="http://schemas.microsoft.com/office/drawing/2014/main" id="{2A4E5538-67E8-4B3D-8C3E-F1DFE1FAC9F8}"/>
              </a:ext>
            </a:extLst>
          </p:cNvPr>
          <p:cNvSpPr>
            <a:spLocks noGrp="1"/>
          </p:cNvSpPr>
          <p:nvPr>
            <p:ph type="body" sz="quarter" idx="10"/>
          </p:nvPr>
        </p:nvSpPr>
        <p:spPr>
          <a:xfrm>
            <a:off x="7700512" y="1621653"/>
            <a:ext cx="4235456" cy="431800"/>
          </a:xfrm>
        </p:spPr>
        <p:txBody>
          <a:bodyPr/>
          <a:lstStyle>
            <a:lvl1pPr marL="0" indent="0">
              <a:buNone/>
              <a:defRPr kumimoji="0" lang="en-US" sz="18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1" name="Text Placeholder 36">
            <a:extLst>
              <a:ext uri="{FF2B5EF4-FFF2-40B4-BE49-F238E27FC236}">
                <a16:creationId xmlns:a16="http://schemas.microsoft.com/office/drawing/2014/main" id="{0AD907CF-8C06-42C1-B084-F13BF9259400}"/>
              </a:ext>
            </a:extLst>
          </p:cNvPr>
          <p:cNvSpPr>
            <a:spLocks noGrp="1"/>
          </p:cNvSpPr>
          <p:nvPr>
            <p:ph type="body" sz="quarter" idx="11"/>
          </p:nvPr>
        </p:nvSpPr>
        <p:spPr>
          <a:xfrm>
            <a:off x="7700512" y="2544994"/>
            <a:ext cx="4235456" cy="4318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defRPr kumimoji="0" lang="en-US" sz="1800" b="1" i="0" u="none" strike="noStrike" kern="0" cap="all" spc="0" normalizeH="0" dirty="0">
                <a:ln>
                  <a:noFill/>
                </a:ln>
                <a:effectLst/>
                <a:uLnTx/>
                <a:uFillTx/>
              </a:defRPr>
            </a:lvl1pPr>
          </a:lstStyle>
          <a:p>
            <a:pPr marL="0" lvl="0" indent="0">
              <a:buNone/>
            </a:pPr>
            <a:r>
              <a:rPr lang="en-US" dirty="0"/>
              <a:t>Click to edit</a:t>
            </a:r>
          </a:p>
        </p:txBody>
      </p:sp>
      <p:sp>
        <p:nvSpPr>
          <p:cNvPr id="82" name="Text Placeholder 36">
            <a:extLst>
              <a:ext uri="{FF2B5EF4-FFF2-40B4-BE49-F238E27FC236}">
                <a16:creationId xmlns:a16="http://schemas.microsoft.com/office/drawing/2014/main" id="{17B8E9AF-6160-46D5-A012-63D56588D333}"/>
              </a:ext>
            </a:extLst>
          </p:cNvPr>
          <p:cNvSpPr>
            <a:spLocks noGrp="1"/>
          </p:cNvSpPr>
          <p:nvPr>
            <p:ph type="body" sz="quarter" idx="12"/>
          </p:nvPr>
        </p:nvSpPr>
        <p:spPr>
          <a:xfrm>
            <a:off x="7700512" y="3468335"/>
            <a:ext cx="4235456" cy="4318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defRPr kumimoji="0" lang="en-US" sz="1800" b="1" i="0" u="none" strike="noStrike" kern="0" cap="all" spc="0" normalizeH="0" dirty="0">
                <a:ln>
                  <a:noFill/>
                </a:ln>
                <a:effectLst/>
                <a:uLnTx/>
                <a:uFillTx/>
              </a:defRPr>
            </a:lvl1pPr>
          </a:lstStyle>
          <a:p>
            <a:pPr marL="0" lvl="0" indent="0">
              <a:buNone/>
            </a:pPr>
            <a:r>
              <a:rPr lang="en-US" dirty="0"/>
              <a:t>Click to edit</a:t>
            </a:r>
          </a:p>
        </p:txBody>
      </p:sp>
      <p:sp>
        <p:nvSpPr>
          <p:cNvPr id="83" name="Text Placeholder 36">
            <a:extLst>
              <a:ext uri="{FF2B5EF4-FFF2-40B4-BE49-F238E27FC236}">
                <a16:creationId xmlns:a16="http://schemas.microsoft.com/office/drawing/2014/main" id="{E2622053-4D67-47A9-9ECC-A0A9FB5CF37C}"/>
              </a:ext>
            </a:extLst>
          </p:cNvPr>
          <p:cNvSpPr>
            <a:spLocks noGrp="1"/>
          </p:cNvSpPr>
          <p:nvPr>
            <p:ph type="body" sz="quarter" idx="13"/>
          </p:nvPr>
        </p:nvSpPr>
        <p:spPr>
          <a:xfrm>
            <a:off x="7700512" y="4391676"/>
            <a:ext cx="4235456" cy="4318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defRPr kumimoji="0" lang="en-US" sz="1800" b="1" i="0" u="none" strike="noStrike" kern="0" cap="all" spc="0" normalizeH="0" dirty="0">
                <a:ln>
                  <a:noFill/>
                </a:ln>
                <a:effectLst/>
                <a:uLnTx/>
                <a:uFillTx/>
              </a:defRPr>
            </a:lvl1pPr>
          </a:lstStyle>
          <a:p>
            <a:pPr marL="0" lvl="0" indent="0">
              <a:buNone/>
            </a:pPr>
            <a:r>
              <a:rPr lang="en-US" dirty="0"/>
              <a:t>Click to edit</a:t>
            </a:r>
          </a:p>
        </p:txBody>
      </p:sp>
      <p:sp>
        <p:nvSpPr>
          <p:cNvPr id="84" name="Text Placeholder 36">
            <a:extLst>
              <a:ext uri="{FF2B5EF4-FFF2-40B4-BE49-F238E27FC236}">
                <a16:creationId xmlns:a16="http://schemas.microsoft.com/office/drawing/2014/main" id="{14457106-4B1D-4FDB-930E-213C367CDE98}"/>
              </a:ext>
            </a:extLst>
          </p:cNvPr>
          <p:cNvSpPr>
            <a:spLocks noGrp="1"/>
          </p:cNvSpPr>
          <p:nvPr>
            <p:ph type="body" sz="quarter" idx="14"/>
          </p:nvPr>
        </p:nvSpPr>
        <p:spPr>
          <a:xfrm>
            <a:off x="7700512" y="5315015"/>
            <a:ext cx="4235456" cy="4318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defRPr kumimoji="0" lang="en-US" sz="1800" b="1" i="0" u="none" strike="noStrike" kern="0" cap="all" spc="0" normalizeH="0" dirty="0">
                <a:ln>
                  <a:noFill/>
                </a:ln>
                <a:effectLst/>
                <a:uLnTx/>
                <a:uFillTx/>
              </a:defRPr>
            </a:lvl1pPr>
          </a:lstStyle>
          <a:p>
            <a:pPr marL="0" lvl="0" indent="0">
              <a:buNone/>
            </a:pPr>
            <a:r>
              <a:rPr lang="en-US" dirty="0"/>
              <a:t>Click to edit</a:t>
            </a:r>
          </a:p>
        </p:txBody>
      </p:sp>
    </p:spTree>
    <p:extLst>
      <p:ext uri="{BB962C8B-B14F-4D97-AF65-F5344CB8AC3E}">
        <p14:creationId xmlns:p14="http://schemas.microsoft.com/office/powerpoint/2010/main" val="400398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nu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1C55-B3CE-44CA-B778-0666F00C3AAC}"/>
              </a:ext>
            </a:extLst>
          </p:cNvPr>
          <p:cNvSpPr>
            <a:spLocks noGrp="1"/>
          </p:cNvSpPr>
          <p:nvPr>
            <p:ph type="title"/>
          </p:nvPr>
        </p:nvSpPr>
        <p:spPr/>
        <p:txBody>
          <a:bodyPr/>
          <a:lstStyle/>
          <a:p>
            <a:r>
              <a:rPr lang="en-US" dirty="0"/>
              <a:t>Click to edit Master title style</a:t>
            </a:r>
          </a:p>
        </p:txBody>
      </p:sp>
      <p:grpSp>
        <p:nvGrpSpPr>
          <p:cNvPr id="29" name="Group 28">
            <a:extLst>
              <a:ext uri="{FF2B5EF4-FFF2-40B4-BE49-F238E27FC236}">
                <a16:creationId xmlns:a16="http://schemas.microsoft.com/office/drawing/2014/main" id="{20A34E6C-44CA-4457-AFAF-B7C160416C1A}"/>
              </a:ext>
            </a:extLst>
          </p:cNvPr>
          <p:cNvGrpSpPr>
            <a:grpSpLocks noChangeAspect="1"/>
          </p:cNvGrpSpPr>
          <p:nvPr userDrawn="1"/>
        </p:nvGrpSpPr>
        <p:grpSpPr>
          <a:xfrm>
            <a:off x="5251847" y="698463"/>
            <a:ext cx="1688306" cy="27195"/>
            <a:chOff x="9673249" y="2043533"/>
            <a:chExt cx="7919727" cy="127577"/>
          </a:xfrm>
        </p:grpSpPr>
        <p:sp>
          <p:nvSpPr>
            <p:cNvPr id="30" name="Rectangle 29">
              <a:extLst>
                <a:ext uri="{FF2B5EF4-FFF2-40B4-BE49-F238E27FC236}">
                  <a16:creationId xmlns:a16="http://schemas.microsoft.com/office/drawing/2014/main" id="{FA5D8760-AECC-4B2B-8628-6AAB668527A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a:extLst>
                <a:ext uri="{FF2B5EF4-FFF2-40B4-BE49-F238E27FC236}">
                  <a16:creationId xmlns:a16="http://schemas.microsoft.com/office/drawing/2014/main" id="{96E1297A-E525-4C69-B05D-75E8D9B05B8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6EB2B902-C32E-4562-9720-6ABFEEE4812C}"/>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D764EB68-963F-470A-A626-0A7FF31D23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E93D1942-083A-4CD0-B51B-84E61D2966F0}"/>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4A7D1B98-ABBC-4857-AAB2-5566960EF3B6}"/>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
        <p:nvSpPr>
          <p:cNvPr id="75" name="Freeform 164">
            <a:extLst>
              <a:ext uri="{FF2B5EF4-FFF2-40B4-BE49-F238E27FC236}">
                <a16:creationId xmlns:a16="http://schemas.microsoft.com/office/drawing/2014/main" id="{4B5F9A1B-A3B5-4679-8E07-88EC1BB5F539}"/>
              </a:ext>
            </a:extLst>
          </p:cNvPr>
          <p:cNvSpPr>
            <a:spLocks noChangeArrowheads="1"/>
          </p:cNvSpPr>
          <p:nvPr userDrawn="1"/>
        </p:nvSpPr>
        <p:spPr bwMode="auto">
          <a:xfrm>
            <a:off x="1802690" y="2402680"/>
            <a:ext cx="1847463" cy="1768953"/>
          </a:xfrm>
          <a:custGeom>
            <a:avLst/>
            <a:gdLst>
              <a:gd name="T0" fmla="*/ 3321 w 3322"/>
              <a:gd name="T1" fmla="*/ 3178 h 3179"/>
              <a:gd name="T2" fmla="*/ 0 w 3322"/>
              <a:gd name="T3" fmla="*/ 3178 h 3179"/>
              <a:gd name="T4" fmla="*/ 0 w 3322"/>
              <a:gd name="T5" fmla="*/ 0 h 3179"/>
              <a:gd name="T6" fmla="*/ 3321 w 3322"/>
              <a:gd name="T7" fmla="*/ 0 h 3179"/>
              <a:gd name="T8" fmla="*/ 3321 w 3322"/>
              <a:gd name="T9" fmla="*/ 3178 h 3179"/>
            </a:gdLst>
            <a:ahLst/>
            <a:cxnLst>
              <a:cxn ang="0">
                <a:pos x="T0" y="T1"/>
              </a:cxn>
              <a:cxn ang="0">
                <a:pos x="T2" y="T3"/>
              </a:cxn>
              <a:cxn ang="0">
                <a:pos x="T4" y="T5"/>
              </a:cxn>
              <a:cxn ang="0">
                <a:pos x="T6" y="T7"/>
              </a:cxn>
              <a:cxn ang="0">
                <a:pos x="T8" y="T9"/>
              </a:cxn>
            </a:cxnLst>
            <a:rect l="0" t="0" r="r" b="b"/>
            <a:pathLst>
              <a:path w="3322" h="3179">
                <a:moveTo>
                  <a:pt x="3321" y="3178"/>
                </a:moveTo>
                <a:lnTo>
                  <a:pt x="0" y="3178"/>
                </a:lnTo>
                <a:lnTo>
                  <a:pt x="0" y="0"/>
                </a:lnTo>
                <a:lnTo>
                  <a:pt x="3321" y="0"/>
                </a:lnTo>
                <a:lnTo>
                  <a:pt x="3321" y="3178"/>
                </a:lnTo>
              </a:path>
            </a:pathLst>
          </a:custGeom>
          <a:solidFill>
            <a:srgbClr val="3AE0A8"/>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6" name="Freeform 165">
            <a:extLst>
              <a:ext uri="{FF2B5EF4-FFF2-40B4-BE49-F238E27FC236}">
                <a16:creationId xmlns:a16="http://schemas.microsoft.com/office/drawing/2014/main" id="{E3CD04D5-CA7C-4906-B678-5F0C535202EC}"/>
              </a:ext>
            </a:extLst>
          </p:cNvPr>
          <p:cNvSpPr>
            <a:spLocks noChangeArrowheads="1"/>
          </p:cNvSpPr>
          <p:nvPr userDrawn="1"/>
        </p:nvSpPr>
        <p:spPr bwMode="auto">
          <a:xfrm>
            <a:off x="1802690" y="1676452"/>
            <a:ext cx="1847463" cy="662437"/>
          </a:xfrm>
          <a:custGeom>
            <a:avLst/>
            <a:gdLst>
              <a:gd name="T0" fmla="*/ 2140 w 3322"/>
              <a:gd name="T1" fmla="*/ 0 h 1191"/>
              <a:gd name="T2" fmla="*/ 2140 w 3322"/>
              <a:gd name="T3" fmla="*/ 0 h 1191"/>
              <a:gd name="T4" fmla="*/ 1181 w 3322"/>
              <a:gd name="T5" fmla="*/ 0 h 1191"/>
              <a:gd name="T6" fmla="*/ 0 w 3322"/>
              <a:gd name="T7" fmla="*/ 1190 h 1191"/>
              <a:gd name="T8" fmla="*/ 0 w 3322"/>
              <a:gd name="T9" fmla="*/ 1190 h 1191"/>
              <a:gd name="T10" fmla="*/ 3321 w 3322"/>
              <a:gd name="T11" fmla="*/ 1190 h 1191"/>
              <a:gd name="T12" fmla="*/ 3321 w 3322"/>
              <a:gd name="T13" fmla="*/ 1190 h 1191"/>
              <a:gd name="T14" fmla="*/ 2140 w 3322"/>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2" h="1191">
                <a:moveTo>
                  <a:pt x="2140" y="0"/>
                </a:moveTo>
                <a:lnTo>
                  <a:pt x="2140" y="0"/>
                </a:lnTo>
                <a:cubicBezTo>
                  <a:pt x="1181" y="0"/>
                  <a:pt x="1181" y="0"/>
                  <a:pt x="1181" y="0"/>
                </a:cubicBezTo>
                <a:cubicBezTo>
                  <a:pt x="533" y="0"/>
                  <a:pt x="0" y="533"/>
                  <a:pt x="0" y="1190"/>
                </a:cubicBezTo>
                <a:lnTo>
                  <a:pt x="0" y="1190"/>
                </a:lnTo>
                <a:cubicBezTo>
                  <a:pt x="3321" y="1190"/>
                  <a:pt x="3321" y="1190"/>
                  <a:pt x="3321" y="1190"/>
                </a:cubicBezTo>
                <a:lnTo>
                  <a:pt x="3321" y="1190"/>
                </a:lnTo>
                <a:cubicBezTo>
                  <a:pt x="3321" y="533"/>
                  <a:pt x="2797" y="0"/>
                  <a:pt x="2140" y="0"/>
                </a:cubicBezTo>
              </a:path>
            </a:pathLst>
          </a:custGeom>
          <a:solidFill>
            <a:srgbClr val="3AE0A8"/>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7" name="Freeform 166">
            <a:extLst>
              <a:ext uri="{FF2B5EF4-FFF2-40B4-BE49-F238E27FC236}">
                <a16:creationId xmlns:a16="http://schemas.microsoft.com/office/drawing/2014/main" id="{E61D00D7-454E-420F-875D-72CAA538F0F1}"/>
              </a:ext>
            </a:extLst>
          </p:cNvPr>
          <p:cNvSpPr>
            <a:spLocks noChangeArrowheads="1"/>
          </p:cNvSpPr>
          <p:nvPr userDrawn="1"/>
        </p:nvSpPr>
        <p:spPr bwMode="auto">
          <a:xfrm>
            <a:off x="1802690" y="4240330"/>
            <a:ext cx="1867091" cy="866075"/>
          </a:xfrm>
          <a:custGeom>
            <a:avLst/>
            <a:gdLst>
              <a:gd name="T0" fmla="*/ 1679 w 3358"/>
              <a:gd name="T1" fmla="*/ 1554 h 1555"/>
              <a:gd name="T2" fmla="*/ 2522 w 3358"/>
              <a:gd name="T3" fmla="*/ 772 h 1555"/>
              <a:gd name="T4" fmla="*/ 3357 w 3358"/>
              <a:gd name="T5" fmla="*/ 0 h 1555"/>
              <a:gd name="T6" fmla="*/ 1679 w 3358"/>
              <a:gd name="T7" fmla="*/ 0 h 1555"/>
              <a:gd name="T8" fmla="*/ 0 w 3358"/>
              <a:gd name="T9" fmla="*/ 0 h 1555"/>
              <a:gd name="T10" fmla="*/ 835 w 3358"/>
              <a:gd name="T11" fmla="*/ 772 h 1555"/>
              <a:gd name="T12" fmla="*/ 1679 w 3358"/>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58" h="1555">
                <a:moveTo>
                  <a:pt x="1679" y="1554"/>
                </a:moveTo>
                <a:lnTo>
                  <a:pt x="2522" y="772"/>
                </a:lnTo>
                <a:lnTo>
                  <a:pt x="3357" y="0"/>
                </a:lnTo>
                <a:lnTo>
                  <a:pt x="1679" y="0"/>
                </a:lnTo>
                <a:lnTo>
                  <a:pt x="0" y="0"/>
                </a:lnTo>
                <a:lnTo>
                  <a:pt x="835" y="772"/>
                </a:lnTo>
                <a:lnTo>
                  <a:pt x="1679" y="1554"/>
                </a:lnTo>
              </a:path>
            </a:pathLst>
          </a:custGeom>
          <a:solidFill>
            <a:srgbClr val="FFFFFF">
              <a:lumMod val="50000"/>
              <a:alpha val="10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8" name="Freeform 167">
            <a:extLst>
              <a:ext uri="{FF2B5EF4-FFF2-40B4-BE49-F238E27FC236}">
                <a16:creationId xmlns:a16="http://schemas.microsoft.com/office/drawing/2014/main" id="{74EFCDAB-9CE5-4452-A724-72A0608CA03E}"/>
              </a:ext>
            </a:extLst>
          </p:cNvPr>
          <p:cNvSpPr>
            <a:spLocks noChangeArrowheads="1"/>
          </p:cNvSpPr>
          <p:nvPr userDrawn="1"/>
        </p:nvSpPr>
        <p:spPr bwMode="auto">
          <a:xfrm>
            <a:off x="2362082" y="4753104"/>
            <a:ext cx="750762" cy="350847"/>
          </a:xfrm>
          <a:custGeom>
            <a:avLst/>
            <a:gdLst>
              <a:gd name="T0" fmla="*/ 675 w 1351"/>
              <a:gd name="T1" fmla="*/ 631 h 632"/>
              <a:gd name="T2" fmla="*/ 1012 w 1351"/>
              <a:gd name="T3" fmla="*/ 311 h 632"/>
              <a:gd name="T4" fmla="*/ 1350 w 1351"/>
              <a:gd name="T5" fmla="*/ 0 h 632"/>
              <a:gd name="T6" fmla="*/ 675 w 1351"/>
              <a:gd name="T7" fmla="*/ 0 h 632"/>
              <a:gd name="T8" fmla="*/ 0 w 1351"/>
              <a:gd name="T9" fmla="*/ 0 h 632"/>
              <a:gd name="T10" fmla="*/ 337 w 1351"/>
              <a:gd name="T11" fmla="*/ 311 h 632"/>
              <a:gd name="T12" fmla="*/ 675 w 1351"/>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51" h="632">
                <a:moveTo>
                  <a:pt x="675" y="631"/>
                </a:moveTo>
                <a:lnTo>
                  <a:pt x="1012" y="311"/>
                </a:lnTo>
                <a:lnTo>
                  <a:pt x="1350" y="0"/>
                </a:lnTo>
                <a:lnTo>
                  <a:pt x="675" y="0"/>
                </a:lnTo>
                <a:lnTo>
                  <a:pt x="0" y="0"/>
                </a:lnTo>
                <a:lnTo>
                  <a:pt x="337" y="311"/>
                </a:lnTo>
                <a:lnTo>
                  <a:pt x="675" y="631"/>
                </a:lnTo>
              </a:path>
            </a:pathLst>
          </a:custGeom>
          <a:solidFill>
            <a:srgbClr val="999999"/>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9" name="Freeform 168">
            <a:extLst>
              <a:ext uri="{FF2B5EF4-FFF2-40B4-BE49-F238E27FC236}">
                <a16:creationId xmlns:a16="http://schemas.microsoft.com/office/drawing/2014/main" id="{88430541-15F3-46AA-A84B-ECFFAB9C3DEE}"/>
              </a:ext>
            </a:extLst>
          </p:cNvPr>
          <p:cNvSpPr>
            <a:spLocks noChangeArrowheads="1"/>
          </p:cNvSpPr>
          <p:nvPr userDrawn="1"/>
        </p:nvSpPr>
        <p:spPr bwMode="auto">
          <a:xfrm>
            <a:off x="4023080" y="2402680"/>
            <a:ext cx="1852371" cy="1768953"/>
          </a:xfrm>
          <a:custGeom>
            <a:avLst/>
            <a:gdLst>
              <a:gd name="T0" fmla="*/ 3330 w 3331"/>
              <a:gd name="T1" fmla="*/ 3178 h 3179"/>
              <a:gd name="T2" fmla="*/ 0 w 3331"/>
              <a:gd name="T3" fmla="*/ 3178 h 3179"/>
              <a:gd name="T4" fmla="*/ 0 w 3331"/>
              <a:gd name="T5" fmla="*/ 0 h 3179"/>
              <a:gd name="T6" fmla="*/ 3330 w 3331"/>
              <a:gd name="T7" fmla="*/ 0 h 3179"/>
              <a:gd name="T8" fmla="*/ 3330 w 3331"/>
              <a:gd name="T9" fmla="*/ 3178 h 3179"/>
            </a:gdLst>
            <a:ahLst/>
            <a:cxnLst>
              <a:cxn ang="0">
                <a:pos x="T0" y="T1"/>
              </a:cxn>
              <a:cxn ang="0">
                <a:pos x="T2" y="T3"/>
              </a:cxn>
              <a:cxn ang="0">
                <a:pos x="T4" y="T5"/>
              </a:cxn>
              <a:cxn ang="0">
                <a:pos x="T6" y="T7"/>
              </a:cxn>
              <a:cxn ang="0">
                <a:pos x="T8" y="T9"/>
              </a:cxn>
            </a:cxnLst>
            <a:rect l="0" t="0" r="r" b="b"/>
            <a:pathLst>
              <a:path w="3331" h="3179">
                <a:moveTo>
                  <a:pt x="3330" y="3178"/>
                </a:moveTo>
                <a:lnTo>
                  <a:pt x="0" y="3178"/>
                </a:lnTo>
                <a:lnTo>
                  <a:pt x="0" y="0"/>
                </a:lnTo>
                <a:lnTo>
                  <a:pt x="3330" y="0"/>
                </a:lnTo>
                <a:lnTo>
                  <a:pt x="3330" y="3178"/>
                </a:lnTo>
              </a:path>
            </a:pathLst>
          </a:custGeom>
          <a:solidFill>
            <a:srgbClr val="1AACD1"/>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5" name="Freeform 169">
            <a:extLst>
              <a:ext uri="{FF2B5EF4-FFF2-40B4-BE49-F238E27FC236}">
                <a16:creationId xmlns:a16="http://schemas.microsoft.com/office/drawing/2014/main" id="{899641B2-0977-4FD2-8C8F-44919B5A9232}"/>
              </a:ext>
            </a:extLst>
          </p:cNvPr>
          <p:cNvSpPr>
            <a:spLocks noChangeArrowheads="1"/>
          </p:cNvSpPr>
          <p:nvPr userDrawn="1"/>
        </p:nvSpPr>
        <p:spPr bwMode="auto">
          <a:xfrm>
            <a:off x="4023080" y="1676452"/>
            <a:ext cx="1852371" cy="662437"/>
          </a:xfrm>
          <a:custGeom>
            <a:avLst/>
            <a:gdLst>
              <a:gd name="T0" fmla="*/ 2140 w 3331"/>
              <a:gd name="T1" fmla="*/ 0 h 1191"/>
              <a:gd name="T2" fmla="*/ 2140 w 3331"/>
              <a:gd name="T3" fmla="*/ 0 h 1191"/>
              <a:gd name="T4" fmla="*/ 1189 w 3331"/>
              <a:gd name="T5" fmla="*/ 0 h 1191"/>
              <a:gd name="T6" fmla="*/ 0 w 3331"/>
              <a:gd name="T7" fmla="*/ 1190 h 1191"/>
              <a:gd name="T8" fmla="*/ 0 w 3331"/>
              <a:gd name="T9" fmla="*/ 1190 h 1191"/>
              <a:gd name="T10" fmla="*/ 3330 w 3331"/>
              <a:gd name="T11" fmla="*/ 1190 h 1191"/>
              <a:gd name="T12" fmla="*/ 3330 w 3331"/>
              <a:gd name="T13" fmla="*/ 1190 h 1191"/>
              <a:gd name="T14" fmla="*/ 2140 w 3331"/>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1" h="1191">
                <a:moveTo>
                  <a:pt x="2140" y="0"/>
                </a:moveTo>
                <a:lnTo>
                  <a:pt x="2140" y="0"/>
                </a:lnTo>
                <a:cubicBezTo>
                  <a:pt x="1189" y="0"/>
                  <a:pt x="1189" y="0"/>
                  <a:pt x="1189" y="0"/>
                </a:cubicBezTo>
                <a:cubicBezTo>
                  <a:pt x="532" y="0"/>
                  <a:pt x="0" y="533"/>
                  <a:pt x="0" y="1190"/>
                </a:cubicBezTo>
                <a:lnTo>
                  <a:pt x="0" y="1190"/>
                </a:lnTo>
                <a:cubicBezTo>
                  <a:pt x="3330" y="1190"/>
                  <a:pt x="3330" y="1190"/>
                  <a:pt x="3330" y="1190"/>
                </a:cubicBezTo>
                <a:lnTo>
                  <a:pt x="3330" y="1190"/>
                </a:lnTo>
                <a:cubicBezTo>
                  <a:pt x="3330" y="533"/>
                  <a:pt x="2797" y="0"/>
                  <a:pt x="2140" y="0"/>
                </a:cubicBezTo>
              </a:path>
            </a:pathLst>
          </a:custGeom>
          <a:solidFill>
            <a:srgbClr val="1AACD1"/>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6" name="Freeform 170">
            <a:extLst>
              <a:ext uri="{FF2B5EF4-FFF2-40B4-BE49-F238E27FC236}">
                <a16:creationId xmlns:a16="http://schemas.microsoft.com/office/drawing/2014/main" id="{F4A0AA04-CC46-4A66-81DE-A3BA0144031D}"/>
              </a:ext>
            </a:extLst>
          </p:cNvPr>
          <p:cNvSpPr>
            <a:spLocks noChangeArrowheads="1"/>
          </p:cNvSpPr>
          <p:nvPr userDrawn="1"/>
        </p:nvSpPr>
        <p:spPr bwMode="auto">
          <a:xfrm>
            <a:off x="4023080" y="4240330"/>
            <a:ext cx="1867092" cy="866075"/>
          </a:xfrm>
          <a:custGeom>
            <a:avLst/>
            <a:gdLst>
              <a:gd name="T0" fmla="*/ 1678 w 3357"/>
              <a:gd name="T1" fmla="*/ 1554 h 1555"/>
              <a:gd name="T2" fmla="*/ 2522 w 3357"/>
              <a:gd name="T3" fmla="*/ 772 h 1555"/>
              <a:gd name="T4" fmla="*/ 3356 w 3357"/>
              <a:gd name="T5" fmla="*/ 0 h 1555"/>
              <a:gd name="T6" fmla="*/ 1678 w 3357"/>
              <a:gd name="T7" fmla="*/ 0 h 1555"/>
              <a:gd name="T8" fmla="*/ 0 w 3357"/>
              <a:gd name="T9" fmla="*/ 0 h 1555"/>
              <a:gd name="T10" fmla="*/ 843 w 3357"/>
              <a:gd name="T11" fmla="*/ 772 h 1555"/>
              <a:gd name="T12" fmla="*/ 1678 w 3357"/>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57" h="1555">
                <a:moveTo>
                  <a:pt x="1678" y="1554"/>
                </a:moveTo>
                <a:lnTo>
                  <a:pt x="2522" y="772"/>
                </a:lnTo>
                <a:lnTo>
                  <a:pt x="3356" y="0"/>
                </a:lnTo>
                <a:lnTo>
                  <a:pt x="1678" y="0"/>
                </a:lnTo>
                <a:lnTo>
                  <a:pt x="0" y="0"/>
                </a:lnTo>
                <a:lnTo>
                  <a:pt x="843" y="772"/>
                </a:lnTo>
                <a:lnTo>
                  <a:pt x="1678" y="1554"/>
                </a:lnTo>
              </a:path>
            </a:pathLst>
          </a:custGeom>
          <a:solidFill>
            <a:srgbClr val="FFFFFF">
              <a:lumMod val="50000"/>
              <a:alpha val="10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7" name="Freeform 171">
            <a:extLst>
              <a:ext uri="{FF2B5EF4-FFF2-40B4-BE49-F238E27FC236}">
                <a16:creationId xmlns:a16="http://schemas.microsoft.com/office/drawing/2014/main" id="{30378755-F9E9-46CB-998D-3EA88358AEFD}"/>
              </a:ext>
            </a:extLst>
          </p:cNvPr>
          <p:cNvSpPr>
            <a:spLocks noChangeArrowheads="1"/>
          </p:cNvSpPr>
          <p:nvPr userDrawn="1"/>
        </p:nvSpPr>
        <p:spPr bwMode="auto">
          <a:xfrm>
            <a:off x="4580019" y="4753104"/>
            <a:ext cx="755669" cy="350847"/>
          </a:xfrm>
          <a:custGeom>
            <a:avLst/>
            <a:gdLst>
              <a:gd name="T0" fmla="*/ 675 w 1360"/>
              <a:gd name="T1" fmla="*/ 631 h 632"/>
              <a:gd name="T2" fmla="*/ 1012 w 1360"/>
              <a:gd name="T3" fmla="*/ 311 h 632"/>
              <a:gd name="T4" fmla="*/ 1359 w 1360"/>
              <a:gd name="T5" fmla="*/ 0 h 632"/>
              <a:gd name="T6" fmla="*/ 675 w 1360"/>
              <a:gd name="T7" fmla="*/ 0 h 632"/>
              <a:gd name="T8" fmla="*/ 0 w 1360"/>
              <a:gd name="T9" fmla="*/ 0 h 632"/>
              <a:gd name="T10" fmla="*/ 338 w 1360"/>
              <a:gd name="T11" fmla="*/ 311 h 632"/>
              <a:gd name="T12" fmla="*/ 675 w 1360"/>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60" h="632">
                <a:moveTo>
                  <a:pt x="675" y="631"/>
                </a:moveTo>
                <a:lnTo>
                  <a:pt x="1012" y="311"/>
                </a:lnTo>
                <a:lnTo>
                  <a:pt x="1359" y="0"/>
                </a:lnTo>
                <a:lnTo>
                  <a:pt x="675" y="0"/>
                </a:lnTo>
                <a:lnTo>
                  <a:pt x="0" y="0"/>
                </a:lnTo>
                <a:lnTo>
                  <a:pt x="338" y="311"/>
                </a:lnTo>
                <a:lnTo>
                  <a:pt x="675" y="631"/>
                </a:lnTo>
              </a:path>
            </a:pathLst>
          </a:custGeom>
          <a:solidFill>
            <a:srgbClr val="999999"/>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8" name="Freeform 172">
            <a:extLst>
              <a:ext uri="{FF2B5EF4-FFF2-40B4-BE49-F238E27FC236}">
                <a16:creationId xmlns:a16="http://schemas.microsoft.com/office/drawing/2014/main" id="{8188191A-B514-452C-B60A-CE788C42F11A}"/>
              </a:ext>
            </a:extLst>
          </p:cNvPr>
          <p:cNvSpPr>
            <a:spLocks noChangeArrowheads="1"/>
          </p:cNvSpPr>
          <p:nvPr userDrawn="1"/>
        </p:nvSpPr>
        <p:spPr bwMode="auto">
          <a:xfrm>
            <a:off x="6241018" y="2402680"/>
            <a:ext cx="1852371" cy="1768953"/>
          </a:xfrm>
          <a:custGeom>
            <a:avLst/>
            <a:gdLst>
              <a:gd name="T0" fmla="*/ 3329 w 3330"/>
              <a:gd name="T1" fmla="*/ 3178 h 3179"/>
              <a:gd name="T2" fmla="*/ 0 w 3330"/>
              <a:gd name="T3" fmla="*/ 3178 h 3179"/>
              <a:gd name="T4" fmla="*/ 0 w 3330"/>
              <a:gd name="T5" fmla="*/ 0 h 3179"/>
              <a:gd name="T6" fmla="*/ 3329 w 3330"/>
              <a:gd name="T7" fmla="*/ 0 h 3179"/>
              <a:gd name="T8" fmla="*/ 3329 w 3330"/>
              <a:gd name="T9" fmla="*/ 3178 h 3179"/>
            </a:gdLst>
            <a:ahLst/>
            <a:cxnLst>
              <a:cxn ang="0">
                <a:pos x="T0" y="T1"/>
              </a:cxn>
              <a:cxn ang="0">
                <a:pos x="T2" y="T3"/>
              </a:cxn>
              <a:cxn ang="0">
                <a:pos x="T4" y="T5"/>
              </a:cxn>
              <a:cxn ang="0">
                <a:pos x="T6" y="T7"/>
              </a:cxn>
              <a:cxn ang="0">
                <a:pos x="T8" y="T9"/>
              </a:cxn>
            </a:cxnLst>
            <a:rect l="0" t="0" r="r" b="b"/>
            <a:pathLst>
              <a:path w="3330" h="3179">
                <a:moveTo>
                  <a:pt x="3329" y="3178"/>
                </a:moveTo>
                <a:lnTo>
                  <a:pt x="0" y="3178"/>
                </a:lnTo>
                <a:lnTo>
                  <a:pt x="0" y="0"/>
                </a:lnTo>
                <a:lnTo>
                  <a:pt x="3329" y="0"/>
                </a:lnTo>
                <a:lnTo>
                  <a:pt x="3329" y="3178"/>
                </a:lnTo>
              </a:path>
            </a:pathLst>
          </a:custGeom>
          <a:solidFill>
            <a:srgbClr val="6967CC"/>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9" name="Freeform 173">
            <a:extLst>
              <a:ext uri="{FF2B5EF4-FFF2-40B4-BE49-F238E27FC236}">
                <a16:creationId xmlns:a16="http://schemas.microsoft.com/office/drawing/2014/main" id="{0D836600-C8A9-4393-8B0C-DAD53E2CBF71}"/>
              </a:ext>
            </a:extLst>
          </p:cNvPr>
          <p:cNvSpPr>
            <a:spLocks noChangeArrowheads="1"/>
          </p:cNvSpPr>
          <p:nvPr userDrawn="1"/>
        </p:nvSpPr>
        <p:spPr bwMode="auto">
          <a:xfrm>
            <a:off x="6241018" y="1676452"/>
            <a:ext cx="1852371" cy="662437"/>
          </a:xfrm>
          <a:custGeom>
            <a:avLst/>
            <a:gdLst>
              <a:gd name="T0" fmla="*/ 2139 w 3330"/>
              <a:gd name="T1" fmla="*/ 0 h 1191"/>
              <a:gd name="T2" fmla="*/ 2139 w 3330"/>
              <a:gd name="T3" fmla="*/ 0 h 1191"/>
              <a:gd name="T4" fmla="*/ 1190 w 3330"/>
              <a:gd name="T5" fmla="*/ 0 h 1191"/>
              <a:gd name="T6" fmla="*/ 0 w 3330"/>
              <a:gd name="T7" fmla="*/ 1190 h 1191"/>
              <a:gd name="T8" fmla="*/ 0 w 3330"/>
              <a:gd name="T9" fmla="*/ 1190 h 1191"/>
              <a:gd name="T10" fmla="*/ 3329 w 3330"/>
              <a:gd name="T11" fmla="*/ 1190 h 1191"/>
              <a:gd name="T12" fmla="*/ 3329 w 3330"/>
              <a:gd name="T13" fmla="*/ 1190 h 1191"/>
              <a:gd name="T14" fmla="*/ 2139 w 3330"/>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0" h="1191">
                <a:moveTo>
                  <a:pt x="2139" y="0"/>
                </a:moveTo>
                <a:lnTo>
                  <a:pt x="2139" y="0"/>
                </a:lnTo>
                <a:cubicBezTo>
                  <a:pt x="1190" y="0"/>
                  <a:pt x="1190" y="0"/>
                  <a:pt x="1190" y="0"/>
                </a:cubicBezTo>
                <a:cubicBezTo>
                  <a:pt x="533" y="0"/>
                  <a:pt x="0" y="533"/>
                  <a:pt x="0" y="1190"/>
                </a:cubicBezTo>
                <a:lnTo>
                  <a:pt x="0" y="1190"/>
                </a:lnTo>
                <a:cubicBezTo>
                  <a:pt x="3329" y="1190"/>
                  <a:pt x="3329" y="1190"/>
                  <a:pt x="3329" y="1190"/>
                </a:cubicBezTo>
                <a:lnTo>
                  <a:pt x="3329" y="1190"/>
                </a:lnTo>
                <a:cubicBezTo>
                  <a:pt x="3329" y="533"/>
                  <a:pt x="2796" y="0"/>
                  <a:pt x="2139" y="0"/>
                </a:cubicBezTo>
              </a:path>
            </a:pathLst>
          </a:custGeom>
          <a:solidFill>
            <a:srgbClr val="6967CC"/>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0" name="Freeform 174">
            <a:extLst>
              <a:ext uri="{FF2B5EF4-FFF2-40B4-BE49-F238E27FC236}">
                <a16:creationId xmlns:a16="http://schemas.microsoft.com/office/drawing/2014/main" id="{A05A86A0-EC32-4488-900C-D70F11357BB7}"/>
              </a:ext>
            </a:extLst>
          </p:cNvPr>
          <p:cNvSpPr>
            <a:spLocks noChangeArrowheads="1"/>
          </p:cNvSpPr>
          <p:nvPr userDrawn="1"/>
        </p:nvSpPr>
        <p:spPr bwMode="auto">
          <a:xfrm>
            <a:off x="6241018" y="4240330"/>
            <a:ext cx="1871999" cy="866075"/>
          </a:xfrm>
          <a:custGeom>
            <a:avLst/>
            <a:gdLst>
              <a:gd name="T0" fmla="*/ 1677 w 3365"/>
              <a:gd name="T1" fmla="*/ 1554 h 1555"/>
              <a:gd name="T2" fmla="*/ 2521 w 3365"/>
              <a:gd name="T3" fmla="*/ 772 h 1555"/>
              <a:gd name="T4" fmla="*/ 3364 w 3365"/>
              <a:gd name="T5" fmla="*/ 0 h 1555"/>
              <a:gd name="T6" fmla="*/ 1677 w 3365"/>
              <a:gd name="T7" fmla="*/ 0 h 1555"/>
              <a:gd name="T8" fmla="*/ 0 w 3365"/>
              <a:gd name="T9" fmla="*/ 0 h 1555"/>
              <a:gd name="T10" fmla="*/ 843 w 3365"/>
              <a:gd name="T11" fmla="*/ 772 h 1555"/>
              <a:gd name="T12" fmla="*/ 1677 w 3365"/>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65" h="1555">
                <a:moveTo>
                  <a:pt x="1677" y="1554"/>
                </a:moveTo>
                <a:lnTo>
                  <a:pt x="2521" y="772"/>
                </a:lnTo>
                <a:lnTo>
                  <a:pt x="3364" y="0"/>
                </a:lnTo>
                <a:lnTo>
                  <a:pt x="1677" y="0"/>
                </a:lnTo>
                <a:lnTo>
                  <a:pt x="0" y="0"/>
                </a:lnTo>
                <a:lnTo>
                  <a:pt x="843" y="772"/>
                </a:lnTo>
                <a:lnTo>
                  <a:pt x="1677" y="1554"/>
                </a:lnTo>
              </a:path>
            </a:pathLst>
          </a:custGeom>
          <a:solidFill>
            <a:srgbClr val="FFFFFF">
              <a:lumMod val="50000"/>
              <a:alpha val="10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1" name="Freeform 175">
            <a:extLst>
              <a:ext uri="{FF2B5EF4-FFF2-40B4-BE49-F238E27FC236}">
                <a16:creationId xmlns:a16="http://schemas.microsoft.com/office/drawing/2014/main" id="{199D1BD0-CFB2-495A-AADD-D31781AF616F}"/>
              </a:ext>
            </a:extLst>
          </p:cNvPr>
          <p:cNvSpPr>
            <a:spLocks noChangeArrowheads="1"/>
          </p:cNvSpPr>
          <p:nvPr userDrawn="1"/>
        </p:nvSpPr>
        <p:spPr bwMode="auto">
          <a:xfrm>
            <a:off x="6797956" y="4753104"/>
            <a:ext cx="755669" cy="350847"/>
          </a:xfrm>
          <a:custGeom>
            <a:avLst/>
            <a:gdLst>
              <a:gd name="T0" fmla="*/ 674 w 1359"/>
              <a:gd name="T1" fmla="*/ 631 h 632"/>
              <a:gd name="T2" fmla="*/ 1020 w 1359"/>
              <a:gd name="T3" fmla="*/ 311 h 632"/>
              <a:gd name="T4" fmla="*/ 1358 w 1359"/>
              <a:gd name="T5" fmla="*/ 0 h 632"/>
              <a:gd name="T6" fmla="*/ 674 w 1359"/>
              <a:gd name="T7" fmla="*/ 0 h 632"/>
              <a:gd name="T8" fmla="*/ 0 w 1359"/>
              <a:gd name="T9" fmla="*/ 0 h 632"/>
              <a:gd name="T10" fmla="*/ 338 w 1359"/>
              <a:gd name="T11" fmla="*/ 311 h 632"/>
              <a:gd name="T12" fmla="*/ 674 w 1359"/>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59" h="632">
                <a:moveTo>
                  <a:pt x="674" y="631"/>
                </a:moveTo>
                <a:lnTo>
                  <a:pt x="1020" y="311"/>
                </a:lnTo>
                <a:lnTo>
                  <a:pt x="1358" y="0"/>
                </a:lnTo>
                <a:lnTo>
                  <a:pt x="674" y="0"/>
                </a:lnTo>
                <a:lnTo>
                  <a:pt x="0" y="0"/>
                </a:lnTo>
                <a:lnTo>
                  <a:pt x="338" y="311"/>
                </a:lnTo>
                <a:lnTo>
                  <a:pt x="674" y="631"/>
                </a:lnTo>
              </a:path>
            </a:pathLst>
          </a:custGeom>
          <a:solidFill>
            <a:srgbClr val="999999"/>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2" name="Freeform 176">
            <a:extLst>
              <a:ext uri="{FF2B5EF4-FFF2-40B4-BE49-F238E27FC236}">
                <a16:creationId xmlns:a16="http://schemas.microsoft.com/office/drawing/2014/main" id="{0902672B-6F25-45AA-B6F9-EF1E0C928059}"/>
              </a:ext>
            </a:extLst>
          </p:cNvPr>
          <p:cNvSpPr>
            <a:spLocks noChangeArrowheads="1"/>
          </p:cNvSpPr>
          <p:nvPr userDrawn="1"/>
        </p:nvSpPr>
        <p:spPr bwMode="auto">
          <a:xfrm>
            <a:off x="8458955" y="2402680"/>
            <a:ext cx="1852371" cy="1768953"/>
          </a:xfrm>
          <a:custGeom>
            <a:avLst/>
            <a:gdLst>
              <a:gd name="T0" fmla="*/ 3330 w 3331"/>
              <a:gd name="T1" fmla="*/ 3178 h 3179"/>
              <a:gd name="T2" fmla="*/ 0 w 3331"/>
              <a:gd name="T3" fmla="*/ 3178 h 3179"/>
              <a:gd name="T4" fmla="*/ 0 w 3331"/>
              <a:gd name="T5" fmla="*/ 0 h 3179"/>
              <a:gd name="T6" fmla="*/ 3330 w 3331"/>
              <a:gd name="T7" fmla="*/ 0 h 3179"/>
              <a:gd name="T8" fmla="*/ 3330 w 3331"/>
              <a:gd name="T9" fmla="*/ 3178 h 3179"/>
            </a:gdLst>
            <a:ahLst/>
            <a:cxnLst>
              <a:cxn ang="0">
                <a:pos x="T0" y="T1"/>
              </a:cxn>
              <a:cxn ang="0">
                <a:pos x="T2" y="T3"/>
              </a:cxn>
              <a:cxn ang="0">
                <a:pos x="T4" y="T5"/>
              </a:cxn>
              <a:cxn ang="0">
                <a:pos x="T6" y="T7"/>
              </a:cxn>
              <a:cxn ang="0">
                <a:pos x="T8" y="T9"/>
              </a:cxn>
            </a:cxnLst>
            <a:rect l="0" t="0" r="r" b="b"/>
            <a:pathLst>
              <a:path w="3331" h="3179">
                <a:moveTo>
                  <a:pt x="3330" y="3178"/>
                </a:moveTo>
                <a:lnTo>
                  <a:pt x="0" y="3178"/>
                </a:lnTo>
                <a:lnTo>
                  <a:pt x="0" y="0"/>
                </a:lnTo>
                <a:lnTo>
                  <a:pt x="3330" y="0"/>
                </a:lnTo>
                <a:lnTo>
                  <a:pt x="3330" y="3178"/>
                </a:lnTo>
              </a:path>
            </a:pathLst>
          </a:custGeom>
          <a:solidFill>
            <a:srgbClr val="FDBA00"/>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3" name="Freeform 177">
            <a:extLst>
              <a:ext uri="{FF2B5EF4-FFF2-40B4-BE49-F238E27FC236}">
                <a16:creationId xmlns:a16="http://schemas.microsoft.com/office/drawing/2014/main" id="{E53609AB-9A46-4535-82EC-384E904836A4}"/>
              </a:ext>
            </a:extLst>
          </p:cNvPr>
          <p:cNvSpPr>
            <a:spLocks noChangeArrowheads="1"/>
          </p:cNvSpPr>
          <p:nvPr userDrawn="1"/>
        </p:nvSpPr>
        <p:spPr bwMode="auto">
          <a:xfrm>
            <a:off x="8458955" y="1676452"/>
            <a:ext cx="1852371" cy="662437"/>
          </a:xfrm>
          <a:custGeom>
            <a:avLst/>
            <a:gdLst>
              <a:gd name="T0" fmla="*/ 2149 w 3331"/>
              <a:gd name="T1" fmla="*/ 0 h 1191"/>
              <a:gd name="T2" fmla="*/ 2149 w 3331"/>
              <a:gd name="T3" fmla="*/ 0 h 1191"/>
              <a:gd name="T4" fmla="*/ 1190 w 3331"/>
              <a:gd name="T5" fmla="*/ 0 h 1191"/>
              <a:gd name="T6" fmla="*/ 0 w 3331"/>
              <a:gd name="T7" fmla="*/ 1190 h 1191"/>
              <a:gd name="T8" fmla="*/ 0 w 3331"/>
              <a:gd name="T9" fmla="*/ 1190 h 1191"/>
              <a:gd name="T10" fmla="*/ 3330 w 3331"/>
              <a:gd name="T11" fmla="*/ 1190 h 1191"/>
              <a:gd name="T12" fmla="*/ 3330 w 3331"/>
              <a:gd name="T13" fmla="*/ 1190 h 1191"/>
              <a:gd name="T14" fmla="*/ 2149 w 3331"/>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1" h="1191">
                <a:moveTo>
                  <a:pt x="2149" y="0"/>
                </a:moveTo>
                <a:lnTo>
                  <a:pt x="2149" y="0"/>
                </a:lnTo>
                <a:cubicBezTo>
                  <a:pt x="1190" y="0"/>
                  <a:pt x="1190" y="0"/>
                  <a:pt x="1190" y="0"/>
                </a:cubicBezTo>
                <a:cubicBezTo>
                  <a:pt x="533" y="0"/>
                  <a:pt x="0" y="533"/>
                  <a:pt x="0" y="1190"/>
                </a:cubicBezTo>
                <a:lnTo>
                  <a:pt x="0" y="1190"/>
                </a:lnTo>
                <a:cubicBezTo>
                  <a:pt x="3330" y="1190"/>
                  <a:pt x="3330" y="1190"/>
                  <a:pt x="3330" y="1190"/>
                </a:cubicBezTo>
                <a:lnTo>
                  <a:pt x="3330" y="1190"/>
                </a:lnTo>
                <a:cubicBezTo>
                  <a:pt x="3330" y="533"/>
                  <a:pt x="2797" y="0"/>
                  <a:pt x="2149" y="0"/>
                </a:cubicBezTo>
              </a:path>
            </a:pathLst>
          </a:custGeom>
          <a:solidFill>
            <a:srgbClr val="FDBA00"/>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4" name="Freeform 178">
            <a:extLst>
              <a:ext uri="{FF2B5EF4-FFF2-40B4-BE49-F238E27FC236}">
                <a16:creationId xmlns:a16="http://schemas.microsoft.com/office/drawing/2014/main" id="{FB734738-7BC7-47CC-B262-899B1D2CD691}"/>
              </a:ext>
            </a:extLst>
          </p:cNvPr>
          <p:cNvSpPr>
            <a:spLocks noChangeArrowheads="1"/>
          </p:cNvSpPr>
          <p:nvPr userDrawn="1"/>
        </p:nvSpPr>
        <p:spPr bwMode="auto">
          <a:xfrm>
            <a:off x="8458955" y="4240330"/>
            <a:ext cx="1874452" cy="866075"/>
          </a:xfrm>
          <a:custGeom>
            <a:avLst/>
            <a:gdLst>
              <a:gd name="T0" fmla="*/ 1687 w 3367"/>
              <a:gd name="T1" fmla="*/ 1554 h 1555"/>
              <a:gd name="T2" fmla="*/ 2522 w 3367"/>
              <a:gd name="T3" fmla="*/ 772 h 1555"/>
              <a:gd name="T4" fmla="*/ 3366 w 3367"/>
              <a:gd name="T5" fmla="*/ 0 h 1555"/>
              <a:gd name="T6" fmla="*/ 1687 w 3367"/>
              <a:gd name="T7" fmla="*/ 0 h 1555"/>
              <a:gd name="T8" fmla="*/ 0 w 3367"/>
              <a:gd name="T9" fmla="*/ 0 h 1555"/>
              <a:gd name="T10" fmla="*/ 844 w 3367"/>
              <a:gd name="T11" fmla="*/ 772 h 1555"/>
              <a:gd name="T12" fmla="*/ 1687 w 3367"/>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67" h="1555">
                <a:moveTo>
                  <a:pt x="1687" y="1554"/>
                </a:moveTo>
                <a:lnTo>
                  <a:pt x="2522" y="772"/>
                </a:lnTo>
                <a:lnTo>
                  <a:pt x="3366" y="0"/>
                </a:lnTo>
                <a:lnTo>
                  <a:pt x="1687" y="0"/>
                </a:lnTo>
                <a:lnTo>
                  <a:pt x="0" y="0"/>
                </a:lnTo>
                <a:lnTo>
                  <a:pt x="844" y="772"/>
                </a:lnTo>
                <a:lnTo>
                  <a:pt x="1687" y="1554"/>
                </a:lnTo>
              </a:path>
            </a:pathLst>
          </a:custGeom>
          <a:solidFill>
            <a:srgbClr val="FFFFFF">
              <a:lumMod val="50000"/>
              <a:alpha val="10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5" name="Freeform 179">
            <a:extLst>
              <a:ext uri="{FF2B5EF4-FFF2-40B4-BE49-F238E27FC236}">
                <a16:creationId xmlns:a16="http://schemas.microsoft.com/office/drawing/2014/main" id="{6BD29543-628D-4240-9B65-18C79CEF933B}"/>
              </a:ext>
            </a:extLst>
          </p:cNvPr>
          <p:cNvSpPr>
            <a:spLocks noChangeArrowheads="1"/>
          </p:cNvSpPr>
          <p:nvPr userDrawn="1"/>
        </p:nvSpPr>
        <p:spPr bwMode="auto">
          <a:xfrm>
            <a:off x="9015894" y="4753104"/>
            <a:ext cx="755669" cy="350847"/>
          </a:xfrm>
          <a:custGeom>
            <a:avLst/>
            <a:gdLst>
              <a:gd name="T0" fmla="*/ 683 w 1359"/>
              <a:gd name="T1" fmla="*/ 631 h 632"/>
              <a:gd name="T2" fmla="*/ 1021 w 1359"/>
              <a:gd name="T3" fmla="*/ 311 h 632"/>
              <a:gd name="T4" fmla="*/ 1358 w 1359"/>
              <a:gd name="T5" fmla="*/ 0 h 632"/>
              <a:gd name="T6" fmla="*/ 683 w 1359"/>
              <a:gd name="T7" fmla="*/ 0 h 632"/>
              <a:gd name="T8" fmla="*/ 0 w 1359"/>
              <a:gd name="T9" fmla="*/ 0 h 632"/>
              <a:gd name="T10" fmla="*/ 337 w 1359"/>
              <a:gd name="T11" fmla="*/ 311 h 632"/>
              <a:gd name="T12" fmla="*/ 683 w 1359"/>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59" h="632">
                <a:moveTo>
                  <a:pt x="683" y="631"/>
                </a:moveTo>
                <a:lnTo>
                  <a:pt x="1021" y="311"/>
                </a:lnTo>
                <a:lnTo>
                  <a:pt x="1358" y="0"/>
                </a:lnTo>
                <a:lnTo>
                  <a:pt x="683" y="0"/>
                </a:lnTo>
                <a:lnTo>
                  <a:pt x="0" y="0"/>
                </a:lnTo>
                <a:lnTo>
                  <a:pt x="337" y="311"/>
                </a:lnTo>
                <a:lnTo>
                  <a:pt x="683" y="631"/>
                </a:lnTo>
              </a:path>
            </a:pathLst>
          </a:custGeom>
          <a:solidFill>
            <a:srgbClr val="999999"/>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6" name="Freeform 490">
            <a:extLst>
              <a:ext uri="{FF2B5EF4-FFF2-40B4-BE49-F238E27FC236}">
                <a16:creationId xmlns:a16="http://schemas.microsoft.com/office/drawing/2014/main" id="{98BA091C-FECC-461C-9A3D-50613BCA3FE8}"/>
              </a:ext>
            </a:extLst>
          </p:cNvPr>
          <p:cNvSpPr>
            <a:spLocks noChangeArrowheads="1"/>
          </p:cNvSpPr>
          <p:nvPr userDrawn="1"/>
        </p:nvSpPr>
        <p:spPr bwMode="auto">
          <a:xfrm>
            <a:off x="4739494" y="2574423"/>
            <a:ext cx="419544" cy="515229"/>
          </a:xfrm>
          <a:custGeom>
            <a:avLst/>
            <a:gdLst>
              <a:gd name="T0" fmla="*/ 746 w 756"/>
              <a:gd name="T1" fmla="*/ 720 h 925"/>
              <a:gd name="T2" fmla="*/ 746 w 756"/>
              <a:gd name="T3" fmla="*/ 720 h 925"/>
              <a:gd name="T4" fmla="*/ 666 w 756"/>
              <a:gd name="T5" fmla="*/ 533 h 925"/>
              <a:gd name="T6" fmla="*/ 657 w 756"/>
              <a:gd name="T7" fmla="*/ 338 h 925"/>
              <a:gd name="T8" fmla="*/ 666 w 756"/>
              <a:gd name="T9" fmla="*/ 276 h 925"/>
              <a:gd name="T10" fmla="*/ 657 w 756"/>
              <a:gd name="T11" fmla="*/ 231 h 925"/>
              <a:gd name="T12" fmla="*/ 373 w 756"/>
              <a:gd name="T13" fmla="*/ 0 h 925"/>
              <a:gd name="T14" fmla="*/ 187 w 756"/>
              <a:gd name="T15" fmla="*/ 63 h 925"/>
              <a:gd name="T16" fmla="*/ 89 w 756"/>
              <a:gd name="T17" fmla="*/ 222 h 925"/>
              <a:gd name="T18" fmla="*/ 80 w 756"/>
              <a:gd name="T19" fmla="*/ 284 h 925"/>
              <a:gd name="T20" fmla="*/ 89 w 756"/>
              <a:gd name="T21" fmla="*/ 338 h 925"/>
              <a:gd name="T22" fmla="*/ 89 w 756"/>
              <a:gd name="T23" fmla="*/ 355 h 925"/>
              <a:gd name="T24" fmla="*/ 89 w 756"/>
              <a:gd name="T25" fmla="*/ 355 h 925"/>
              <a:gd name="T26" fmla="*/ 80 w 756"/>
              <a:gd name="T27" fmla="*/ 542 h 925"/>
              <a:gd name="T28" fmla="*/ 9 w 756"/>
              <a:gd name="T29" fmla="*/ 720 h 925"/>
              <a:gd name="T30" fmla="*/ 0 w 756"/>
              <a:gd name="T31" fmla="*/ 764 h 925"/>
              <a:gd name="T32" fmla="*/ 44 w 756"/>
              <a:gd name="T33" fmla="*/ 791 h 925"/>
              <a:gd name="T34" fmla="*/ 44 w 756"/>
              <a:gd name="T35" fmla="*/ 791 h 925"/>
              <a:gd name="T36" fmla="*/ 160 w 756"/>
              <a:gd name="T37" fmla="*/ 791 h 925"/>
              <a:gd name="T38" fmla="*/ 240 w 756"/>
              <a:gd name="T39" fmla="*/ 879 h 925"/>
              <a:gd name="T40" fmla="*/ 373 w 756"/>
              <a:gd name="T41" fmla="*/ 924 h 925"/>
              <a:gd name="T42" fmla="*/ 515 w 756"/>
              <a:gd name="T43" fmla="*/ 879 h 925"/>
              <a:gd name="T44" fmla="*/ 595 w 756"/>
              <a:gd name="T45" fmla="*/ 791 h 925"/>
              <a:gd name="T46" fmla="*/ 711 w 756"/>
              <a:gd name="T47" fmla="*/ 791 h 925"/>
              <a:gd name="T48" fmla="*/ 711 w 756"/>
              <a:gd name="T49" fmla="*/ 791 h 925"/>
              <a:gd name="T50" fmla="*/ 746 w 756"/>
              <a:gd name="T51" fmla="*/ 764 h 925"/>
              <a:gd name="T52" fmla="*/ 746 w 756"/>
              <a:gd name="T53" fmla="*/ 720 h 925"/>
              <a:gd name="T54" fmla="*/ 480 w 756"/>
              <a:gd name="T55" fmla="*/ 835 h 925"/>
              <a:gd name="T56" fmla="*/ 480 w 756"/>
              <a:gd name="T57" fmla="*/ 835 h 925"/>
              <a:gd name="T58" fmla="*/ 373 w 756"/>
              <a:gd name="T59" fmla="*/ 862 h 925"/>
              <a:gd name="T60" fmla="*/ 267 w 756"/>
              <a:gd name="T61" fmla="*/ 835 h 925"/>
              <a:gd name="T62" fmla="*/ 222 w 756"/>
              <a:gd name="T63" fmla="*/ 791 h 925"/>
              <a:gd name="T64" fmla="*/ 373 w 756"/>
              <a:gd name="T65" fmla="*/ 791 h 925"/>
              <a:gd name="T66" fmla="*/ 524 w 756"/>
              <a:gd name="T67" fmla="*/ 791 h 925"/>
              <a:gd name="T68" fmla="*/ 480 w 756"/>
              <a:gd name="T69" fmla="*/ 835 h 925"/>
              <a:gd name="T70" fmla="*/ 622 w 756"/>
              <a:gd name="T71" fmla="*/ 729 h 925"/>
              <a:gd name="T72" fmla="*/ 622 w 756"/>
              <a:gd name="T73" fmla="*/ 729 h 925"/>
              <a:gd name="T74" fmla="*/ 622 w 756"/>
              <a:gd name="T75" fmla="*/ 729 h 925"/>
              <a:gd name="T76" fmla="*/ 373 w 756"/>
              <a:gd name="T77" fmla="*/ 729 h 925"/>
              <a:gd name="T78" fmla="*/ 80 w 756"/>
              <a:gd name="T79" fmla="*/ 729 h 925"/>
              <a:gd name="T80" fmla="*/ 133 w 756"/>
              <a:gd name="T81" fmla="*/ 551 h 925"/>
              <a:gd name="T82" fmla="*/ 142 w 756"/>
              <a:gd name="T83" fmla="*/ 338 h 925"/>
              <a:gd name="T84" fmla="*/ 142 w 756"/>
              <a:gd name="T85" fmla="*/ 329 h 925"/>
              <a:gd name="T86" fmla="*/ 142 w 756"/>
              <a:gd name="T87" fmla="*/ 329 h 925"/>
              <a:gd name="T88" fmla="*/ 142 w 756"/>
              <a:gd name="T89" fmla="*/ 276 h 925"/>
              <a:gd name="T90" fmla="*/ 142 w 756"/>
              <a:gd name="T91" fmla="*/ 231 h 925"/>
              <a:gd name="T92" fmla="*/ 222 w 756"/>
              <a:gd name="T93" fmla="*/ 107 h 925"/>
              <a:gd name="T94" fmla="*/ 373 w 756"/>
              <a:gd name="T95" fmla="*/ 54 h 925"/>
              <a:gd name="T96" fmla="*/ 604 w 756"/>
              <a:gd name="T97" fmla="*/ 240 h 925"/>
              <a:gd name="T98" fmla="*/ 604 w 756"/>
              <a:gd name="T99" fmla="*/ 276 h 925"/>
              <a:gd name="T100" fmla="*/ 604 w 756"/>
              <a:gd name="T101" fmla="*/ 329 h 925"/>
              <a:gd name="T102" fmla="*/ 613 w 756"/>
              <a:gd name="T103" fmla="*/ 542 h 925"/>
              <a:gd name="T104" fmla="*/ 675 w 756"/>
              <a:gd name="T105" fmla="*/ 729 h 925"/>
              <a:gd name="T106" fmla="*/ 622 w 756"/>
              <a:gd name="T107" fmla="*/ 729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6" h="925">
                <a:moveTo>
                  <a:pt x="746" y="720"/>
                </a:moveTo>
                <a:lnTo>
                  <a:pt x="746" y="720"/>
                </a:lnTo>
                <a:cubicBezTo>
                  <a:pt x="711" y="675"/>
                  <a:pt x="684" y="613"/>
                  <a:pt x="666" y="533"/>
                </a:cubicBezTo>
                <a:cubicBezTo>
                  <a:pt x="657" y="462"/>
                  <a:pt x="657" y="382"/>
                  <a:pt x="657" y="338"/>
                </a:cubicBezTo>
                <a:cubicBezTo>
                  <a:pt x="657" y="311"/>
                  <a:pt x="666" y="294"/>
                  <a:pt x="666" y="276"/>
                </a:cubicBezTo>
                <a:cubicBezTo>
                  <a:pt x="666" y="258"/>
                  <a:pt x="666" y="249"/>
                  <a:pt x="657" y="231"/>
                </a:cubicBezTo>
                <a:cubicBezTo>
                  <a:pt x="639" y="98"/>
                  <a:pt x="515" y="0"/>
                  <a:pt x="373" y="0"/>
                </a:cubicBezTo>
                <a:cubicBezTo>
                  <a:pt x="302" y="0"/>
                  <a:pt x="240" y="18"/>
                  <a:pt x="187" y="63"/>
                </a:cubicBezTo>
                <a:cubicBezTo>
                  <a:pt x="133" y="98"/>
                  <a:pt x="98" y="160"/>
                  <a:pt x="89" y="222"/>
                </a:cubicBezTo>
                <a:cubicBezTo>
                  <a:pt x="80" y="240"/>
                  <a:pt x="80" y="258"/>
                  <a:pt x="80" y="284"/>
                </a:cubicBezTo>
                <a:cubicBezTo>
                  <a:pt x="80" y="294"/>
                  <a:pt x="89" y="311"/>
                  <a:pt x="89" y="338"/>
                </a:cubicBezTo>
                <a:cubicBezTo>
                  <a:pt x="89" y="355"/>
                  <a:pt x="89" y="355"/>
                  <a:pt x="89" y="355"/>
                </a:cubicBezTo>
                <a:lnTo>
                  <a:pt x="89" y="355"/>
                </a:lnTo>
                <a:cubicBezTo>
                  <a:pt x="89" y="400"/>
                  <a:pt x="89" y="471"/>
                  <a:pt x="80" y="542"/>
                </a:cubicBezTo>
                <a:cubicBezTo>
                  <a:pt x="62" y="622"/>
                  <a:pt x="44" y="684"/>
                  <a:pt x="9" y="720"/>
                </a:cubicBezTo>
                <a:cubicBezTo>
                  <a:pt x="0" y="737"/>
                  <a:pt x="0" y="755"/>
                  <a:pt x="0" y="764"/>
                </a:cubicBezTo>
                <a:cubicBezTo>
                  <a:pt x="9" y="782"/>
                  <a:pt x="27" y="791"/>
                  <a:pt x="44" y="791"/>
                </a:cubicBezTo>
                <a:lnTo>
                  <a:pt x="44" y="791"/>
                </a:lnTo>
                <a:cubicBezTo>
                  <a:pt x="160" y="791"/>
                  <a:pt x="160" y="791"/>
                  <a:pt x="160" y="791"/>
                </a:cubicBezTo>
                <a:cubicBezTo>
                  <a:pt x="178" y="826"/>
                  <a:pt x="204" y="862"/>
                  <a:pt x="240" y="879"/>
                </a:cubicBezTo>
                <a:cubicBezTo>
                  <a:pt x="275" y="906"/>
                  <a:pt x="329" y="924"/>
                  <a:pt x="373" y="924"/>
                </a:cubicBezTo>
                <a:cubicBezTo>
                  <a:pt x="426" y="924"/>
                  <a:pt x="471" y="906"/>
                  <a:pt x="515" y="879"/>
                </a:cubicBezTo>
                <a:cubicBezTo>
                  <a:pt x="551" y="862"/>
                  <a:pt x="577" y="826"/>
                  <a:pt x="595" y="791"/>
                </a:cubicBezTo>
                <a:cubicBezTo>
                  <a:pt x="711" y="791"/>
                  <a:pt x="711" y="791"/>
                  <a:pt x="711" y="791"/>
                </a:cubicBezTo>
                <a:lnTo>
                  <a:pt x="711" y="791"/>
                </a:lnTo>
                <a:cubicBezTo>
                  <a:pt x="728" y="791"/>
                  <a:pt x="746" y="782"/>
                  <a:pt x="746" y="764"/>
                </a:cubicBezTo>
                <a:cubicBezTo>
                  <a:pt x="755" y="755"/>
                  <a:pt x="755" y="737"/>
                  <a:pt x="746" y="720"/>
                </a:cubicBezTo>
                <a:close/>
                <a:moveTo>
                  <a:pt x="480" y="835"/>
                </a:moveTo>
                <a:lnTo>
                  <a:pt x="480" y="835"/>
                </a:lnTo>
                <a:cubicBezTo>
                  <a:pt x="453" y="853"/>
                  <a:pt x="418" y="862"/>
                  <a:pt x="373" y="862"/>
                </a:cubicBezTo>
                <a:cubicBezTo>
                  <a:pt x="338" y="862"/>
                  <a:pt x="302" y="853"/>
                  <a:pt x="267" y="835"/>
                </a:cubicBezTo>
                <a:cubicBezTo>
                  <a:pt x="249" y="817"/>
                  <a:pt x="240" y="808"/>
                  <a:pt x="222" y="791"/>
                </a:cubicBezTo>
                <a:cubicBezTo>
                  <a:pt x="373" y="791"/>
                  <a:pt x="373" y="791"/>
                  <a:pt x="373" y="791"/>
                </a:cubicBezTo>
                <a:cubicBezTo>
                  <a:pt x="524" y="791"/>
                  <a:pt x="524" y="791"/>
                  <a:pt x="524" y="791"/>
                </a:cubicBezTo>
                <a:cubicBezTo>
                  <a:pt x="515" y="808"/>
                  <a:pt x="497" y="817"/>
                  <a:pt x="480" y="835"/>
                </a:cubicBezTo>
                <a:close/>
                <a:moveTo>
                  <a:pt x="622" y="729"/>
                </a:moveTo>
                <a:lnTo>
                  <a:pt x="622" y="729"/>
                </a:lnTo>
                <a:lnTo>
                  <a:pt x="622" y="729"/>
                </a:lnTo>
                <a:cubicBezTo>
                  <a:pt x="373" y="729"/>
                  <a:pt x="373" y="729"/>
                  <a:pt x="373" y="729"/>
                </a:cubicBezTo>
                <a:cubicBezTo>
                  <a:pt x="80" y="729"/>
                  <a:pt x="80" y="729"/>
                  <a:pt x="80" y="729"/>
                </a:cubicBezTo>
                <a:cubicBezTo>
                  <a:pt x="107" y="684"/>
                  <a:pt x="125" y="622"/>
                  <a:pt x="133" y="551"/>
                </a:cubicBezTo>
                <a:cubicBezTo>
                  <a:pt x="151" y="471"/>
                  <a:pt x="151" y="391"/>
                  <a:pt x="142" y="338"/>
                </a:cubicBezTo>
                <a:cubicBezTo>
                  <a:pt x="142" y="329"/>
                  <a:pt x="142" y="329"/>
                  <a:pt x="142" y="329"/>
                </a:cubicBezTo>
                <a:lnTo>
                  <a:pt x="142" y="329"/>
                </a:lnTo>
                <a:cubicBezTo>
                  <a:pt x="142" y="302"/>
                  <a:pt x="142" y="284"/>
                  <a:pt x="142" y="276"/>
                </a:cubicBezTo>
                <a:cubicBezTo>
                  <a:pt x="142" y="258"/>
                  <a:pt x="142" y="249"/>
                  <a:pt x="142" y="231"/>
                </a:cubicBezTo>
                <a:cubicBezTo>
                  <a:pt x="160" y="187"/>
                  <a:pt x="187" y="142"/>
                  <a:pt x="222" y="107"/>
                </a:cubicBezTo>
                <a:cubicBezTo>
                  <a:pt x="267" y="71"/>
                  <a:pt x="320" y="54"/>
                  <a:pt x="373" y="54"/>
                </a:cubicBezTo>
                <a:cubicBezTo>
                  <a:pt x="489" y="54"/>
                  <a:pt x="586" y="134"/>
                  <a:pt x="604" y="240"/>
                </a:cubicBezTo>
                <a:cubicBezTo>
                  <a:pt x="604" y="249"/>
                  <a:pt x="604" y="267"/>
                  <a:pt x="604" y="276"/>
                </a:cubicBezTo>
                <a:cubicBezTo>
                  <a:pt x="604" y="294"/>
                  <a:pt x="604" y="311"/>
                  <a:pt x="604" y="329"/>
                </a:cubicBezTo>
                <a:cubicBezTo>
                  <a:pt x="595" y="382"/>
                  <a:pt x="595" y="462"/>
                  <a:pt x="613" y="542"/>
                </a:cubicBezTo>
                <a:cubicBezTo>
                  <a:pt x="622" y="622"/>
                  <a:pt x="648" y="684"/>
                  <a:pt x="675" y="729"/>
                </a:cubicBezTo>
                <a:lnTo>
                  <a:pt x="622" y="729"/>
                </a:lnTo>
                <a:close/>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7" name="Freeform 491">
            <a:extLst>
              <a:ext uri="{FF2B5EF4-FFF2-40B4-BE49-F238E27FC236}">
                <a16:creationId xmlns:a16="http://schemas.microsoft.com/office/drawing/2014/main" id="{F4B21904-406A-4167-B3DD-027F103DF20D}"/>
              </a:ext>
            </a:extLst>
          </p:cNvPr>
          <p:cNvSpPr>
            <a:spLocks noChangeArrowheads="1"/>
          </p:cNvSpPr>
          <p:nvPr userDrawn="1"/>
        </p:nvSpPr>
        <p:spPr bwMode="auto">
          <a:xfrm>
            <a:off x="9190089" y="2613678"/>
            <a:ext cx="395010" cy="453893"/>
          </a:xfrm>
          <a:custGeom>
            <a:avLst/>
            <a:gdLst>
              <a:gd name="T0" fmla="*/ 702 w 712"/>
              <a:gd name="T1" fmla="*/ 808 h 818"/>
              <a:gd name="T2" fmla="*/ 702 w 712"/>
              <a:gd name="T3" fmla="*/ 808 h 818"/>
              <a:gd name="T4" fmla="*/ 711 w 712"/>
              <a:gd name="T5" fmla="*/ 800 h 818"/>
              <a:gd name="T6" fmla="*/ 711 w 712"/>
              <a:gd name="T7" fmla="*/ 791 h 818"/>
              <a:gd name="T8" fmla="*/ 702 w 712"/>
              <a:gd name="T9" fmla="*/ 782 h 818"/>
              <a:gd name="T10" fmla="*/ 702 w 712"/>
              <a:gd name="T11" fmla="*/ 782 h 818"/>
              <a:gd name="T12" fmla="*/ 382 w 712"/>
              <a:gd name="T13" fmla="*/ 18 h 818"/>
              <a:gd name="T14" fmla="*/ 382 w 712"/>
              <a:gd name="T15" fmla="*/ 18 h 818"/>
              <a:gd name="T16" fmla="*/ 373 w 712"/>
              <a:gd name="T17" fmla="*/ 18 h 818"/>
              <a:gd name="T18" fmla="*/ 373 w 712"/>
              <a:gd name="T19" fmla="*/ 9 h 818"/>
              <a:gd name="T20" fmla="*/ 373 w 712"/>
              <a:gd name="T21" fmla="*/ 9 h 818"/>
              <a:gd name="T22" fmla="*/ 364 w 712"/>
              <a:gd name="T23" fmla="*/ 9 h 818"/>
              <a:gd name="T24" fmla="*/ 364 w 712"/>
              <a:gd name="T25" fmla="*/ 9 h 818"/>
              <a:gd name="T26" fmla="*/ 355 w 712"/>
              <a:gd name="T27" fmla="*/ 0 h 818"/>
              <a:gd name="T28" fmla="*/ 355 w 712"/>
              <a:gd name="T29" fmla="*/ 0 h 818"/>
              <a:gd name="T30" fmla="*/ 347 w 712"/>
              <a:gd name="T31" fmla="*/ 0 h 818"/>
              <a:gd name="T32" fmla="*/ 347 w 712"/>
              <a:gd name="T33" fmla="*/ 9 h 818"/>
              <a:gd name="T34" fmla="*/ 338 w 712"/>
              <a:gd name="T35" fmla="*/ 9 h 818"/>
              <a:gd name="T36" fmla="*/ 338 w 712"/>
              <a:gd name="T37" fmla="*/ 9 h 818"/>
              <a:gd name="T38" fmla="*/ 338 w 712"/>
              <a:gd name="T39" fmla="*/ 9 h 818"/>
              <a:gd name="T40" fmla="*/ 329 w 712"/>
              <a:gd name="T41" fmla="*/ 18 h 818"/>
              <a:gd name="T42" fmla="*/ 329 w 712"/>
              <a:gd name="T43" fmla="*/ 18 h 818"/>
              <a:gd name="T44" fmla="*/ 329 w 712"/>
              <a:gd name="T45" fmla="*/ 18 h 818"/>
              <a:gd name="T46" fmla="*/ 0 w 712"/>
              <a:gd name="T47" fmla="*/ 782 h 818"/>
              <a:gd name="T48" fmla="*/ 0 w 712"/>
              <a:gd name="T49" fmla="*/ 782 h 818"/>
              <a:gd name="T50" fmla="*/ 0 w 712"/>
              <a:gd name="T51" fmla="*/ 791 h 818"/>
              <a:gd name="T52" fmla="*/ 0 w 712"/>
              <a:gd name="T53" fmla="*/ 791 h 818"/>
              <a:gd name="T54" fmla="*/ 0 w 712"/>
              <a:gd name="T55" fmla="*/ 800 h 818"/>
              <a:gd name="T56" fmla="*/ 0 w 712"/>
              <a:gd name="T57" fmla="*/ 808 h 818"/>
              <a:gd name="T58" fmla="*/ 0 w 712"/>
              <a:gd name="T59" fmla="*/ 808 h 818"/>
              <a:gd name="T60" fmla="*/ 9 w 712"/>
              <a:gd name="T61" fmla="*/ 808 h 818"/>
              <a:gd name="T62" fmla="*/ 9 w 712"/>
              <a:gd name="T63" fmla="*/ 817 h 818"/>
              <a:gd name="T64" fmla="*/ 18 w 712"/>
              <a:gd name="T65" fmla="*/ 817 h 818"/>
              <a:gd name="T66" fmla="*/ 18 w 712"/>
              <a:gd name="T67" fmla="*/ 817 h 818"/>
              <a:gd name="T68" fmla="*/ 27 w 712"/>
              <a:gd name="T69" fmla="*/ 817 h 818"/>
              <a:gd name="T70" fmla="*/ 27 w 712"/>
              <a:gd name="T71" fmla="*/ 817 h 818"/>
              <a:gd name="T72" fmla="*/ 36 w 712"/>
              <a:gd name="T73" fmla="*/ 817 h 818"/>
              <a:gd name="T74" fmla="*/ 45 w 712"/>
              <a:gd name="T75" fmla="*/ 817 h 818"/>
              <a:gd name="T76" fmla="*/ 355 w 712"/>
              <a:gd name="T77" fmla="*/ 613 h 818"/>
              <a:gd name="T78" fmla="*/ 666 w 712"/>
              <a:gd name="T79" fmla="*/ 817 h 818"/>
              <a:gd name="T80" fmla="*/ 675 w 712"/>
              <a:gd name="T81" fmla="*/ 817 h 818"/>
              <a:gd name="T82" fmla="*/ 675 w 712"/>
              <a:gd name="T83" fmla="*/ 817 h 818"/>
              <a:gd name="T84" fmla="*/ 684 w 712"/>
              <a:gd name="T85" fmla="*/ 817 h 818"/>
              <a:gd name="T86" fmla="*/ 693 w 712"/>
              <a:gd name="T87" fmla="*/ 817 h 818"/>
              <a:gd name="T88" fmla="*/ 693 w 712"/>
              <a:gd name="T89" fmla="*/ 817 h 818"/>
              <a:gd name="T90" fmla="*/ 693 w 712"/>
              <a:gd name="T91" fmla="*/ 817 h 818"/>
              <a:gd name="T92" fmla="*/ 373 w 712"/>
              <a:gd name="T93" fmla="*/ 551 h 818"/>
              <a:gd name="T94" fmla="*/ 373 w 712"/>
              <a:gd name="T95" fmla="*/ 551 h 818"/>
              <a:gd name="T96" fmla="*/ 364 w 712"/>
              <a:gd name="T97" fmla="*/ 551 h 818"/>
              <a:gd name="T98" fmla="*/ 364 w 712"/>
              <a:gd name="T99" fmla="*/ 551 h 818"/>
              <a:gd name="T100" fmla="*/ 355 w 712"/>
              <a:gd name="T101" fmla="*/ 551 h 818"/>
              <a:gd name="T102" fmla="*/ 355 w 712"/>
              <a:gd name="T103" fmla="*/ 551 h 818"/>
              <a:gd name="T104" fmla="*/ 347 w 712"/>
              <a:gd name="T105" fmla="*/ 551 h 818"/>
              <a:gd name="T106" fmla="*/ 347 w 712"/>
              <a:gd name="T107" fmla="*/ 551 h 818"/>
              <a:gd name="T108" fmla="*/ 338 w 712"/>
              <a:gd name="T109" fmla="*/ 551 h 818"/>
              <a:gd name="T110" fmla="*/ 338 w 712"/>
              <a:gd name="T111" fmla="*/ 551 h 818"/>
              <a:gd name="T112" fmla="*/ 355 w 712"/>
              <a:gd name="T113" fmla="*/ 107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2" h="818">
                <a:moveTo>
                  <a:pt x="702" y="808"/>
                </a:moveTo>
                <a:lnTo>
                  <a:pt x="702" y="808"/>
                </a:lnTo>
                <a:lnTo>
                  <a:pt x="702" y="808"/>
                </a:lnTo>
                <a:lnTo>
                  <a:pt x="702" y="808"/>
                </a:lnTo>
                <a:lnTo>
                  <a:pt x="702" y="808"/>
                </a:lnTo>
                <a:lnTo>
                  <a:pt x="702" y="808"/>
                </a:lnTo>
                <a:cubicBezTo>
                  <a:pt x="702" y="808"/>
                  <a:pt x="702" y="808"/>
                  <a:pt x="702" y="800"/>
                </a:cubicBezTo>
                <a:cubicBezTo>
                  <a:pt x="702" y="800"/>
                  <a:pt x="702" y="800"/>
                  <a:pt x="711" y="800"/>
                </a:cubicBezTo>
                <a:lnTo>
                  <a:pt x="711" y="800"/>
                </a:lnTo>
                <a:lnTo>
                  <a:pt x="711" y="800"/>
                </a:lnTo>
                <a:cubicBezTo>
                  <a:pt x="711" y="791"/>
                  <a:pt x="711" y="791"/>
                  <a:pt x="711" y="791"/>
                </a:cubicBezTo>
                <a:lnTo>
                  <a:pt x="711" y="791"/>
                </a:lnTo>
                <a:lnTo>
                  <a:pt x="711" y="791"/>
                </a:lnTo>
                <a:lnTo>
                  <a:pt x="711" y="791"/>
                </a:lnTo>
                <a:cubicBezTo>
                  <a:pt x="711" y="791"/>
                  <a:pt x="711" y="782"/>
                  <a:pt x="702" y="782"/>
                </a:cubicBezTo>
                <a:lnTo>
                  <a:pt x="702" y="782"/>
                </a:lnTo>
                <a:lnTo>
                  <a:pt x="702" y="782"/>
                </a:lnTo>
                <a:lnTo>
                  <a:pt x="702" y="782"/>
                </a:lnTo>
                <a:lnTo>
                  <a:pt x="702" y="782"/>
                </a:lnTo>
                <a:cubicBezTo>
                  <a:pt x="382" y="18"/>
                  <a:pt x="382" y="18"/>
                  <a:pt x="382" y="18"/>
                </a:cubicBezTo>
                <a:lnTo>
                  <a:pt x="382" y="18"/>
                </a:lnTo>
                <a:lnTo>
                  <a:pt x="382" y="18"/>
                </a:lnTo>
                <a:lnTo>
                  <a:pt x="382" y="18"/>
                </a:lnTo>
                <a:lnTo>
                  <a:pt x="382" y="18"/>
                </a:lnTo>
                <a:lnTo>
                  <a:pt x="382" y="18"/>
                </a:lnTo>
                <a:cubicBezTo>
                  <a:pt x="373" y="18"/>
                  <a:pt x="373" y="18"/>
                  <a:pt x="373" y="18"/>
                </a:cubicBezTo>
                <a:lnTo>
                  <a:pt x="373" y="18"/>
                </a:lnTo>
                <a:cubicBezTo>
                  <a:pt x="373" y="9"/>
                  <a:pt x="373" y="9"/>
                  <a:pt x="373" y="9"/>
                </a:cubicBezTo>
                <a:lnTo>
                  <a:pt x="373" y="9"/>
                </a:lnTo>
                <a:lnTo>
                  <a:pt x="373" y="9"/>
                </a:lnTo>
                <a:lnTo>
                  <a:pt x="373" y="9"/>
                </a:lnTo>
                <a:lnTo>
                  <a:pt x="373" y="9"/>
                </a:lnTo>
                <a:lnTo>
                  <a:pt x="373" y="9"/>
                </a:lnTo>
                <a:cubicBezTo>
                  <a:pt x="364" y="9"/>
                  <a:pt x="364" y="9"/>
                  <a:pt x="364" y="9"/>
                </a:cubicBezTo>
                <a:lnTo>
                  <a:pt x="364" y="9"/>
                </a:lnTo>
                <a:lnTo>
                  <a:pt x="364" y="9"/>
                </a:lnTo>
                <a:lnTo>
                  <a:pt x="364" y="9"/>
                </a:lnTo>
                <a:lnTo>
                  <a:pt x="364" y="9"/>
                </a:lnTo>
                <a:lnTo>
                  <a:pt x="364" y="9"/>
                </a:lnTo>
                <a:lnTo>
                  <a:pt x="364" y="9"/>
                </a:lnTo>
                <a:cubicBezTo>
                  <a:pt x="364" y="9"/>
                  <a:pt x="364" y="0"/>
                  <a:pt x="355" y="0"/>
                </a:cubicBezTo>
                <a:lnTo>
                  <a:pt x="355" y="0"/>
                </a:lnTo>
                <a:lnTo>
                  <a:pt x="355" y="0"/>
                </a:lnTo>
                <a:lnTo>
                  <a:pt x="355" y="0"/>
                </a:lnTo>
                <a:lnTo>
                  <a:pt x="355" y="0"/>
                </a:lnTo>
                <a:lnTo>
                  <a:pt x="355" y="0"/>
                </a:lnTo>
                <a:cubicBezTo>
                  <a:pt x="355" y="0"/>
                  <a:pt x="355" y="0"/>
                  <a:pt x="347" y="0"/>
                </a:cubicBezTo>
                <a:lnTo>
                  <a:pt x="347" y="0"/>
                </a:lnTo>
                <a:lnTo>
                  <a:pt x="347" y="0"/>
                </a:lnTo>
                <a:lnTo>
                  <a:pt x="347" y="9"/>
                </a:lnTo>
                <a:lnTo>
                  <a:pt x="347" y="9"/>
                </a:lnTo>
                <a:lnTo>
                  <a:pt x="347" y="9"/>
                </a:lnTo>
                <a:lnTo>
                  <a:pt x="347" y="9"/>
                </a:lnTo>
                <a:cubicBezTo>
                  <a:pt x="338" y="9"/>
                  <a:pt x="338" y="9"/>
                  <a:pt x="338" y="9"/>
                </a:cubicBezTo>
                <a:lnTo>
                  <a:pt x="338" y="9"/>
                </a:lnTo>
                <a:lnTo>
                  <a:pt x="338" y="9"/>
                </a:lnTo>
                <a:lnTo>
                  <a:pt x="338" y="9"/>
                </a:lnTo>
                <a:lnTo>
                  <a:pt x="338" y="9"/>
                </a:lnTo>
                <a:lnTo>
                  <a:pt x="338" y="9"/>
                </a:lnTo>
                <a:lnTo>
                  <a:pt x="338" y="9"/>
                </a:lnTo>
                <a:lnTo>
                  <a:pt x="338" y="9"/>
                </a:lnTo>
                <a:cubicBezTo>
                  <a:pt x="329" y="9"/>
                  <a:pt x="329" y="9"/>
                  <a:pt x="329" y="9"/>
                </a:cubicBezTo>
                <a:cubicBezTo>
                  <a:pt x="329" y="9"/>
                  <a:pt x="329" y="9"/>
                  <a:pt x="329" y="18"/>
                </a:cubicBezTo>
                <a:lnTo>
                  <a:pt x="329" y="18"/>
                </a:lnTo>
                <a:lnTo>
                  <a:pt x="329" y="18"/>
                </a:lnTo>
                <a:lnTo>
                  <a:pt x="329" y="18"/>
                </a:lnTo>
                <a:lnTo>
                  <a:pt x="329" y="18"/>
                </a:lnTo>
                <a:lnTo>
                  <a:pt x="329" y="18"/>
                </a:lnTo>
                <a:lnTo>
                  <a:pt x="329" y="18"/>
                </a:lnTo>
                <a:lnTo>
                  <a:pt x="329" y="18"/>
                </a:lnTo>
                <a:cubicBezTo>
                  <a:pt x="0" y="782"/>
                  <a:pt x="0" y="782"/>
                  <a:pt x="0" y="782"/>
                </a:cubicBezTo>
                <a:lnTo>
                  <a:pt x="0" y="782"/>
                </a:lnTo>
                <a:lnTo>
                  <a:pt x="0" y="782"/>
                </a:lnTo>
                <a:lnTo>
                  <a:pt x="0" y="782"/>
                </a:lnTo>
                <a:lnTo>
                  <a:pt x="0" y="782"/>
                </a:lnTo>
                <a:cubicBezTo>
                  <a:pt x="0" y="782"/>
                  <a:pt x="0" y="782"/>
                  <a:pt x="0" y="791"/>
                </a:cubicBezTo>
                <a:lnTo>
                  <a:pt x="0" y="791"/>
                </a:lnTo>
                <a:lnTo>
                  <a:pt x="0" y="791"/>
                </a:lnTo>
                <a:lnTo>
                  <a:pt x="0" y="791"/>
                </a:lnTo>
                <a:lnTo>
                  <a:pt x="0" y="791"/>
                </a:lnTo>
                <a:lnTo>
                  <a:pt x="0" y="791"/>
                </a:lnTo>
                <a:cubicBezTo>
                  <a:pt x="0" y="791"/>
                  <a:pt x="0" y="791"/>
                  <a:pt x="0" y="800"/>
                </a:cubicBezTo>
                <a:lnTo>
                  <a:pt x="0" y="800"/>
                </a:lnTo>
                <a:lnTo>
                  <a:pt x="0" y="800"/>
                </a:lnTo>
                <a:lnTo>
                  <a:pt x="0" y="800"/>
                </a:lnTo>
                <a:lnTo>
                  <a:pt x="0" y="800"/>
                </a:lnTo>
                <a:cubicBezTo>
                  <a:pt x="0" y="800"/>
                  <a:pt x="0" y="800"/>
                  <a:pt x="0" y="808"/>
                </a:cubicBezTo>
                <a:lnTo>
                  <a:pt x="0" y="808"/>
                </a:lnTo>
                <a:lnTo>
                  <a:pt x="0" y="808"/>
                </a:lnTo>
                <a:lnTo>
                  <a:pt x="0" y="808"/>
                </a:lnTo>
                <a:lnTo>
                  <a:pt x="0" y="808"/>
                </a:lnTo>
                <a:cubicBezTo>
                  <a:pt x="9" y="808"/>
                  <a:pt x="9" y="808"/>
                  <a:pt x="9" y="808"/>
                </a:cubicBezTo>
                <a:lnTo>
                  <a:pt x="9" y="808"/>
                </a:lnTo>
                <a:lnTo>
                  <a:pt x="9" y="808"/>
                </a:lnTo>
                <a:lnTo>
                  <a:pt x="9" y="808"/>
                </a:lnTo>
                <a:lnTo>
                  <a:pt x="9" y="817"/>
                </a:lnTo>
                <a:lnTo>
                  <a:pt x="9" y="817"/>
                </a:lnTo>
                <a:cubicBezTo>
                  <a:pt x="9" y="817"/>
                  <a:pt x="9" y="817"/>
                  <a:pt x="18" y="817"/>
                </a:cubicBezTo>
                <a:lnTo>
                  <a:pt x="18" y="817"/>
                </a:lnTo>
                <a:lnTo>
                  <a:pt x="18" y="817"/>
                </a:lnTo>
                <a:lnTo>
                  <a:pt x="18" y="817"/>
                </a:lnTo>
                <a:lnTo>
                  <a:pt x="18" y="817"/>
                </a:lnTo>
                <a:lnTo>
                  <a:pt x="18" y="817"/>
                </a:lnTo>
                <a:lnTo>
                  <a:pt x="18" y="817"/>
                </a:lnTo>
                <a:cubicBezTo>
                  <a:pt x="18" y="817"/>
                  <a:pt x="18" y="817"/>
                  <a:pt x="27" y="817"/>
                </a:cubicBezTo>
                <a:lnTo>
                  <a:pt x="27" y="817"/>
                </a:lnTo>
                <a:lnTo>
                  <a:pt x="27" y="817"/>
                </a:lnTo>
                <a:lnTo>
                  <a:pt x="27" y="817"/>
                </a:lnTo>
                <a:lnTo>
                  <a:pt x="27" y="817"/>
                </a:lnTo>
                <a:lnTo>
                  <a:pt x="27" y="817"/>
                </a:lnTo>
                <a:lnTo>
                  <a:pt x="36" y="817"/>
                </a:lnTo>
                <a:cubicBezTo>
                  <a:pt x="36" y="817"/>
                  <a:pt x="36" y="817"/>
                  <a:pt x="45" y="817"/>
                </a:cubicBezTo>
                <a:lnTo>
                  <a:pt x="45" y="817"/>
                </a:lnTo>
                <a:lnTo>
                  <a:pt x="45" y="817"/>
                </a:lnTo>
                <a:lnTo>
                  <a:pt x="45" y="817"/>
                </a:lnTo>
                <a:lnTo>
                  <a:pt x="45" y="817"/>
                </a:lnTo>
                <a:cubicBezTo>
                  <a:pt x="355" y="613"/>
                  <a:pt x="355" y="613"/>
                  <a:pt x="355" y="613"/>
                </a:cubicBezTo>
                <a:cubicBezTo>
                  <a:pt x="657" y="817"/>
                  <a:pt x="657" y="817"/>
                  <a:pt x="657" y="817"/>
                </a:cubicBezTo>
                <a:lnTo>
                  <a:pt x="657" y="817"/>
                </a:lnTo>
                <a:cubicBezTo>
                  <a:pt x="657" y="817"/>
                  <a:pt x="657" y="817"/>
                  <a:pt x="666" y="817"/>
                </a:cubicBezTo>
                <a:lnTo>
                  <a:pt x="666" y="817"/>
                </a:lnTo>
                <a:lnTo>
                  <a:pt x="666" y="817"/>
                </a:lnTo>
                <a:cubicBezTo>
                  <a:pt x="666" y="817"/>
                  <a:pt x="666" y="817"/>
                  <a:pt x="675" y="817"/>
                </a:cubicBezTo>
                <a:lnTo>
                  <a:pt x="675" y="817"/>
                </a:lnTo>
                <a:lnTo>
                  <a:pt x="675" y="817"/>
                </a:lnTo>
                <a:lnTo>
                  <a:pt x="675" y="817"/>
                </a:lnTo>
                <a:cubicBezTo>
                  <a:pt x="684" y="817"/>
                  <a:pt x="684" y="817"/>
                  <a:pt x="684" y="817"/>
                </a:cubicBezTo>
                <a:lnTo>
                  <a:pt x="684" y="817"/>
                </a:lnTo>
                <a:lnTo>
                  <a:pt x="684" y="817"/>
                </a:lnTo>
                <a:lnTo>
                  <a:pt x="684" y="817"/>
                </a:lnTo>
                <a:lnTo>
                  <a:pt x="684" y="817"/>
                </a:lnTo>
                <a:cubicBezTo>
                  <a:pt x="684" y="817"/>
                  <a:pt x="684" y="817"/>
                  <a:pt x="693" y="817"/>
                </a:cubicBezTo>
                <a:lnTo>
                  <a:pt x="693" y="817"/>
                </a:lnTo>
                <a:lnTo>
                  <a:pt x="693" y="817"/>
                </a:lnTo>
                <a:lnTo>
                  <a:pt x="693" y="817"/>
                </a:lnTo>
                <a:lnTo>
                  <a:pt x="693" y="817"/>
                </a:lnTo>
                <a:lnTo>
                  <a:pt x="693" y="817"/>
                </a:lnTo>
                <a:lnTo>
                  <a:pt x="693" y="817"/>
                </a:lnTo>
                <a:cubicBezTo>
                  <a:pt x="693" y="817"/>
                  <a:pt x="702" y="817"/>
                  <a:pt x="702" y="808"/>
                </a:cubicBezTo>
                <a:close/>
                <a:moveTo>
                  <a:pt x="373" y="551"/>
                </a:moveTo>
                <a:lnTo>
                  <a:pt x="373" y="551"/>
                </a:lnTo>
                <a:lnTo>
                  <a:pt x="373" y="551"/>
                </a:lnTo>
                <a:lnTo>
                  <a:pt x="373" y="551"/>
                </a:lnTo>
                <a:lnTo>
                  <a:pt x="373" y="551"/>
                </a:lnTo>
                <a:cubicBezTo>
                  <a:pt x="373" y="551"/>
                  <a:pt x="373" y="551"/>
                  <a:pt x="364" y="551"/>
                </a:cubicBezTo>
                <a:lnTo>
                  <a:pt x="364" y="551"/>
                </a:lnTo>
                <a:lnTo>
                  <a:pt x="364" y="551"/>
                </a:lnTo>
                <a:lnTo>
                  <a:pt x="364" y="551"/>
                </a:lnTo>
                <a:lnTo>
                  <a:pt x="364" y="551"/>
                </a:lnTo>
                <a:lnTo>
                  <a:pt x="364" y="551"/>
                </a:lnTo>
                <a:lnTo>
                  <a:pt x="364" y="551"/>
                </a:lnTo>
                <a:cubicBezTo>
                  <a:pt x="355" y="551"/>
                  <a:pt x="355" y="551"/>
                  <a:pt x="355" y="551"/>
                </a:cubicBezTo>
                <a:lnTo>
                  <a:pt x="355" y="551"/>
                </a:lnTo>
                <a:lnTo>
                  <a:pt x="355" y="551"/>
                </a:lnTo>
                <a:lnTo>
                  <a:pt x="355" y="551"/>
                </a:lnTo>
                <a:lnTo>
                  <a:pt x="355" y="551"/>
                </a:lnTo>
                <a:lnTo>
                  <a:pt x="355" y="551"/>
                </a:lnTo>
                <a:cubicBezTo>
                  <a:pt x="347" y="551"/>
                  <a:pt x="347" y="551"/>
                  <a:pt x="347" y="551"/>
                </a:cubicBezTo>
                <a:lnTo>
                  <a:pt x="347" y="551"/>
                </a:lnTo>
                <a:lnTo>
                  <a:pt x="347" y="551"/>
                </a:lnTo>
                <a:lnTo>
                  <a:pt x="347" y="551"/>
                </a:lnTo>
                <a:lnTo>
                  <a:pt x="347" y="551"/>
                </a:lnTo>
                <a:lnTo>
                  <a:pt x="347" y="551"/>
                </a:lnTo>
                <a:lnTo>
                  <a:pt x="338" y="551"/>
                </a:lnTo>
                <a:lnTo>
                  <a:pt x="338" y="551"/>
                </a:lnTo>
                <a:lnTo>
                  <a:pt x="338" y="551"/>
                </a:lnTo>
                <a:lnTo>
                  <a:pt x="338" y="551"/>
                </a:lnTo>
                <a:lnTo>
                  <a:pt x="338" y="551"/>
                </a:lnTo>
                <a:lnTo>
                  <a:pt x="338" y="551"/>
                </a:lnTo>
                <a:cubicBezTo>
                  <a:pt x="98" y="711"/>
                  <a:pt x="98" y="711"/>
                  <a:pt x="98" y="711"/>
                </a:cubicBezTo>
                <a:cubicBezTo>
                  <a:pt x="355" y="107"/>
                  <a:pt x="355" y="107"/>
                  <a:pt x="355" y="107"/>
                </a:cubicBezTo>
                <a:cubicBezTo>
                  <a:pt x="613" y="711"/>
                  <a:pt x="613" y="711"/>
                  <a:pt x="613" y="711"/>
                </a:cubicBezTo>
                <a:lnTo>
                  <a:pt x="373" y="551"/>
                </a:lnTo>
                <a:close/>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8" name="Freeform 492">
            <a:extLst>
              <a:ext uri="{FF2B5EF4-FFF2-40B4-BE49-F238E27FC236}">
                <a16:creationId xmlns:a16="http://schemas.microsoft.com/office/drawing/2014/main" id="{A1131215-A706-4C60-9599-8B16DBD6C96D}"/>
              </a:ext>
            </a:extLst>
          </p:cNvPr>
          <p:cNvSpPr>
            <a:spLocks noChangeArrowheads="1"/>
          </p:cNvSpPr>
          <p:nvPr userDrawn="1"/>
        </p:nvSpPr>
        <p:spPr bwMode="auto">
          <a:xfrm>
            <a:off x="6903455" y="2613678"/>
            <a:ext cx="527497" cy="453893"/>
          </a:xfrm>
          <a:custGeom>
            <a:avLst/>
            <a:gdLst>
              <a:gd name="T0" fmla="*/ 478 w 950"/>
              <a:gd name="T1" fmla="*/ 817 h 818"/>
              <a:gd name="T2" fmla="*/ 478 w 950"/>
              <a:gd name="T3" fmla="*/ 817 h 818"/>
              <a:gd name="T4" fmla="*/ 451 w 950"/>
              <a:gd name="T5" fmla="*/ 808 h 818"/>
              <a:gd name="T6" fmla="*/ 142 w 950"/>
              <a:gd name="T7" fmla="*/ 498 h 818"/>
              <a:gd name="T8" fmla="*/ 142 w 950"/>
              <a:gd name="T9" fmla="*/ 498 h 818"/>
              <a:gd name="T10" fmla="*/ 80 w 950"/>
              <a:gd name="T11" fmla="*/ 436 h 818"/>
              <a:gd name="T12" fmla="*/ 0 w 950"/>
              <a:gd name="T13" fmla="*/ 258 h 818"/>
              <a:gd name="T14" fmla="*/ 80 w 950"/>
              <a:gd name="T15" fmla="*/ 80 h 818"/>
              <a:gd name="T16" fmla="*/ 257 w 950"/>
              <a:gd name="T17" fmla="*/ 0 h 818"/>
              <a:gd name="T18" fmla="*/ 434 w 950"/>
              <a:gd name="T19" fmla="*/ 80 h 818"/>
              <a:gd name="T20" fmla="*/ 478 w 950"/>
              <a:gd name="T21" fmla="*/ 116 h 818"/>
              <a:gd name="T22" fmla="*/ 514 w 950"/>
              <a:gd name="T23" fmla="*/ 80 h 818"/>
              <a:gd name="T24" fmla="*/ 691 w 950"/>
              <a:gd name="T25" fmla="*/ 0 h 818"/>
              <a:gd name="T26" fmla="*/ 869 w 950"/>
              <a:gd name="T27" fmla="*/ 80 h 818"/>
              <a:gd name="T28" fmla="*/ 949 w 950"/>
              <a:gd name="T29" fmla="*/ 258 h 818"/>
              <a:gd name="T30" fmla="*/ 869 w 950"/>
              <a:gd name="T31" fmla="*/ 436 h 818"/>
              <a:gd name="T32" fmla="*/ 869 w 950"/>
              <a:gd name="T33" fmla="*/ 436 h 818"/>
              <a:gd name="T34" fmla="*/ 807 w 950"/>
              <a:gd name="T35" fmla="*/ 498 h 818"/>
              <a:gd name="T36" fmla="*/ 807 w 950"/>
              <a:gd name="T37" fmla="*/ 498 h 818"/>
              <a:gd name="T38" fmla="*/ 496 w 950"/>
              <a:gd name="T39" fmla="*/ 808 h 818"/>
              <a:gd name="T40" fmla="*/ 478 w 950"/>
              <a:gd name="T41" fmla="*/ 817 h 818"/>
              <a:gd name="T42" fmla="*/ 186 w 950"/>
              <a:gd name="T43" fmla="*/ 453 h 818"/>
              <a:gd name="T44" fmla="*/ 186 w 950"/>
              <a:gd name="T45" fmla="*/ 453 h 818"/>
              <a:gd name="T46" fmla="*/ 478 w 950"/>
              <a:gd name="T47" fmla="*/ 746 h 818"/>
              <a:gd name="T48" fmla="*/ 762 w 950"/>
              <a:gd name="T49" fmla="*/ 453 h 818"/>
              <a:gd name="T50" fmla="*/ 771 w 950"/>
              <a:gd name="T51" fmla="*/ 453 h 818"/>
              <a:gd name="T52" fmla="*/ 833 w 950"/>
              <a:gd name="T53" fmla="*/ 391 h 818"/>
              <a:gd name="T54" fmla="*/ 887 w 950"/>
              <a:gd name="T55" fmla="*/ 258 h 818"/>
              <a:gd name="T56" fmla="*/ 833 w 950"/>
              <a:gd name="T57" fmla="*/ 116 h 818"/>
              <a:gd name="T58" fmla="*/ 691 w 950"/>
              <a:gd name="T59" fmla="*/ 63 h 818"/>
              <a:gd name="T60" fmla="*/ 558 w 950"/>
              <a:gd name="T61" fmla="*/ 116 h 818"/>
              <a:gd name="T62" fmla="*/ 496 w 950"/>
              <a:gd name="T63" fmla="*/ 178 h 818"/>
              <a:gd name="T64" fmla="*/ 478 w 950"/>
              <a:gd name="T65" fmla="*/ 187 h 818"/>
              <a:gd name="T66" fmla="*/ 451 w 950"/>
              <a:gd name="T67" fmla="*/ 178 h 818"/>
              <a:gd name="T68" fmla="*/ 390 w 950"/>
              <a:gd name="T69" fmla="*/ 116 h 818"/>
              <a:gd name="T70" fmla="*/ 257 w 950"/>
              <a:gd name="T71" fmla="*/ 63 h 818"/>
              <a:gd name="T72" fmla="*/ 115 w 950"/>
              <a:gd name="T73" fmla="*/ 116 h 818"/>
              <a:gd name="T74" fmla="*/ 62 w 950"/>
              <a:gd name="T75" fmla="*/ 258 h 818"/>
              <a:gd name="T76" fmla="*/ 115 w 950"/>
              <a:gd name="T77" fmla="*/ 391 h 818"/>
              <a:gd name="T78" fmla="*/ 186 w 950"/>
              <a:gd name="T79" fmla="*/ 453 h 818"/>
              <a:gd name="T80" fmla="*/ 851 w 950"/>
              <a:gd name="T81" fmla="*/ 409 h 818"/>
              <a:gd name="T82" fmla="*/ 851 w 950"/>
              <a:gd name="T83" fmla="*/ 40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0" h="818">
                <a:moveTo>
                  <a:pt x="478" y="817"/>
                </a:moveTo>
                <a:lnTo>
                  <a:pt x="478" y="817"/>
                </a:lnTo>
                <a:cubicBezTo>
                  <a:pt x="469" y="817"/>
                  <a:pt x="461" y="817"/>
                  <a:pt x="451" y="808"/>
                </a:cubicBezTo>
                <a:cubicBezTo>
                  <a:pt x="142" y="498"/>
                  <a:pt x="142" y="498"/>
                  <a:pt x="142" y="498"/>
                </a:cubicBezTo>
                <a:lnTo>
                  <a:pt x="142" y="498"/>
                </a:lnTo>
                <a:cubicBezTo>
                  <a:pt x="80" y="436"/>
                  <a:pt x="80" y="436"/>
                  <a:pt x="80" y="436"/>
                </a:cubicBezTo>
                <a:cubicBezTo>
                  <a:pt x="26" y="382"/>
                  <a:pt x="0" y="320"/>
                  <a:pt x="0" y="258"/>
                </a:cubicBezTo>
                <a:cubicBezTo>
                  <a:pt x="0" y="187"/>
                  <a:pt x="26" y="125"/>
                  <a:pt x="80" y="80"/>
                </a:cubicBezTo>
                <a:cubicBezTo>
                  <a:pt x="124" y="27"/>
                  <a:pt x="186" y="0"/>
                  <a:pt x="257" y="0"/>
                </a:cubicBezTo>
                <a:cubicBezTo>
                  <a:pt x="319" y="0"/>
                  <a:pt x="390" y="27"/>
                  <a:pt x="434" y="80"/>
                </a:cubicBezTo>
                <a:cubicBezTo>
                  <a:pt x="478" y="116"/>
                  <a:pt x="478" y="116"/>
                  <a:pt x="478" y="116"/>
                </a:cubicBezTo>
                <a:cubicBezTo>
                  <a:pt x="514" y="80"/>
                  <a:pt x="514" y="80"/>
                  <a:pt x="514" y="80"/>
                </a:cubicBezTo>
                <a:cubicBezTo>
                  <a:pt x="567" y="27"/>
                  <a:pt x="629" y="0"/>
                  <a:pt x="691" y="0"/>
                </a:cubicBezTo>
                <a:cubicBezTo>
                  <a:pt x="762" y="0"/>
                  <a:pt x="825" y="27"/>
                  <a:pt x="869" y="80"/>
                </a:cubicBezTo>
                <a:cubicBezTo>
                  <a:pt x="922" y="125"/>
                  <a:pt x="949" y="187"/>
                  <a:pt x="949" y="258"/>
                </a:cubicBezTo>
                <a:cubicBezTo>
                  <a:pt x="949" y="320"/>
                  <a:pt x="922" y="382"/>
                  <a:pt x="869" y="436"/>
                </a:cubicBezTo>
                <a:lnTo>
                  <a:pt x="869" y="436"/>
                </a:lnTo>
                <a:cubicBezTo>
                  <a:pt x="807" y="498"/>
                  <a:pt x="807" y="498"/>
                  <a:pt x="807" y="498"/>
                </a:cubicBezTo>
                <a:lnTo>
                  <a:pt x="807" y="498"/>
                </a:lnTo>
                <a:cubicBezTo>
                  <a:pt x="496" y="808"/>
                  <a:pt x="496" y="808"/>
                  <a:pt x="496" y="808"/>
                </a:cubicBezTo>
                <a:cubicBezTo>
                  <a:pt x="487" y="817"/>
                  <a:pt x="478" y="817"/>
                  <a:pt x="478" y="817"/>
                </a:cubicBezTo>
                <a:close/>
                <a:moveTo>
                  <a:pt x="186" y="453"/>
                </a:moveTo>
                <a:lnTo>
                  <a:pt x="186" y="453"/>
                </a:lnTo>
                <a:cubicBezTo>
                  <a:pt x="478" y="746"/>
                  <a:pt x="478" y="746"/>
                  <a:pt x="478" y="746"/>
                </a:cubicBezTo>
                <a:cubicBezTo>
                  <a:pt x="762" y="453"/>
                  <a:pt x="762" y="453"/>
                  <a:pt x="762" y="453"/>
                </a:cubicBezTo>
                <a:cubicBezTo>
                  <a:pt x="762" y="453"/>
                  <a:pt x="762" y="453"/>
                  <a:pt x="771" y="453"/>
                </a:cubicBezTo>
                <a:cubicBezTo>
                  <a:pt x="833" y="391"/>
                  <a:pt x="833" y="391"/>
                  <a:pt x="833" y="391"/>
                </a:cubicBezTo>
                <a:cubicBezTo>
                  <a:pt x="869" y="356"/>
                  <a:pt x="887" y="302"/>
                  <a:pt x="887" y="258"/>
                </a:cubicBezTo>
                <a:cubicBezTo>
                  <a:pt x="887" y="205"/>
                  <a:pt x="869" y="151"/>
                  <a:pt x="833" y="116"/>
                </a:cubicBezTo>
                <a:cubicBezTo>
                  <a:pt x="798" y="80"/>
                  <a:pt x="745" y="63"/>
                  <a:pt x="691" y="63"/>
                </a:cubicBezTo>
                <a:cubicBezTo>
                  <a:pt x="647" y="63"/>
                  <a:pt x="594" y="80"/>
                  <a:pt x="558" y="116"/>
                </a:cubicBezTo>
                <a:cubicBezTo>
                  <a:pt x="496" y="178"/>
                  <a:pt x="496" y="178"/>
                  <a:pt x="496" y="178"/>
                </a:cubicBezTo>
                <a:cubicBezTo>
                  <a:pt x="487" y="187"/>
                  <a:pt x="478" y="187"/>
                  <a:pt x="478" y="187"/>
                </a:cubicBezTo>
                <a:cubicBezTo>
                  <a:pt x="469" y="187"/>
                  <a:pt x="461" y="187"/>
                  <a:pt x="451" y="178"/>
                </a:cubicBezTo>
                <a:cubicBezTo>
                  <a:pt x="390" y="116"/>
                  <a:pt x="390" y="116"/>
                  <a:pt x="390" y="116"/>
                </a:cubicBezTo>
                <a:cubicBezTo>
                  <a:pt x="355" y="80"/>
                  <a:pt x="310" y="63"/>
                  <a:pt x="257" y="63"/>
                </a:cubicBezTo>
                <a:cubicBezTo>
                  <a:pt x="204" y="63"/>
                  <a:pt x="159" y="80"/>
                  <a:pt x="115" y="116"/>
                </a:cubicBezTo>
                <a:cubicBezTo>
                  <a:pt x="80" y="151"/>
                  <a:pt x="62" y="205"/>
                  <a:pt x="62" y="258"/>
                </a:cubicBezTo>
                <a:cubicBezTo>
                  <a:pt x="62" y="302"/>
                  <a:pt x="80" y="356"/>
                  <a:pt x="115" y="391"/>
                </a:cubicBezTo>
                <a:cubicBezTo>
                  <a:pt x="186" y="453"/>
                  <a:pt x="186" y="453"/>
                  <a:pt x="186" y="453"/>
                </a:cubicBezTo>
                <a:close/>
                <a:moveTo>
                  <a:pt x="851" y="409"/>
                </a:moveTo>
                <a:lnTo>
                  <a:pt x="851" y="409"/>
                </a:lnTo>
                <a:close/>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9" name="Freeform 493">
            <a:extLst>
              <a:ext uri="{FF2B5EF4-FFF2-40B4-BE49-F238E27FC236}">
                <a16:creationId xmlns:a16="http://schemas.microsoft.com/office/drawing/2014/main" id="{7F549E1F-F9DF-4345-BF65-41E1D30DB0FF}"/>
              </a:ext>
            </a:extLst>
          </p:cNvPr>
          <p:cNvSpPr>
            <a:spLocks noChangeArrowheads="1"/>
          </p:cNvSpPr>
          <p:nvPr userDrawn="1"/>
        </p:nvSpPr>
        <p:spPr bwMode="auto">
          <a:xfrm>
            <a:off x="2565719" y="2574423"/>
            <a:ext cx="326313" cy="515229"/>
          </a:xfrm>
          <a:custGeom>
            <a:avLst/>
            <a:gdLst>
              <a:gd name="T0" fmla="*/ 302 w 587"/>
              <a:gd name="T1" fmla="*/ 924 h 925"/>
              <a:gd name="T2" fmla="*/ 302 w 587"/>
              <a:gd name="T3" fmla="*/ 924 h 925"/>
              <a:gd name="T4" fmla="*/ 275 w 587"/>
              <a:gd name="T5" fmla="*/ 906 h 925"/>
              <a:gd name="T6" fmla="*/ 142 w 587"/>
              <a:gd name="T7" fmla="*/ 666 h 925"/>
              <a:gd name="T8" fmla="*/ 0 w 587"/>
              <a:gd name="T9" fmla="*/ 294 h 925"/>
              <a:gd name="T10" fmla="*/ 293 w 587"/>
              <a:gd name="T11" fmla="*/ 0 h 925"/>
              <a:gd name="T12" fmla="*/ 586 w 587"/>
              <a:gd name="T13" fmla="*/ 294 h 925"/>
              <a:gd name="T14" fmla="*/ 453 w 587"/>
              <a:gd name="T15" fmla="*/ 666 h 925"/>
              <a:gd name="T16" fmla="*/ 328 w 587"/>
              <a:gd name="T17" fmla="*/ 906 h 925"/>
              <a:gd name="T18" fmla="*/ 302 w 587"/>
              <a:gd name="T19" fmla="*/ 924 h 925"/>
              <a:gd name="T20" fmla="*/ 293 w 587"/>
              <a:gd name="T21" fmla="*/ 54 h 925"/>
              <a:gd name="T22" fmla="*/ 293 w 587"/>
              <a:gd name="T23" fmla="*/ 54 h 925"/>
              <a:gd name="T24" fmla="*/ 62 w 587"/>
              <a:gd name="T25" fmla="*/ 294 h 925"/>
              <a:gd name="T26" fmla="*/ 195 w 587"/>
              <a:gd name="T27" fmla="*/ 640 h 925"/>
              <a:gd name="T28" fmla="*/ 302 w 587"/>
              <a:gd name="T29" fmla="*/ 835 h 925"/>
              <a:gd name="T30" fmla="*/ 399 w 587"/>
              <a:gd name="T31" fmla="*/ 640 h 925"/>
              <a:gd name="T32" fmla="*/ 524 w 587"/>
              <a:gd name="T33" fmla="*/ 294 h 925"/>
              <a:gd name="T34" fmla="*/ 293 w 587"/>
              <a:gd name="T35" fmla="*/ 54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7" h="925">
                <a:moveTo>
                  <a:pt x="302" y="924"/>
                </a:moveTo>
                <a:lnTo>
                  <a:pt x="302" y="924"/>
                </a:lnTo>
                <a:cubicBezTo>
                  <a:pt x="284" y="924"/>
                  <a:pt x="275" y="915"/>
                  <a:pt x="275" y="906"/>
                </a:cubicBezTo>
                <a:cubicBezTo>
                  <a:pt x="275" y="906"/>
                  <a:pt x="204" y="800"/>
                  <a:pt x="142" y="666"/>
                </a:cubicBezTo>
                <a:cubicBezTo>
                  <a:pt x="44" y="489"/>
                  <a:pt x="0" y="365"/>
                  <a:pt x="0" y="294"/>
                </a:cubicBezTo>
                <a:cubicBezTo>
                  <a:pt x="0" y="125"/>
                  <a:pt x="133" y="0"/>
                  <a:pt x="293" y="0"/>
                </a:cubicBezTo>
                <a:cubicBezTo>
                  <a:pt x="453" y="0"/>
                  <a:pt x="586" y="125"/>
                  <a:pt x="586" y="294"/>
                </a:cubicBezTo>
                <a:cubicBezTo>
                  <a:pt x="586" y="365"/>
                  <a:pt x="541" y="489"/>
                  <a:pt x="453" y="666"/>
                </a:cubicBezTo>
                <a:cubicBezTo>
                  <a:pt x="391" y="800"/>
                  <a:pt x="328" y="906"/>
                  <a:pt x="328" y="906"/>
                </a:cubicBezTo>
                <a:cubicBezTo>
                  <a:pt x="319" y="915"/>
                  <a:pt x="311" y="924"/>
                  <a:pt x="302" y="924"/>
                </a:cubicBezTo>
                <a:close/>
                <a:moveTo>
                  <a:pt x="293" y="54"/>
                </a:moveTo>
                <a:lnTo>
                  <a:pt x="293" y="54"/>
                </a:lnTo>
                <a:cubicBezTo>
                  <a:pt x="169" y="54"/>
                  <a:pt x="62" y="160"/>
                  <a:pt x="62" y="294"/>
                </a:cubicBezTo>
                <a:cubicBezTo>
                  <a:pt x="62" y="338"/>
                  <a:pt x="80" y="436"/>
                  <a:pt x="195" y="640"/>
                </a:cubicBezTo>
                <a:cubicBezTo>
                  <a:pt x="231" y="720"/>
                  <a:pt x="275" y="791"/>
                  <a:pt x="302" y="835"/>
                </a:cubicBezTo>
                <a:cubicBezTo>
                  <a:pt x="319" y="791"/>
                  <a:pt x="364" y="720"/>
                  <a:pt x="399" y="640"/>
                </a:cubicBezTo>
                <a:cubicBezTo>
                  <a:pt x="506" y="436"/>
                  <a:pt x="524" y="338"/>
                  <a:pt x="524" y="294"/>
                </a:cubicBezTo>
                <a:cubicBezTo>
                  <a:pt x="524" y="160"/>
                  <a:pt x="426" y="54"/>
                  <a:pt x="293" y="54"/>
                </a:cubicBezTo>
                <a:close/>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100" name="Freeform 494">
            <a:extLst>
              <a:ext uri="{FF2B5EF4-FFF2-40B4-BE49-F238E27FC236}">
                <a16:creationId xmlns:a16="http://schemas.microsoft.com/office/drawing/2014/main" id="{37981972-E679-4476-B7AF-C51C0DE892B8}"/>
              </a:ext>
            </a:extLst>
          </p:cNvPr>
          <p:cNvSpPr>
            <a:spLocks noChangeArrowheads="1"/>
          </p:cNvSpPr>
          <p:nvPr userDrawn="1"/>
        </p:nvSpPr>
        <p:spPr bwMode="auto">
          <a:xfrm>
            <a:off x="2654044" y="2655388"/>
            <a:ext cx="154570" cy="154568"/>
          </a:xfrm>
          <a:custGeom>
            <a:avLst/>
            <a:gdLst>
              <a:gd name="T0" fmla="*/ 133 w 276"/>
              <a:gd name="T1" fmla="*/ 276 h 277"/>
              <a:gd name="T2" fmla="*/ 133 w 276"/>
              <a:gd name="T3" fmla="*/ 276 h 277"/>
              <a:gd name="T4" fmla="*/ 0 w 276"/>
              <a:gd name="T5" fmla="*/ 142 h 277"/>
              <a:gd name="T6" fmla="*/ 133 w 276"/>
              <a:gd name="T7" fmla="*/ 0 h 277"/>
              <a:gd name="T8" fmla="*/ 275 w 276"/>
              <a:gd name="T9" fmla="*/ 142 h 277"/>
              <a:gd name="T10" fmla="*/ 133 w 276"/>
              <a:gd name="T11" fmla="*/ 276 h 277"/>
              <a:gd name="T12" fmla="*/ 133 w 276"/>
              <a:gd name="T13" fmla="*/ 63 h 277"/>
              <a:gd name="T14" fmla="*/ 133 w 276"/>
              <a:gd name="T15" fmla="*/ 63 h 277"/>
              <a:gd name="T16" fmla="*/ 62 w 276"/>
              <a:gd name="T17" fmla="*/ 142 h 277"/>
              <a:gd name="T18" fmla="*/ 133 w 276"/>
              <a:gd name="T19" fmla="*/ 213 h 277"/>
              <a:gd name="T20" fmla="*/ 213 w 276"/>
              <a:gd name="T21" fmla="*/ 142 h 277"/>
              <a:gd name="T22" fmla="*/ 133 w 276"/>
              <a:gd name="T23" fmla="*/ 6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 h="277">
                <a:moveTo>
                  <a:pt x="133" y="276"/>
                </a:moveTo>
                <a:lnTo>
                  <a:pt x="133" y="276"/>
                </a:lnTo>
                <a:cubicBezTo>
                  <a:pt x="62" y="276"/>
                  <a:pt x="0" y="213"/>
                  <a:pt x="0" y="142"/>
                </a:cubicBezTo>
                <a:cubicBezTo>
                  <a:pt x="0" y="63"/>
                  <a:pt x="62" y="0"/>
                  <a:pt x="133" y="0"/>
                </a:cubicBezTo>
                <a:cubicBezTo>
                  <a:pt x="213" y="0"/>
                  <a:pt x="275" y="63"/>
                  <a:pt x="275" y="142"/>
                </a:cubicBezTo>
                <a:cubicBezTo>
                  <a:pt x="275" y="213"/>
                  <a:pt x="213" y="276"/>
                  <a:pt x="133" y="276"/>
                </a:cubicBezTo>
                <a:close/>
                <a:moveTo>
                  <a:pt x="133" y="63"/>
                </a:moveTo>
                <a:lnTo>
                  <a:pt x="133" y="63"/>
                </a:lnTo>
                <a:cubicBezTo>
                  <a:pt x="88" y="63"/>
                  <a:pt x="62" y="98"/>
                  <a:pt x="62" y="142"/>
                </a:cubicBezTo>
                <a:cubicBezTo>
                  <a:pt x="62" y="178"/>
                  <a:pt x="88" y="213"/>
                  <a:pt x="133" y="213"/>
                </a:cubicBezTo>
                <a:cubicBezTo>
                  <a:pt x="177" y="213"/>
                  <a:pt x="213" y="178"/>
                  <a:pt x="213" y="142"/>
                </a:cubicBezTo>
                <a:cubicBezTo>
                  <a:pt x="213" y="98"/>
                  <a:pt x="177" y="63"/>
                  <a:pt x="133" y="63"/>
                </a:cubicBezTo>
                <a:close/>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105" name="Text Placeholder 36">
            <a:extLst>
              <a:ext uri="{FF2B5EF4-FFF2-40B4-BE49-F238E27FC236}">
                <a16:creationId xmlns:a16="http://schemas.microsoft.com/office/drawing/2014/main" id="{D3574E83-5C90-495A-AB88-E70749EAE506}"/>
              </a:ext>
            </a:extLst>
          </p:cNvPr>
          <p:cNvSpPr>
            <a:spLocks noGrp="1"/>
          </p:cNvSpPr>
          <p:nvPr>
            <p:ph type="body" sz="quarter" idx="10"/>
          </p:nvPr>
        </p:nvSpPr>
        <p:spPr>
          <a:xfrm>
            <a:off x="1817871" y="3198841"/>
            <a:ext cx="1832282" cy="972791"/>
          </a:xfrm>
        </p:spPr>
        <p:txBody>
          <a:bodyPr/>
          <a:lstStyle>
            <a:lvl1pPr marL="0" indent="0" algn="ctr">
              <a:buNone/>
              <a:defRPr kumimoji="0" lang="en-US" sz="18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106" name="Text Placeholder 36">
            <a:extLst>
              <a:ext uri="{FF2B5EF4-FFF2-40B4-BE49-F238E27FC236}">
                <a16:creationId xmlns:a16="http://schemas.microsoft.com/office/drawing/2014/main" id="{1EC03A98-CECE-4058-925D-D30CFBAB4AB2}"/>
              </a:ext>
            </a:extLst>
          </p:cNvPr>
          <p:cNvSpPr>
            <a:spLocks noGrp="1"/>
          </p:cNvSpPr>
          <p:nvPr>
            <p:ph type="body" sz="quarter" idx="11"/>
          </p:nvPr>
        </p:nvSpPr>
        <p:spPr>
          <a:xfrm>
            <a:off x="4038262" y="3186134"/>
            <a:ext cx="1832282" cy="972791"/>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defRPr kumimoji="0" lang="en-US" sz="1800" b="1" i="0" u="none" strike="noStrike" kern="0" cap="all" spc="0" normalizeH="0" dirty="0">
                <a:ln>
                  <a:noFill/>
                </a:ln>
                <a:effectLst/>
                <a:uLnTx/>
                <a:uFillTx/>
              </a:defRPr>
            </a:lvl1pPr>
          </a:lstStyle>
          <a:p>
            <a:pPr marL="0" lvl="0" indent="0" algn="ctr">
              <a:buNone/>
            </a:pPr>
            <a:r>
              <a:rPr lang="en-US" dirty="0"/>
              <a:t>Click to edit</a:t>
            </a:r>
          </a:p>
        </p:txBody>
      </p:sp>
      <p:sp>
        <p:nvSpPr>
          <p:cNvPr id="107" name="Text Placeholder 36">
            <a:extLst>
              <a:ext uri="{FF2B5EF4-FFF2-40B4-BE49-F238E27FC236}">
                <a16:creationId xmlns:a16="http://schemas.microsoft.com/office/drawing/2014/main" id="{74B167ED-3130-4343-BE38-6B0A45F099C4}"/>
              </a:ext>
            </a:extLst>
          </p:cNvPr>
          <p:cNvSpPr>
            <a:spLocks noGrp="1"/>
          </p:cNvSpPr>
          <p:nvPr>
            <p:ph type="body" sz="quarter" idx="12"/>
          </p:nvPr>
        </p:nvSpPr>
        <p:spPr>
          <a:xfrm>
            <a:off x="6248378" y="3186133"/>
            <a:ext cx="1832282" cy="972791"/>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defRPr kumimoji="0" lang="en-US" sz="1800" b="1" i="0" u="none" strike="noStrike" kern="0" cap="all" spc="0" normalizeH="0" dirty="0">
                <a:ln>
                  <a:noFill/>
                </a:ln>
                <a:effectLst/>
                <a:uLnTx/>
                <a:uFillTx/>
              </a:defRPr>
            </a:lvl1pPr>
          </a:lstStyle>
          <a:p>
            <a:pPr marL="0" lvl="0" indent="0" algn="ctr">
              <a:buNone/>
            </a:pPr>
            <a:r>
              <a:rPr lang="en-US" dirty="0"/>
              <a:t>Click to edit</a:t>
            </a:r>
          </a:p>
        </p:txBody>
      </p:sp>
      <p:sp>
        <p:nvSpPr>
          <p:cNvPr id="108" name="Text Placeholder 36">
            <a:extLst>
              <a:ext uri="{FF2B5EF4-FFF2-40B4-BE49-F238E27FC236}">
                <a16:creationId xmlns:a16="http://schemas.microsoft.com/office/drawing/2014/main" id="{CB144764-B15A-44A5-8001-7268A8514560}"/>
              </a:ext>
            </a:extLst>
          </p:cNvPr>
          <p:cNvSpPr>
            <a:spLocks noGrp="1"/>
          </p:cNvSpPr>
          <p:nvPr>
            <p:ph type="body" sz="quarter" idx="13"/>
          </p:nvPr>
        </p:nvSpPr>
        <p:spPr>
          <a:xfrm>
            <a:off x="8465000" y="3173210"/>
            <a:ext cx="1832282" cy="972791"/>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defRPr kumimoji="0" lang="en-US" sz="1800" b="1" i="0" u="none" strike="noStrike" kern="0" cap="all" spc="0" normalizeH="0" dirty="0">
                <a:ln>
                  <a:noFill/>
                </a:ln>
                <a:effectLst/>
                <a:uLnTx/>
                <a:uFillTx/>
              </a:defRPr>
            </a:lvl1pPr>
          </a:lstStyle>
          <a:p>
            <a:pPr marL="0" lvl="0" indent="0" algn="ctr">
              <a:buNone/>
            </a:pPr>
            <a:r>
              <a:rPr lang="en-US" dirty="0"/>
              <a:t>Click to edit</a:t>
            </a:r>
          </a:p>
        </p:txBody>
      </p:sp>
    </p:spTree>
    <p:extLst>
      <p:ext uri="{BB962C8B-B14F-4D97-AF65-F5344CB8AC3E}">
        <p14:creationId xmlns:p14="http://schemas.microsoft.com/office/powerpoint/2010/main" val="2650048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nu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1C55-B3CE-44CA-B778-0666F00C3AAC}"/>
              </a:ext>
            </a:extLst>
          </p:cNvPr>
          <p:cNvSpPr>
            <a:spLocks noGrp="1"/>
          </p:cNvSpPr>
          <p:nvPr>
            <p:ph type="title"/>
          </p:nvPr>
        </p:nvSpPr>
        <p:spPr/>
        <p:txBody>
          <a:bodyPr/>
          <a:lstStyle/>
          <a:p>
            <a:r>
              <a:rPr lang="en-US" dirty="0"/>
              <a:t>Click to edit Master title style</a:t>
            </a:r>
          </a:p>
        </p:txBody>
      </p:sp>
      <p:grpSp>
        <p:nvGrpSpPr>
          <p:cNvPr id="29" name="Group 28">
            <a:extLst>
              <a:ext uri="{FF2B5EF4-FFF2-40B4-BE49-F238E27FC236}">
                <a16:creationId xmlns:a16="http://schemas.microsoft.com/office/drawing/2014/main" id="{20A34E6C-44CA-4457-AFAF-B7C160416C1A}"/>
              </a:ext>
            </a:extLst>
          </p:cNvPr>
          <p:cNvGrpSpPr>
            <a:grpSpLocks noChangeAspect="1"/>
          </p:cNvGrpSpPr>
          <p:nvPr userDrawn="1"/>
        </p:nvGrpSpPr>
        <p:grpSpPr>
          <a:xfrm>
            <a:off x="5251847" y="698463"/>
            <a:ext cx="1688306" cy="27195"/>
            <a:chOff x="9673249" y="2043533"/>
            <a:chExt cx="7919727" cy="127577"/>
          </a:xfrm>
        </p:grpSpPr>
        <p:sp>
          <p:nvSpPr>
            <p:cNvPr id="30" name="Rectangle 29">
              <a:extLst>
                <a:ext uri="{FF2B5EF4-FFF2-40B4-BE49-F238E27FC236}">
                  <a16:creationId xmlns:a16="http://schemas.microsoft.com/office/drawing/2014/main" id="{FA5D8760-AECC-4B2B-8628-6AAB668527A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a:extLst>
                <a:ext uri="{FF2B5EF4-FFF2-40B4-BE49-F238E27FC236}">
                  <a16:creationId xmlns:a16="http://schemas.microsoft.com/office/drawing/2014/main" id="{96E1297A-E525-4C69-B05D-75E8D9B05B8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6EB2B902-C32E-4562-9720-6ABFEEE4812C}"/>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D764EB68-963F-470A-A626-0A7FF31D23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E93D1942-083A-4CD0-B51B-84E61D2966F0}"/>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4A7D1B98-ABBC-4857-AAB2-5566960EF3B6}"/>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
        <p:nvSpPr>
          <p:cNvPr id="36" name="Line 408">
            <a:extLst>
              <a:ext uri="{FF2B5EF4-FFF2-40B4-BE49-F238E27FC236}">
                <a16:creationId xmlns:a16="http://schemas.microsoft.com/office/drawing/2014/main" id="{F1F5B2E0-039B-44C3-B7E5-24299510C761}"/>
              </a:ext>
            </a:extLst>
          </p:cNvPr>
          <p:cNvSpPr>
            <a:spLocks noChangeShapeType="1"/>
          </p:cNvSpPr>
          <p:nvPr userDrawn="1"/>
        </p:nvSpPr>
        <p:spPr bwMode="auto">
          <a:xfrm>
            <a:off x="-9168" y="3020687"/>
            <a:ext cx="12210336" cy="2748"/>
          </a:xfrm>
          <a:prstGeom prst="line">
            <a:avLst/>
          </a:prstGeom>
          <a:noFill/>
          <a:ln w="63500"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37" name="Freeform 409">
            <a:extLst>
              <a:ext uri="{FF2B5EF4-FFF2-40B4-BE49-F238E27FC236}">
                <a16:creationId xmlns:a16="http://schemas.microsoft.com/office/drawing/2014/main" id="{027F1811-0685-4BDF-A5AD-7649297B3203}"/>
              </a:ext>
            </a:extLst>
          </p:cNvPr>
          <p:cNvSpPr>
            <a:spLocks noChangeArrowheads="1"/>
          </p:cNvSpPr>
          <p:nvPr userDrawn="1"/>
        </p:nvSpPr>
        <p:spPr bwMode="auto">
          <a:xfrm>
            <a:off x="796243" y="1995370"/>
            <a:ext cx="2300776" cy="2056131"/>
          </a:xfrm>
          <a:custGeom>
            <a:avLst/>
            <a:gdLst>
              <a:gd name="T0" fmla="*/ 2487 w 3690"/>
              <a:gd name="T1" fmla="*/ 0 h 3299"/>
              <a:gd name="T2" fmla="*/ 2487 w 3690"/>
              <a:gd name="T3" fmla="*/ 0 h 3299"/>
              <a:gd name="T4" fmla="*/ 1194 w 3690"/>
              <a:gd name="T5" fmla="*/ 0 h 3299"/>
              <a:gd name="T6" fmla="*/ 743 w 3690"/>
              <a:gd name="T7" fmla="*/ 260 h 3299"/>
              <a:gd name="T8" fmla="*/ 92 w 3690"/>
              <a:gd name="T9" fmla="*/ 1385 h 3299"/>
              <a:gd name="T10" fmla="*/ 92 w 3690"/>
              <a:gd name="T11" fmla="*/ 1913 h 3299"/>
              <a:gd name="T12" fmla="*/ 743 w 3690"/>
              <a:gd name="T13" fmla="*/ 3031 h 3299"/>
              <a:gd name="T14" fmla="*/ 1194 w 3690"/>
              <a:gd name="T15" fmla="*/ 3298 h 3299"/>
              <a:gd name="T16" fmla="*/ 2487 w 3690"/>
              <a:gd name="T17" fmla="*/ 3298 h 3299"/>
              <a:gd name="T18" fmla="*/ 2946 w 3690"/>
              <a:gd name="T19" fmla="*/ 3031 h 3299"/>
              <a:gd name="T20" fmla="*/ 3589 w 3690"/>
              <a:gd name="T21" fmla="*/ 1913 h 3299"/>
              <a:gd name="T22" fmla="*/ 3589 w 3690"/>
              <a:gd name="T23" fmla="*/ 1385 h 3299"/>
              <a:gd name="T24" fmla="*/ 2946 w 3690"/>
              <a:gd name="T25" fmla="*/ 260 h 3299"/>
              <a:gd name="T26" fmla="*/ 2487 w 3690"/>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0" h="3299">
                <a:moveTo>
                  <a:pt x="2487" y="0"/>
                </a:moveTo>
                <a:lnTo>
                  <a:pt x="2487" y="0"/>
                </a:lnTo>
                <a:cubicBezTo>
                  <a:pt x="1194" y="0"/>
                  <a:pt x="1194" y="0"/>
                  <a:pt x="1194" y="0"/>
                </a:cubicBezTo>
                <a:cubicBezTo>
                  <a:pt x="1003" y="0"/>
                  <a:pt x="834" y="100"/>
                  <a:pt x="743" y="260"/>
                </a:cubicBezTo>
                <a:cubicBezTo>
                  <a:pt x="92" y="1385"/>
                  <a:pt x="92" y="1385"/>
                  <a:pt x="92" y="1385"/>
                </a:cubicBezTo>
                <a:cubicBezTo>
                  <a:pt x="0" y="1546"/>
                  <a:pt x="0" y="1745"/>
                  <a:pt x="92" y="1913"/>
                </a:cubicBezTo>
                <a:cubicBezTo>
                  <a:pt x="743" y="3031"/>
                  <a:pt x="743" y="3031"/>
                  <a:pt x="743" y="3031"/>
                </a:cubicBezTo>
                <a:cubicBezTo>
                  <a:pt x="834" y="3199"/>
                  <a:pt x="1003" y="3298"/>
                  <a:pt x="1194" y="3298"/>
                </a:cubicBezTo>
                <a:cubicBezTo>
                  <a:pt x="2487" y="3298"/>
                  <a:pt x="2487" y="3298"/>
                  <a:pt x="2487" y="3298"/>
                </a:cubicBezTo>
                <a:cubicBezTo>
                  <a:pt x="2679" y="3298"/>
                  <a:pt x="2855" y="3199"/>
                  <a:pt x="2946" y="3031"/>
                </a:cubicBezTo>
                <a:cubicBezTo>
                  <a:pt x="3589" y="1913"/>
                  <a:pt x="3589" y="1913"/>
                  <a:pt x="3589" y="1913"/>
                </a:cubicBezTo>
                <a:cubicBezTo>
                  <a:pt x="3689" y="1745"/>
                  <a:pt x="3689" y="1546"/>
                  <a:pt x="3589" y="1385"/>
                </a:cubicBezTo>
                <a:cubicBezTo>
                  <a:pt x="2946" y="260"/>
                  <a:pt x="2946" y="260"/>
                  <a:pt x="2946" y="260"/>
                </a:cubicBezTo>
                <a:cubicBezTo>
                  <a:pt x="2855" y="100"/>
                  <a:pt x="2679" y="0"/>
                  <a:pt x="2487" y="0"/>
                </a:cubicBezTo>
              </a:path>
            </a:pathLst>
          </a:custGeom>
          <a:solidFill>
            <a:srgbClr val="FEFFFF"/>
          </a:solidFill>
          <a:ln w="63500" cap="flat">
            <a:solidFill>
              <a:srgbClr val="89F3D3"/>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38" name="Freeform 410">
            <a:extLst>
              <a:ext uri="{FF2B5EF4-FFF2-40B4-BE49-F238E27FC236}">
                <a16:creationId xmlns:a16="http://schemas.microsoft.com/office/drawing/2014/main" id="{B9E7ABFA-9FA9-4BCF-937C-211429F31598}"/>
              </a:ext>
            </a:extLst>
          </p:cNvPr>
          <p:cNvSpPr>
            <a:spLocks noChangeArrowheads="1"/>
          </p:cNvSpPr>
          <p:nvPr userDrawn="1"/>
        </p:nvSpPr>
        <p:spPr bwMode="auto">
          <a:xfrm>
            <a:off x="3525838" y="1995370"/>
            <a:ext cx="2300778" cy="2056131"/>
          </a:xfrm>
          <a:custGeom>
            <a:avLst/>
            <a:gdLst>
              <a:gd name="T0" fmla="*/ 2487 w 3690"/>
              <a:gd name="T1" fmla="*/ 0 h 3299"/>
              <a:gd name="T2" fmla="*/ 2487 w 3690"/>
              <a:gd name="T3" fmla="*/ 0 h 3299"/>
              <a:gd name="T4" fmla="*/ 1194 w 3690"/>
              <a:gd name="T5" fmla="*/ 0 h 3299"/>
              <a:gd name="T6" fmla="*/ 743 w 3690"/>
              <a:gd name="T7" fmla="*/ 260 h 3299"/>
              <a:gd name="T8" fmla="*/ 92 w 3690"/>
              <a:gd name="T9" fmla="*/ 1385 h 3299"/>
              <a:gd name="T10" fmla="*/ 92 w 3690"/>
              <a:gd name="T11" fmla="*/ 1913 h 3299"/>
              <a:gd name="T12" fmla="*/ 743 w 3690"/>
              <a:gd name="T13" fmla="*/ 3031 h 3299"/>
              <a:gd name="T14" fmla="*/ 1194 w 3690"/>
              <a:gd name="T15" fmla="*/ 3298 h 3299"/>
              <a:gd name="T16" fmla="*/ 2487 w 3690"/>
              <a:gd name="T17" fmla="*/ 3298 h 3299"/>
              <a:gd name="T18" fmla="*/ 2947 w 3690"/>
              <a:gd name="T19" fmla="*/ 3031 h 3299"/>
              <a:gd name="T20" fmla="*/ 3589 w 3690"/>
              <a:gd name="T21" fmla="*/ 1913 h 3299"/>
              <a:gd name="T22" fmla="*/ 3589 w 3690"/>
              <a:gd name="T23" fmla="*/ 1385 h 3299"/>
              <a:gd name="T24" fmla="*/ 2947 w 3690"/>
              <a:gd name="T25" fmla="*/ 260 h 3299"/>
              <a:gd name="T26" fmla="*/ 2487 w 3690"/>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0" h="3299">
                <a:moveTo>
                  <a:pt x="2487" y="0"/>
                </a:moveTo>
                <a:lnTo>
                  <a:pt x="2487" y="0"/>
                </a:lnTo>
                <a:cubicBezTo>
                  <a:pt x="1194" y="0"/>
                  <a:pt x="1194" y="0"/>
                  <a:pt x="1194" y="0"/>
                </a:cubicBezTo>
                <a:cubicBezTo>
                  <a:pt x="1003" y="0"/>
                  <a:pt x="835" y="100"/>
                  <a:pt x="743" y="260"/>
                </a:cubicBezTo>
                <a:cubicBezTo>
                  <a:pt x="92" y="1385"/>
                  <a:pt x="92" y="1385"/>
                  <a:pt x="92" y="1385"/>
                </a:cubicBezTo>
                <a:cubicBezTo>
                  <a:pt x="0" y="1546"/>
                  <a:pt x="0" y="1745"/>
                  <a:pt x="92" y="1913"/>
                </a:cubicBezTo>
                <a:cubicBezTo>
                  <a:pt x="743" y="3031"/>
                  <a:pt x="743" y="3031"/>
                  <a:pt x="743" y="3031"/>
                </a:cubicBezTo>
                <a:cubicBezTo>
                  <a:pt x="835" y="3199"/>
                  <a:pt x="1003" y="3298"/>
                  <a:pt x="1194" y="3298"/>
                </a:cubicBezTo>
                <a:cubicBezTo>
                  <a:pt x="2487" y="3298"/>
                  <a:pt x="2487" y="3298"/>
                  <a:pt x="2487" y="3298"/>
                </a:cubicBezTo>
                <a:cubicBezTo>
                  <a:pt x="2679" y="3298"/>
                  <a:pt x="2847" y="3199"/>
                  <a:pt x="2947" y="3031"/>
                </a:cubicBezTo>
                <a:cubicBezTo>
                  <a:pt x="3589" y="1913"/>
                  <a:pt x="3589" y="1913"/>
                  <a:pt x="3589" y="1913"/>
                </a:cubicBezTo>
                <a:cubicBezTo>
                  <a:pt x="3689" y="1745"/>
                  <a:pt x="3689" y="1546"/>
                  <a:pt x="3589" y="1385"/>
                </a:cubicBezTo>
                <a:cubicBezTo>
                  <a:pt x="2947" y="260"/>
                  <a:pt x="2947" y="260"/>
                  <a:pt x="2947" y="260"/>
                </a:cubicBezTo>
                <a:cubicBezTo>
                  <a:pt x="2847" y="100"/>
                  <a:pt x="2679" y="0"/>
                  <a:pt x="2487" y="0"/>
                </a:cubicBezTo>
              </a:path>
            </a:pathLst>
          </a:custGeom>
          <a:solidFill>
            <a:srgbClr val="FEFFFF"/>
          </a:solidFill>
          <a:ln w="63500" cap="flat">
            <a:solidFill>
              <a:srgbClr val="69B8F8"/>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39" name="Freeform 411">
            <a:extLst>
              <a:ext uri="{FF2B5EF4-FFF2-40B4-BE49-F238E27FC236}">
                <a16:creationId xmlns:a16="http://schemas.microsoft.com/office/drawing/2014/main" id="{46C6BCB6-276A-4AB5-8D69-BA15240FDE8A}"/>
              </a:ext>
            </a:extLst>
          </p:cNvPr>
          <p:cNvSpPr>
            <a:spLocks noChangeArrowheads="1"/>
          </p:cNvSpPr>
          <p:nvPr userDrawn="1"/>
        </p:nvSpPr>
        <p:spPr bwMode="auto">
          <a:xfrm>
            <a:off x="6249936" y="1995370"/>
            <a:ext cx="2303526" cy="2056131"/>
          </a:xfrm>
          <a:custGeom>
            <a:avLst/>
            <a:gdLst>
              <a:gd name="T0" fmla="*/ 2495 w 3697"/>
              <a:gd name="T1" fmla="*/ 0 h 3299"/>
              <a:gd name="T2" fmla="*/ 2495 w 3697"/>
              <a:gd name="T3" fmla="*/ 0 h 3299"/>
              <a:gd name="T4" fmla="*/ 1201 w 3697"/>
              <a:gd name="T5" fmla="*/ 0 h 3299"/>
              <a:gd name="T6" fmla="*/ 742 w 3697"/>
              <a:gd name="T7" fmla="*/ 260 h 3299"/>
              <a:gd name="T8" fmla="*/ 99 w 3697"/>
              <a:gd name="T9" fmla="*/ 1385 h 3299"/>
              <a:gd name="T10" fmla="*/ 99 w 3697"/>
              <a:gd name="T11" fmla="*/ 1913 h 3299"/>
              <a:gd name="T12" fmla="*/ 742 w 3697"/>
              <a:gd name="T13" fmla="*/ 3031 h 3299"/>
              <a:gd name="T14" fmla="*/ 1201 w 3697"/>
              <a:gd name="T15" fmla="*/ 3298 h 3299"/>
              <a:gd name="T16" fmla="*/ 2495 w 3697"/>
              <a:gd name="T17" fmla="*/ 3298 h 3299"/>
              <a:gd name="T18" fmla="*/ 2954 w 3697"/>
              <a:gd name="T19" fmla="*/ 3031 h 3299"/>
              <a:gd name="T20" fmla="*/ 3596 w 3697"/>
              <a:gd name="T21" fmla="*/ 1913 h 3299"/>
              <a:gd name="T22" fmla="*/ 3596 w 3697"/>
              <a:gd name="T23" fmla="*/ 1385 h 3299"/>
              <a:gd name="T24" fmla="*/ 2954 w 3697"/>
              <a:gd name="T25" fmla="*/ 260 h 3299"/>
              <a:gd name="T26" fmla="*/ 2495 w 3697"/>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7" h="3299">
                <a:moveTo>
                  <a:pt x="2495" y="0"/>
                </a:moveTo>
                <a:lnTo>
                  <a:pt x="2495" y="0"/>
                </a:lnTo>
                <a:cubicBezTo>
                  <a:pt x="1201" y="0"/>
                  <a:pt x="1201" y="0"/>
                  <a:pt x="1201" y="0"/>
                </a:cubicBezTo>
                <a:cubicBezTo>
                  <a:pt x="1010" y="0"/>
                  <a:pt x="842" y="100"/>
                  <a:pt x="742" y="260"/>
                </a:cubicBezTo>
                <a:cubicBezTo>
                  <a:pt x="99" y="1385"/>
                  <a:pt x="99" y="1385"/>
                  <a:pt x="99" y="1385"/>
                </a:cubicBezTo>
                <a:cubicBezTo>
                  <a:pt x="0" y="1546"/>
                  <a:pt x="0" y="1745"/>
                  <a:pt x="99" y="1913"/>
                </a:cubicBezTo>
                <a:cubicBezTo>
                  <a:pt x="742" y="3031"/>
                  <a:pt x="742" y="3031"/>
                  <a:pt x="742" y="3031"/>
                </a:cubicBezTo>
                <a:cubicBezTo>
                  <a:pt x="842" y="3199"/>
                  <a:pt x="1010" y="3298"/>
                  <a:pt x="1201" y="3298"/>
                </a:cubicBezTo>
                <a:cubicBezTo>
                  <a:pt x="2495" y="3298"/>
                  <a:pt x="2495" y="3298"/>
                  <a:pt x="2495" y="3298"/>
                </a:cubicBezTo>
                <a:cubicBezTo>
                  <a:pt x="2686" y="3298"/>
                  <a:pt x="2854" y="3199"/>
                  <a:pt x="2954" y="3031"/>
                </a:cubicBezTo>
                <a:cubicBezTo>
                  <a:pt x="3596" y="1913"/>
                  <a:pt x="3596" y="1913"/>
                  <a:pt x="3596" y="1913"/>
                </a:cubicBezTo>
                <a:cubicBezTo>
                  <a:pt x="3696" y="1745"/>
                  <a:pt x="3696" y="1546"/>
                  <a:pt x="3596" y="1385"/>
                </a:cubicBezTo>
                <a:cubicBezTo>
                  <a:pt x="2954" y="260"/>
                  <a:pt x="2954" y="260"/>
                  <a:pt x="2954" y="260"/>
                </a:cubicBezTo>
                <a:cubicBezTo>
                  <a:pt x="2854" y="100"/>
                  <a:pt x="2686" y="0"/>
                  <a:pt x="2495" y="0"/>
                </a:cubicBezTo>
              </a:path>
            </a:pathLst>
          </a:custGeom>
          <a:solidFill>
            <a:srgbClr val="FEFFFF"/>
          </a:solidFill>
          <a:ln w="63500" cap="flat">
            <a:solidFill>
              <a:srgbClr val="F5E252"/>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rgbClr val="9A9998"/>
              </a:solidFill>
              <a:effectLst/>
              <a:uLnTx/>
              <a:uFillTx/>
            </a:endParaRPr>
          </a:p>
        </p:txBody>
      </p:sp>
      <p:sp>
        <p:nvSpPr>
          <p:cNvPr id="40" name="Freeform 412">
            <a:extLst>
              <a:ext uri="{FF2B5EF4-FFF2-40B4-BE49-F238E27FC236}">
                <a16:creationId xmlns:a16="http://schemas.microsoft.com/office/drawing/2014/main" id="{79B36232-F3A5-4E1C-A7BD-D7973D5909B4}"/>
              </a:ext>
            </a:extLst>
          </p:cNvPr>
          <p:cNvSpPr>
            <a:spLocks noChangeArrowheads="1"/>
          </p:cNvSpPr>
          <p:nvPr userDrawn="1"/>
        </p:nvSpPr>
        <p:spPr bwMode="auto">
          <a:xfrm>
            <a:off x="8976783" y="1995370"/>
            <a:ext cx="2300776" cy="2056131"/>
          </a:xfrm>
          <a:custGeom>
            <a:avLst/>
            <a:gdLst>
              <a:gd name="T0" fmla="*/ 2495 w 3689"/>
              <a:gd name="T1" fmla="*/ 0 h 3299"/>
              <a:gd name="T2" fmla="*/ 2495 w 3689"/>
              <a:gd name="T3" fmla="*/ 0 h 3299"/>
              <a:gd name="T4" fmla="*/ 1201 w 3689"/>
              <a:gd name="T5" fmla="*/ 0 h 3299"/>
              <a:gd name="T6" fmla="*/ 742 w 3689"/>
              <a:gd name="T7" fmla="*/ 260 h 3299"/>
              <a:gd name="T8" fmla="*/ 99 w 3689"/>
              <a:gd name="T9" fmla="*/ 1385 h 3299"/>
              <a:gd name="T10" fmla="*/ 99 w 3689"/>
              <a:gd name="T11" fmla="*/ 1913 h 3299"/>
              <a:gd name="T12" fmla="*/ 742 w 3689"/>
              <a:gd name="T13" fmla="*/ 3031 h 3299"/>
              <a:gd name="T14" fmla="*/ 1201 w 3689"/>
              <a:gd name="T15" fmla="*/ 3298 h 3299"/>
              <a:gd name="T16" fmla="*/ 2495 w 3689"/>
              <a:gd name="T17" fmla="*/ 3298 h 3299"/>
              <a:gd name="T18" fmla="*/ 2946 w 3689"/>
              <a:gd name="T19" fmla="*/ 3031 h 3299"/>
              <a:gd name="T20" fmla="*/ 3597 w 3689"/>
              <a:gd name="T21" fmla="*/ 1913 h 3299"/>
              <a:gd name="T22" fmla="*/ 3597 w 3689"/>
              <a:gd name="T23" fmla="*/ 1385 h 3299"/>
              <a:gd name="T24" fmla="*/ 2946 w 3689"/>
              <a:gd name="T25" fmla="*/ 260 h 3299"/>
              <a:gd name="T26" fmla="*/ 2495 w 3689"/>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9" h="3299">
                <a:moveTo>
                  <a:pt x="2495" y="0"/>
                </a:moveTo>
                <a:lnTo>
                  <a:pt x="2495" y="0"/>
                </a:lnTo>
                <a:cubicBezTo>
                  <a:pt x="1201" y="0"/>
                  <a:pt x="1201" y="0"/>
                  <a:pt x="1201" y="0"/>
                </a:cubicBezTo>
                <a:cubicBezTo>
                  <a:pt x="1010" y="0"/>
                  <a:pt x="842" y="100"/>
                  <a:pt x="742" y="260"/>
                </a:cubicBezTo>
                <a:cubicBezTo>
                  <a:pt x="99" y="1385"/>
                  <a:pt x="99" y="1385"/>
                  <a:pt x="99" y="1385"/>
                </a:cubicBezTo>
                <a:cubicBezTo>
                  <a:pt x="0" y="1546"/>
                  <a:pt x="0" y="1745"/>
                  <a:pt x="99" y="1913"/>
                </a:cubicBezTo>
                <a:cubicBezTo>
                  <a:pt x="742" y="3031"/>
                  <a:pt x="742" y="3031"/>
                  <a:pt x="742" y="3031"/>
                </a:cubicBezTo>
                <a:cubicBezTo>
                  <a:pt x="842" y="3199"/>
                  <a:pt x="1010" y="3298"/>
                  <a:pt x="1201" y="3298"/>
                </a:cubicBezTo>
                <a:cubicBezTo>
                  <a:pt x="2495" y="3298"/>
                  <a:pt x="2495" y="3298"/>
                  <a:pt x="2495" y="3298"/>
                </a:cubicBezTo>
                <a:cubicBezTo>
                  <a:pt x="2686" y="3298"/>
                  <a:pt x="2854" y="3199"/>
                  <a:pt x="2946" y="3031"/>
                </a:cubicBezTo>
                <a:cubicBezTo>
                  <a:pt x="3597" y="1913"/>
                  <a:pt x="3597" y="1913"/>
                  <a:pt x="3597" y="1913"/>
                </a:cubicBezTo>
                <a:cubicBezTo>
                  <a:pt x="3688" y="1745"/>
                  <a:pt x="3688" y="1546"/>
                  <a:pt x="3597" y="1385"/>
                </a:cubicBezTo>
                <a:cubicBezTo>
                  <a:pt x="2946" y="260"/>
                  <a:pt x="2946" y="260"/>
                  <a:pt x="2946" y="260"/>
                </a:cubicBezTo>
                <a:cubicBezTo>
                  <a:pt x="2854" y="100"/>
                  <a:pt x="2686" y="0"/>
                  <a:pt x="2495" y="0"/>
                </a:cubicBezTo>
              </a:path>
            </a:pathLst>
          </a:custGeom>
          <a:solidFill>
            <a:srgbClr val="FEFFFF"/>
          </a:solidFill>
          <a:ln w="63500" cap="flat">
            <a:solidFill>
              <a:srgbClr val="D259B1"/>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1" name="Freeform 413">
            <a:extLst>
              <a:ext uri="{FF2B5EF4-FFF2-40B4-BE49-F238E27FC236}">
                <a16:creationId xmlns:a16="http://schemas.microsoft.com/office/drawing/2014/main" id="{83B2E4A5-C53A-48A2-996B-D7D36D51A51A}"/>
              </a:ext>
            </a:extLst>
          </p:cNvPr>
          <p:cNvSpPr>
            <a:spLocks noChangeArrowheads="1"/>
          </p:cNvSpPr>
          <p:nvPr userDrawn="1"/>
        </p:nvSpPr>
        <p:spPr bwMode="auto">
          <a:xfrm>
            <a:off x="1549424" y="3240594"/>
            <a:ext cx="788916" cy="503037"/>
          </a:xfrm>
          <a:custGeom>
            <a:avLst/>
            <a:gdLst>
              <a:gd name="T0" fmla="*/ 1263 w 1264"/>
              <a:gd name="T1" fmla="*/ 704 h 805"/>
              <a:gd name="T2" fmla="*/ 1263 w 1264"/>
              <a:gd name="T3" fmla="*/ 704 h 805"/>
              <a:gd name="T4" fmla="*/ 628 w 1264"/>
              <a:gd name="T5" fmla="*/ 804 h 805"/>
              <a:gd name="T6" fmla="*/ 0 w 1264"/>
              <a:gd name="T7" fmla="*/ 704 h 805"/>
              <a:gd name="T8" fmla="*/ 0 w 1264"/>
              <a:gd name="T9" fmla="*/ 0 h 805"/>
              <a:gd name="T10" fmla="*/ 1263 w 1264"/>
              <a:gd name="T11" fmla="*/ 0 h 805"/>
              <a:gd name="T12" fmla="*/ 1263 w 1264"/>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4" h="805">
                <a:moveTo>
                  <a:pt x="1263" y="704"/>
                </a:moveTo>
                <a:lnTo>
                  <a:pt x="1263" y="704"/>
                </a:lnTo>
                <a:cubicBezTo>
                  <a:pt x="1117" y="750"/>
                  <a:pt x="896" y="804"/>
                  <a:pt x="628" y="804"/>
                </a:cubicBezTo>
                <a:cubicBezTo>
                  <a:pt x="368" y="804"/>
                  <a:pt x="146" y="750"/>
                  <a:pt x="0" y="704"/>
                </a:cubicBezTo>
                <a:cubicBezTo>
                  <a:pt x="0" y="467"/>
                  <a:pt x="0" y="238"/>
                  <a:pt x="0" y="0"/>
                </a:cubicBezTo>
                <a:cubicBezTo>
                  <a:pt x="1263" y="0"/>
                  <a:pt x="1263" y="0"/>
                  <a:pt x="1263" y="0"/>
                </a:cubicBezTo>
                <a:lnTo>
                  <a:pt x="1263" y="704"/>
                </a:lnTo>
              </a:path>
            </a:pathLst>
          </a:custGeom>
          <a:solidFill>
            <a:srgbClr val="FEFFFF"/>
          </a:solidFill>
          <a:ln w="63500" cap="flat">
            <a:solidFill>
              <a:srgbClr val="89F3D3"/>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2" name="Freeform 414">
            <a:extLst>
              <a:ext uri="{FF2B5EF4-FFF2-40B4-BE49-F238E27FC236}">
                <a16:creationId xmlns:a16="http://schemas.microsoft.com/office/drawing/2014/main" id="{A2DD1924-6CF0-4B3F-A34F-3EF85D870D8C}"/>
              </a:ext>
            </a:extLst>
          </p:cNvPr>
          <p:cNvSpPr>
            <a:spLocks noChangeArrowheads="1"/>
          </p:cNvSpPr>
          <p:nvPr userDrawn="1"/>
        </p:nvSpPr>
        <p:spPr bwMode="auto">
          <a:xfrm>
            <a:off x="1392740" y="2896988"/>
            <a:ext cx="1102285" cy="610242"/>
          </a:xfrm>
          <a:custGeom>
            <a:avLst/>
            <a:gdLst>
              <a:gd name="T0" fmla="*/ 1729 w 1768"/>
              <a:gd name="T1" fmla="*/ 536 h 981"/>
              <a:gd name="T2" fmla="*/ 1729 w 1768"/>
              <a:gd name="T3" fmla="*/ 536 h 981"/>
              <a:gd name="T4" fmla="*/ 910 w 1768"/>
              <a:gd name="T5" fmla="*/ 972 h 981"/>
              <a:gd name="T6" fmla="*/ 857 w 1768"/>
              <a:gd name="T7" fmla="*/ 972 h 981"/>
              <a:gd name="T8" fmla="*/ 46 w 1768"/>
              <a:gd name="T9" fmla="*/ 536 h 981"/>
              <a:gd name="T10" fmla="*/ 46 w 1768"/>
              <a:gd name="T11" fmla="*/ 437 h 981"/>
              <a:gd name="T12" fmla="*/ 857 w 1768"/>
              <a:gd name="T13" fmla="*/ 8 h 981"/>
              <a:gd name="T14" fmla="*/ 910 w 1768"/>
              <a:gd name="T15" fmla="*/ 8 h 981"/>
              <a:gd name="T16" fmla="*/ 1729 w 1768"/>
              <a:gd name="T17" fmla="*/ 437 h 981"/>
              <a:gd name="T18" fmla="*/ 1729 w 1768"/>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8" h="981">
                <a:moveTo>
                  <a:pt x="1729" y="536"/>
                </a:moveTo>
                <a:lnTo>
                  <a:pt x="1729" y="536"/>
                </a:lnTo>
                <a:cubicBezTo>
                  <a:pt x="910" y="972"/>
                  <a:pt x="910" y="972"/>
                  <a:pt x="910" y="972"/>
                </a:cubicBezTo>
                <a:cubicBezTo>
                  <a:pt x="895" y="980"/>
                  <a:pt x="872" y="980"/>
                  <a:pt x="857" y="972"/>
                </a:cubicBezTo>
                <a:cubicBezTo>
                  <a:pt x="46" y="536"/>
                  <a:pt x="46" y="536"/>
                  <a:pt x="46" y="536"/>
                </a:cubicBezTo>
                <a:cubicBezTo>
                  <a:pt x="0" y="513"/>
                  <a:pt x="0" y="460"/>
                  <a:pt x="46" y="437"/>
                </a:cubicBezTo>
                <a:cubicBezTo>
                  <a:pt x="857" y="8"/>
                  <a:pt x="857" y="8"/>
                  <a:pt x="857" y="8"/>
                </a:cubicBezTo>
                <a:cubicBezTo>
                  <a:pt x="872" y="0"/>
                  <a:pt x="895" y="0"/>
                  <a:pt x="910" y="8"/>
                </a:cubicBezTo>
                <a:cubicBezTo>
                  <a:pt x="1729" y="437"/>
                  <a:pt x="1729" y="437"/>
                  <a:pt x="1729" y="437"/>
                </a:cubicBezTo>
                <a:cubicBezTo>
                  <a:pt x="1767" y="460"/>
                  <a:pt x="1767" y="513"/>
                  <a:pt x="1729" y="536"/>
                </a:cubicBezTo>
              </a:path>
            </a:pathLst>
          </a:custGeom>
          <a:solidFill>
            <a:srgbClr val="FEFFFF"/>
          </a:solidFill>
          <a:ln w="63500" cap="flat">
            <a:solidFill>
              <a:srgbClr val="89F3D3"/>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3" name="Freeform 416">
            <a:extLst>
              <a:ext uri="{FF2B5EF4-FFF2-40B4-BE49-F238E27FC236}">
                <a16:creationId xmlns:a16="http://schemas.microsoft.com/office/drawing/2014/main" id="{F267465B-96C2-4D2D-943D-B99F95048434}"/>
              </a:ext>
            </a:extLst>
          </p:cNvPr>
          <p:cNvSpPr>
            <a:spLocks noChangeArrowheads="1"/>
          </p:cNvSpPr>
          <p:nvPr userDrawn="1"/>
        </p:nvSpPr>
        <p:spPr bwMode="auto">
          <a:xfrm>
            <a:off x="4279019" y="3240594"/>
            <a:ext cx="788917" cy="503037"/>
          </a:xfrm>
          <a:custGeom>
            <a:avLst/>
            <a:gdLst>
              <a:gd name="T0" fmla="*/ 1263 w 1264"/>
              <a:gd name="T1" fmla="*/ 704 h 805"/>
              <a:gd name="T2" fmla="*/ 1263 w 1264"/>
              <a:gd name="T3" fmla="*/ 704 h 805"/>
              <a:gd name="T4" fmla="*/ 628 w 1264"/>
              <a:gd name="T5" fmla="*/ 804 h 805"/>
              <a:gd name="T6" fmla="*/ 0 w 1264"/>
              <a:gd name="T7" fmla="*/ 704 h 805"/>
              <a:gd name="T8" fmla="*/ 0 w 1264"/>
              <a:gd name="T9" fmla="*/ 0 h 805"/>
              <a:gd name="T10" fmla="*/ 1263 w 1264"/>
              <a:gd name="T11" fmla="*/ 0 h 805"/>
              <a:gd name="T12" fmla="*/ 1263 w 1264"/>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4" h="805">
                <a:moveTo>
                  <a:pt x="1263" y="704"/>
                </a:moveTo>
                <a:lnTo>
                  <a:pt x="1263" y="704"/>
                </a:lnTo>
                <a:cubicBezTo>
                  <a:pt x="1118" y="750"/>
                  <a:pt x="896" y="804"/>
                  <a:pt x="628" y="804"/>
                </a:cubicBezTo>
                <a:cubicBezTo>
                  <a:pt x="360" y="804"/>
                  <a:pt x="146" y="750"/>
                  <a:pt x="0" y="704"/>
                </a:cubicBezTo>
                <a:cubicBezTo>
                  <a:pt x="0" y="467"/>
                  <a:pt x="0" y="238"/>
                  <a:pt x="0" y="0"/>
                </a:cubicBezTo>
                <a:cubicBezTo>
                  <a:pt x="1263" y="0"/>
                  <a:pt x="1263" y="0"/>
                  <a:pt x="1263" y="0"/>
                </a:cubicBezTo>
                <a:lnTo>
                  <a:pt x="1263" y="704"/>
                </a:lnTo>
              </a:path>
            </a:pathLst>
          </a:custGeom>
          <a:solidFill>
            <a:srgbClr val="FEFFFF"/>
          </a:solidFill>
          <a:ln w="63500" cap="flat">
            <a:solidFill>
              <a:srgbClr val="69B8F8"/>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4" name="Freeform 417">
            <a:extLst>
              <a:ext uri="{FF2B5EF4-FFF2-40B4-BE49-F238E27FC236}">
                <a16:creationId xmlns:a16="http://schemas.microsoft.com/office/drawing/2014/main" id="{EC07024B-29C9-4928-9A08-6EF73A05A420}"/>
              </a:ext>
            </a:extLst>
          </p:cNvPr>
          <p:cNvSpPr>
            <a:spLocks noChangeArrowheads="1"/>
          </p:cNvSpPr>
          <p:nvPr userDrawn="1"/>
        </p:nvSpPr>
        <p:spPr bwMode="auto">
          <a:xfrm>
            <a:off x="4122336" y="2896988"/>
            <a:ext cx="1102283" cy="610242"/>
          </a:xfrm>
          <a:custGeom>
            <a:avLst/>
            <a:gdLst>
              <a:gd name="T0" fmla="*/ 1729 w 1768"/>
              <a:gd name="T1" fmla="*/ 536 h 981"/>
              <a:gd name="T2" fmla="*/ 1729 w 1768"/>
              <a:gd name="T3" fmla="*/ 536 h 981"/>
              <a:gd name="T4" fmla="*/ 910 w 1768"/>
              <a:gd name="T5" fmla="*/ 972 h 981"/>
              <a:gd name="T6" fmla="*/ 857 w 1768"/>
              <a:gd name="T7" fmla="*/ 972 h 981"/>
              <a:gd name="T8" fmla="*/ 38 w 1768"/>
              <a:gd name="T9" fmla="*/ 536 h 981"/>
              <a:gd name="T10" fmla="*/ 38 w 1768"/>
              <a:gd name="T11" fmla="*/ 437 h 981"/>
              <a:gd name="T12" fmla="*/ 857 w 1768"/>
              <a:gd name="T13" fmla="*/ 8 h 981"/>
              <a:gd name="T14" fmla="*/ 910 w 1768"/>
              <a:gd name="T15" fmla="*/ 8 h 981"/>
              <a:gd name="T16" fmla="*/ 1729 w 1768"/>
              <a:gd name="T17" fmla="*/ 437 h 981"/>
              <a:gd name="T18" fmla="*/ 1729 w 1768"/>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8" h="981">
                <a:moveTo>
                  <a:pt x="1729" y="536"/>
                </a:moveTo>
                <a:lnTo>
                  <a:pt x="1729" y="536"/>
                </a:lnTo>
                <a:cubicBezTo>
                  <a:pt x="910" y="972"/>
                  <a:pt x="910" y="972"/>
                  <a:pt x="910" y="972"/>
                </a:cubicBezTo>
                <a:cubicBezTo>
                  <a:pt x="895" y="980"/>
                  <a:pt x="872" y="980"/>
                  <a:pt x="857" y="972"/>
                </a:cubicBezTo>
                <a:cubicBezTo>
                  <a:pt x="38" y="536"/>
                  <a:pt x="38" y="536"/>
                  <a:pt x="38" y="536"/>
                </a:cubicBezTo>
                <a:cubicBezTo>
                  <a:pt x="0" y="513"/>
                  <a:pt x="0" y="460"/>
                  <a:pt x="38" y="437"/>
                </a:cubicBezTo>
                <a:cubicBezTo>
                  <a:pt x="857" y="8"/>
                  <a:pt x="857" y="8"/>
                  <a:pt x="857" y="8"/>
                </a:cubicBezTo>
                <a:cubicBezTo>
                  <a:pt x="872" y="0"/>
                  <a:pt x="895" y="0"/>
                  <a:pt x="910" y="8"/>
                </a:cubicBezTo>
                <a:cubicBezTo>
                  <a:pt x="1729" y="437"/>
                  <a:pt x="1729" y="437"/>
                  <a:pt x="1729" y="437"/>
                </a:cubicBezTo>
                <a:cubicBezTo>
                  <a:pt x="1767" y="460"/>
                  <a:pt x="1767" y="513"/>
                  <a:pt x="1729" y="536"/>
                </a:cubicBezTo>
              </a:path>
            </a:pathLst>
          </a:custGeom>
          <a:solidFill>
            <a:srgbClr val="FEFFFF"/>
          </a:solidFill>
          <a:ln w="63500" cap="flat">
            <a:solidFill>
              <a:srgbClr val="69B8F8"/>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5" name="Freeform 419">
            <a:extLst>
              <a:ext uri="{FF2B5EF4-FFF2-40B4-BE49-F238E27FC236}">
                <a16:creationId xmlns:a16="http://schemas.microsoft.com/office/drawing/2014/main" id="{3B7D4D7F-2F7E-4342-81A5-7833389F0B9B}"/>
              </a:ext>
            </a:extLst>
          </p:cNvPr>
          <p:cNvSpPr>
            <a:spLocks noChangeArrowheads="1"/>
          </p:cNvSpPr>
          <p:nvPr userDrawn="1"/>
        </p:nvSpPr>
        <p:spPr bwMode="auto">
          <a:xfrm>
            <a:off x="7008615" y="3240594"/>
            <a:ext cx="786168" cy="503037"/>
          </a:xfrm>
          <a:custGeom>
            <a:avLst/>
            <a:gdLst>
              <a:gd name="T0" fmla="*/ 1262 w 1263"/>
              <a:gd name="T1" fmla="*/ 704 h 805"/>
              <a:gd name="T2" fmla="*/ 1262 w 1263"/>
              <a:gd name="T3" fmla="*/ 704 h 805"/>
              <a:gd name="T4" fmla="*/ 627 w 1263"/>
              <a:gd name="T5" fmla="*/ 804 h 805"/>
              <a:gd name="T6" fmla="*/ 0 w 1263"/>
              <a:gd name="T7" fmla="*/ 704 h 805"/>
              <a:gd name="T8" fmla="*/ 0 w 1263"/>
              <a:gd name="T9" fmla="*/ 0 h 805"/>
              <a:gd name="T10" fmla="*/ 1262 w 1263"/>
              <a:gd name="T11" fmla="*/ 0 h 805"/>
              <a:gd name="T12" fmla="*/ 1262 w 1263"/>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3" h="805">
                <a:moveTo>
                  <a:pt x="1262" y="704"/>
                </a:moveTo>
                <a:lnTo>
                  <a:pt x="1262" y="704"/>
                </a:lnTo>
                <a:cubicBezTo>
                  <a:pt x="1117" y="750"/>
                  <a:pt x="895" y="804"/>
                  <a:pt x="627" y="804"/>
                </a:cubicBezTo>
                <a:cubicBezTo>
                  <a:pt x="359" y="804"/>
                  <a:pt x="145" y="750"/>
                  <a:pt x="0" y="704"/>
                </a:cubicBezTo>
                <a:cubicBezTo>
                  <a:pt x="0" y="467"/>
                  <a:pt x="0" y="238"/>
                  <a:pt x="0" y="0"/>
                </a:cubicBezTo>
                <a:cubicBezTo>
                  <a:pt x="1262" y="0"/>
                  <a:pt x="1262" y="0"/>
                  <a:pt x="1262" y="0"/>
                </a:cubicBezTo>
                <a:lnTo>
                  <a:pt x="1262" y="704"/>
                </a:lnTo>
              </a:path>
            </a:pathLst>
          </a:custGeom>
          <a:solidFill>
            <a:srgbClr val="FEFFFF"/>
          </a:solidFill>
          <a:ln w="63500" cap="flat">
            <a:solidFill>
              <a:srgbClr val="F5E252"/>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6" name="Freeform 420">
            <a:extLst>
              <a:ext uri="{FF2B5EF4-FFF2-40B4-BE49-F238E27FC236}">
                <a16:creationId xmlns:a16="http://schemas.microsoft.com/office/drawing/2014/main" id="{6CFA273E-2C61-44DF-9B97-4EAFDDFF6EEF}"/>
              </a:ext>
            </a:extLst>
          </p:cNvPr>
          <p:cNvSpPr>
            <a:spLocks noChangeArrowheads="1"/>
          </p:cNvSpPr>
          <p:nvPr userDrawn="1"/>
        </p:nvSpPr>
        <p:spPr bwMode="auto">
          <a:xfrm>
            <a:off x="6849183" y="2896988"/>
            <a:ext cx="1102283" cy="610242"/>
          </a:xfrm>
          <a:custGeom>
            <a:avLst/>
            <a:gdLst>
              <a:gd name="T0" fmla="*/ 1729 w 1769"/>
              <a:gd name="T1" fmla="*/ 536 h 981"/>
              <a:gd name="T2" fmla="*/ 1729 w 1769"/>
              <a:gd name="T3" fmla="*/ 536 h 981"/>
              <a:gd name="T4" fmla="*/ 910 w 1769"/>
              <a:gd name="T5" fmla="*/ 972 h 981"/>
              <a:gd name="T6" fmla="*/ 857 w 1769"/>
              <a:gd name="T7" fmla="*/ 972 h 981"/>
              <a:gd name="T8" fmla="*/ 38 w 1769"/>
              <a:gd name="T9" fmla="*/ 536 h 981"/>
              <a:gd name="T10" fmla="*/ 38 w 1769"/>
              <a:gd name="T11" fmla="*/ 437 h 981"/>
              <a:gd name="T12" fmla="*/ 857 w 1769"/>
              <a:gd name="T13" fmla="*/ 8 h 981"/>
              <a:gd name="T14" fmla="*/ 910 w 1769"/>
              <a:gd name="T15" fmla="*/ 8 h 981"/>
              <a:gd name="T16" fmla="*/ 1729 w 1769"/>
              <a:gd name="T17" fmla="*/ 437 h 981"/>
              <a:gd name="T18" fmla="*/ 1729 w 1769"/>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9" h="981">
                <a:moveTo>
                  <a:pt x="1729" y="536"/>
                </a:moveTo>
                <a:lnTo>
                  <a:pt x="1729" y="536"/>
                </a:lnTo>
                <a:cubicBezTo>
                  <a:pt x="910" y="972"/>
                  <a:pt x="910" y="972"/>
                  <a:pt x="910" y="972"/>
                </a:cubicBezTo>
                <a:cubicBezTo>
                  <a:pt x="895" y="980"/>
                  <a:pt x="872" y="980"/>
                  <a:pt x="857" y="972"/>
                </a:cubicBezTo>
                <a:cubicBezTo>
                  <a:pt x="38" y="536"/>
                  <a:pt x="38" y="536"/>
                  <a:pt x="38" y="536"/>
                </a:cubicBezTo>
                <a:cubicBezTo>
                  <a:pt x="0" y="513"/>
                  <a:pt x="0" y="460"/>
                  <a:pt x="38" y="437"/>
                </a:cubicBezTo>
                <a:cubicBezTo>
                  <a:pt x="857" y="8"/>
                  <a:pt x="857" y="8"/>
                  <a:pt x="857" y="8"/>
                </a:cubicBezTo>
                <a:cubicBezTo>
                  <a:pt x="872" y="0"/>
                  <a:pt x="895" y="0"/>
                  <a:pt x="910" y="8"/>
                </a:cubicBezTo>
                <a:cubicBezTo>
                  <a:pt x="1729" y="437"/>
                  <a:pt x="1729" y="437"/>
                  <a:pt x="1729" y="437"/>
                </a:cubicBezTo>
                <a:cubicBezTo>
                  <a:pt x="1768" y="460"/>
                  <a:pt x="1768" y="513"/>
                  <a:pt x="1729" y="536"/>
                </a:cubicBezTo>
              </a:path>
            </a:pathLst>
          </a:custGeom>
          <a:solidFill>
            <a:srgbClr val="FEFFFF"/>
          </a:solidFill>
          <a:ln w="63500" cap="flat">
            <a:solidFill>
              <a:srgbClr val="F5E252"/>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7" name="Freeform 422">
            <a:extLst>
              <a:ext uri="{FF2B5EF4-FFF2-40B4-BE49-F238E27FC236}">
                <a16:creationId xmlns:a16="http://schemas.microsoft.com/office/drawing/2014/main" id="{06CFA213-6E9A-4595-BD17-F1F13773397F}"/>
              </a:ext>
            </a:extLst>
          </p:cNvPr>
          <p:cNvSpPr>
            <a:spLocks noChangeArrowheads="1"/>
          </p:cNvSpPr>
          <p:nvPr userDrawn="1"/>
        </p:nvSpPr>
        <p:spPr bwMode="auto">
          <a:xfrm>
            <a:off x="9735462" y="3240594"/>
            <a:ext cx="786168" cy="503037"/>
          </a:xfrm>
          <a:custGeom>
            <a:avLst/>
            <a:gdLst>
              <a:gd name="T0" fmla="*/ 1262 w 1263"/>
              <a:gd name="T1" fmla="*/ 704 h 805"/>
              <a:gd name="T2" fmla="*/ 1262 w 1263"/>
              <a:gd name="T3" fmla="*/ 704 h 805"/>
              <a:gd name="T4" fmla="*/ 627 w 1263"/>
              <a:gd name="T5" fmla="*/ 804 h 805"/>
              <a:gd name="T6" fmla="*/ 0 w 1263"/>
              <a:gd name="T7" fmla="*/ 704 h 805"/>
              <a:gd name="T8" fmla="*/ 0 w 1263"/>
              <a:gd name="T9" fmla="*/ 0 h 805"/>
              <a:gd name="T10" fmla="*/ 1262 w 1263"/>
              <a:gd name="T11" fmla="*/ 0 h 805"/>
              <a:gd name="T12" fmla="*/ 1262 w 1263"/>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3" h="805">
                <a:moveTo>
                  <a:pt x="1262" y="704"/>
                </a:moveTo>
                <a:lnTo>
                  <a:pt x="1262" y="704"/>
                </a:lnTo>
                <a:cubicBezTo>
                  <a:pt x="1117" y="750"/>
                  <a:pt x="895" y="804"/>
                  <a:pt x="627" y="804"/>
                </a:cubicBezTo>
                <a:cubicBezTo>
                  <a:pt x="359" y="804"/>
                  <a:pt x="145" y="750"/>
                  <a:pt x="0" y="704"/>
                </a:cubicBezTo>
                <a:cubicBezTo>
                  <a:pt x="0" y="467"/>
                  <a:pt x="0" y="238"/>
                  <a:pt x="0" y="0"/>
                </a:cubicBezTo>
                <a:cubicBezTo>
                  <a:pt x="1262" y="0"/>
                  <a:pt x="1262" y="0"/>
                  <a:pt x="1262" y="0"/>
                </a:cubicBezTo>
                <a:lnTo>
                  <a:pt x="1262" y="704"/>
                </a:lnTo>
              </a:path>
            </a:pathLst>
          </a:custGeom>
          <a:solidFill>
            <a:srgbClr val="FEFFFF"/>
          </a:solidFill>
          <a:ln w="63500" cap="flat">
            <a:solidFill>
              <a:srgbClr val="D259B1"/>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8" name="Freeform 423">
            <a:extLst>
              <a:ext uri="{FF2B5EF4-FFF2-40B4-BE49-F238E27FC236}">
                <a16:creationId xmlns:a16="http://schemas.microsoft.com/office/drawing/2014/main" id="{A5867511-C08A-4F30-91F4-1AFDEAF4B494}"/>
              </a:ext>
            </a:extLst>
          </p:cNvPr>
          <p:cNvSpPr>
            <a:spLocks noChangeArrowheads="1"/>
          </p:cNvSpPr>
          <p:nvPr userDrawn="1"/>
        </p:nvSpPr>
        <p:spPr bwMode="auto">
          <a:xfrm>
            <a:off x="9578777" y="2896988"/>
            <a:ext cx="1102285" cy="610242"/>
          </a:xfrm>
          <a:custGeom>
            <a:avLst/>
            <a:gdLst>
              <a:gd name="T0" fmla="*/ 1729 w 1769"/>
              <a:gd name="T1" fmla="*/ 536 h 981"/>
              <a:gd name="T2" fmla="*/ 1729 w 1769"/>
              <a:gd name="T3" fmla="*/ 536 h 981"/>
              <a:gd name="T4" fmla="*/ 911 w 1769"/>
              <a:gd name="T5" fmla="*/ 972 h 981"/>
              <a:gd name="T6" fmla="*/ 857 w 1769"/>
              <a:gd name="T7" fmla="*/ 972 h 981"/>
              <a:gd name="T8" fmla="*/ 38 w 1769"/>
              <a:gd name="T9" fmla="*/ 536 h 981"/>
              <a:gd name="T10" fmla="*/ 38 w 1769"/>
              <a:gd name="T11" fmla="*/ 437 h 981"/>
              <a:gd name="T12" fmla="*/ 857 w 1769"/>
              <a:gd name="T13" fmla="*/ 8 h 981"/>
              <a:gd name="T14" fmla="*/ 911 w 1769"/>
              <a:gd name="T15" fmla="*/ 8 h 981"/>
              <a:gd name="T16" fmla="*/ 1729 w 1769"/>
              <a:gd name="T17" fmla="*/ 437 h 981"/>
              <a:gd name="T18" fmla="*/ 1729 w 1769"/>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9" h="981">
                <a:moveTo>
                  <a:pt x="1729" y="536"/>
                </a:moveTo>
                <a:lnTo>
                  <a:pt x="1729" y="536"/>
                </a:lnTo>
                <a:cubicBezTo>
                  <a:pt x="911" y="972"/>
                  <a:pt x="911" y="972"/>
                  <a:pt x="911" y="972"/>
                </a:cubicBezTo>
                <a:cubicBezTo>
                  <a:pt x="895" y="980"/>
                  <a:pt x="872" y="980"/>
                  <a:pt x="857" y="972"/>
                </a:cubicBezTo>
                <a:cubicBezTo>
                  <a:pt x="38" y="536"/>
                  <a:pt x="38" y="536"/>
                  <a:pt x="38" y="536"/>
                </a:cubicBezTo>
                <a:cubicBezTo>
                  <a:pt x="0" y="513"/>
                  <a:pt x="0" y="460"/>
                  <a:pt x="38" y="437"/>
                </a:cubicBezTo>
                <a:cubicBezTo>
                  <a:pt x="857" y="8"/>
                  <a:pt x="857" y="8"/>
                  <a:pt x="857" y="8"/>
                </a:cubicBezTo>
                <a:cubicBezTo>
                  <a:pt x="872" y="0"/>
                  <a:pt x="895" y="0"/>
                  <a:pt x="911" y="8"/>
                </a:cubicBezTo>
                <a:cubicBezTo>
                  <a:pt x="1729" y="437"/>
                  <a:pt x="1729" y="437"/>
                  <a:pt x="1729" y="437"/>
                </a:cubicBezTo>
                <a:cubicBezTo>
                  <a:pt x="1768" y="460"/>
                  <a:pt x="1768" y="513"/>
                  <a:pt x="1729" y="536"/>
                </a:cubicBezTo>
              </a:path>
            </a:pathLst>
          </a:custGeom>
          <a:solidFill>
            <a:srgbClr val="FEFFFF"/>
          </a:solidFill>
          <a:ln w="63500" cap="flat">
            <a:solidFill>
              <a:srgbClr val="D259B1"/>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9" name="CuadroTexto 475">
            <a:extLst>
              <a:ext uri="{FF2B5EF4-FFF2-40B4-BE49-F238E27FC236}">
                <a16:creationId xmlns:a16="http://schemas.microsoft.com/office/drawing/2014/main" id="{A654E755-DEBF-48B9-9B76-CC490D1930B7}"/>
              </a:ext>
            </a:extLst>
          </p:cNvPr>
          <p:cNvSpPr txBox="1"/>
          <p:nvPr userDrawn="1"/>
        </p:nvSpPr>
        <p:spPr>
          <a:xfrm>
            <a:off x="1708519" y="2125129"/>
            <a:ext cx="479618" cy="707886"/>
          </a:xfrm>
          <a:prstGeom prst="rect">
            <a:avLst/>
          </a:prstGeom>
          <a:noFill/>
        </p:spPr>
        <p:txBody>
          <a:bodyPr wrap="none" rtlCol="0">
            <a:spAutoFit/>
          </a:bodyPr>
          <a:lstStyle/>
          <a:p>
            <a:pPr algn="ctr" defTabSz="914217"/>
            <a:r>
              <a:rPr lang="en-US" sz="4000" b="1" dirty="0">
                <a:solidFill>
                  <a:srgbClr val="353E49"/>
                </a:solidFill>
                <a:latin typeface="Lato Heavy" charset="0"/>
                <a:ea typeface="Lato Heavy" charset="0"/>
                <a:cs typeface="Lato Heavy" charset="0"/>
              </a:rPr>
              <a:t>1</a:t>
            </a:r>
          </a:p>
        </p:txBody>
      </p:sp>
      <p:sp>
        <p:nvSpPr>
          <p:cNvPr id="50" name="CuadroTexto 476">
            <a:extLst>
              <a:ext uri="{FF2B5EF4-FFF2-40B4-BE49-F238E27FC236}">
                <a16:creationId xmlns:a16="http://schemas.microsoft.com/office/drawing/2014/main" id="{24CEC21E-1CA7-4431-A41C-14D46A9A97DA}"/>
              </a:ext>
            </a:extLst>
          </p:cNvPr>
          <p:cNvSpPr txBox="1"/>
          <p:nvPr userDrawn="1"/>
        </p:nvSpPr>
        <p:spPr>
          <a:xfrm>
            <a:off x="4447957" y="2120646"/>
            <a:ext cx="479618" cy="707886"/>
          </a:xfrm>
          <a:prstGeom prst="rect">
            <a:avLst/>
          </a:prstGeom>
          <a:noFill/>
        </p:spPr>
        <p:txBody>
          <a:bodyPr wrap="none" rtlCol="0">
            <a:spAutoFit/>
          </a:bodyPr>
          <a:lstStyle/>
          <a:p>
            <a:pPr algn="ctr" defTabSz="914217"/>
            <a:r>
              <a:rPr lang="en-US" sz="4000" b="1" dirty="0">
                <a:solidFill>
                  <a:srgbClr val="353E49"/>
                </a:solidFill>
                <a:latin typeface="Lato Heavy" charset="0"/>
                <a:ea typeface="Lato Heavy" charset="0"/>
                <a:cs typeface="Lato Heavy" charset="0"/>
              </a:rPr>
              <a:t>2</a:t>
            </a:r>
          </a:p>
        </p:txBody>
      </p:sp>
      <p:sp>
        <p:nvSpPr>
          <p:cNvPr id="51" name="CuadroTexto 477">
            <a:extLst>
              <a:ext uri="{FF2B5EF4-FFF2-40B4-BE49-F238E27FC236}">
                <a16:creationId xmlns:a16="http://schemas.microsoft.com/office/drawing/2014/main" id="{C8850E27-BEFD-4739-B50B-0693CCA723D6}"/>
              </a:ext>
            </a:extLst>
          </p:cNvPr>
          <p:cNvSpPr txBox="1"/>
          <p:nvPr userDrawn="1"/>
        </p:nvSpPr>
        <p:spPr>
          <a:xfrm>
            <a:off x="7170408" y="2125617"/>
            <a:ext cx="479618" cy="707886"/>
          </a:xfrm>
          <a:prstGeom prst="rect">
            <a:avLst/>
          </a:prstGeom>
          <a:noFill/>
        </p:spPr>
        <p:txBody>
          <a:bodyPr wrap="none" rtlCol="0">
            <a:spAutoFit/>
          </a:bodyPr>
          <a:lstStyle/>
          <a:p>
            <a:pPr algn="ctr" defTabSz="914217"/>
            <a:r>
              <a:rPr lang="en-US" sz="4000" b="1" dirty="0">
                <a:solidFill>
                  <a:srgbClr val="353E49"/>
                </a:solidFill>
                <a:latin typeface="Lato Heavy" charset="0"/>
                <a:ea typeface="Lato Heavy" charset="0"/>
                <a:cs typeface="Lato Heavy" charset="0"/>
              </a:rPr>
              <a:t>3</a:t>
            </a:r>
          </a:p>
        </p:txBody>
      </p:sp>
      <p:sp>
        <p:nvSpPr>
          <p:cNvPr id="52" name="CuadroTexto 478">
            <a:extLst>
              <a:ext uri="{FF2B5EF4-FFF2-40B4-BE49-F238E27FC236}">
                <a16:creationId xmlns:a16="http://schemas.microsoft.com/office/drawing/2014/main" id="{7DED2F4F-17A7-467A-9348-ECFADF4628EB}"/>
              </a:ext>
            </a:extLst>
          </p:cNvPr>
          <p:cNvSpPr txBox="1"/>
          <p:nvPr userDrawn="1"/>
        </p:nvSpPr>
        <p:spPr>
          <a:xfrm>
            <a:off x="9895679" y="2125617"/>
            <a:ext cx="479618" cy="707886"/>
          </a:xfrm>
          <a:prstGeom prst="rect">
            <a:avLst/>
          </a:prstGeom>
          <a:noFill/>
        </p:spPr>
        <p:txBody>
          <a:bodyPr wrap="none" rtlCol="0">
            <a:spAutoFit/>
          </a:bodyPr>
          <a:lstStyle/>
          <a:p>
            <a:pPr algn="ctr" defTabSz="914217"/>
            <a:r>
              <a:rPr lang="en-US" sz="4000" b="1" dirty="0">
                <a:solidFill>
                  <a:srgbClr val="353E49"/>
                </a:solidFill>
                <a:latin typeface="Lato Heavy" charset="0"/>
                <a:ea typeface="Lato Heavy" charset="0"/>
                <a:cs typeface="Lato Heavy" charset="0"/>
              </a:rPr>
              <a:t>4</a:t>
            </a:r>
          </a:p>
        </p:txBody>
      </p:sp>
      <p:sp>
        <p:nvSpPr>
          <p:cNvPr id="57" name="Text Placeholder 36">
            <a:extLst>
              <a:ext uri="{FF2B5EF4-FFF2-40B4-BE49-F238E27FC236}">
                <a16:creationId xmlns:a16="http://schemas.microsoft.com/office/drawing/2014/main" id="{CABFA4D7-A9CA-4BE3-9485-7E2B0242DC37}"/>
              </a:ext>
            </a:extLst>
          </p:cNvPr>
          <p:cNvSpPr>
            <a:spLocks noGrp="1"/>
          </p:cNvSpPr>
          <p:nvPr>
            <p:ph type="body" sz="quarter" idx="14"/>
          </p:nvPr>
        </p:nvSpPr>
        <p:spPr>
          <a:xfrm>
            <a:off x="838470" y="4532546"/>
            <a:ext cx="2258549" cy="1130637"/>
          </a:xfrm>
        </p:spPr>
        <p:txBody>
          <a:bodyPr/>
          <a:lstStyle>
            <a:lvl1pPr marL="0" indent="0" algn="ctr">
              <a:buNone/>
              <a:defRPr kumimoji="0" lang="en-US" sz="18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58" name="Text Placeholder 36">
            <a:extLst>
              <a:ext uri="{FF2B5EF4-FFF2-40B4-BE49-F238E27FC236}">
                <a16:creationId xmlns:a16="http://schemas.microsoft.com/office/drawing/2014/main" id="{343170F0-7948-4F06-AF99-75F78E2DA2A1}"/>
              </a:ext>
            </a:extLst>
          </p:cNvPr>
          <p:cNvSpPr>
            <a:spLocks noGrp="1"/>
          </p:cNvSpPr>
          <p:nvPr>
            <p:ph type="body" sz="quarter" idx="15"/>
          </p:nvPr>
        </p:nvSpPr>
        <p:spPr>
          <a:xfrm>
            <a:off x="3589989" y="4532546"/>
            <a:ext cx="2258549" cy="1130637"/>
          </a:xfrm>
        </p:spPr>
        <p:txBody>
          <a:bodyPr/>
          <a:lstStyle>
            <a:lvl1pPr marL="0" indent="0" algn="ctr">
              <a:buNone/>
              <a:defRPr kumimoji="0" lang="en-US" sz="18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59" name="Text Placeholder 36">
            <a:extLst>
              <a:ext uri="{FF2B5EF4-FFF2-40B4-BE49-F238E27FC236}">
                <a16:creationId xmlns:a16="http://schemas.microsoft.com/office/drawing/2014/main" id="{9F12F930-7E1C-497C-AC38-700B99CC3E3E}"/>
              </a:ext>
            </a:extLst>
          </p:cNvPr>
          <p:cNvSpPr>
            <a:spLocks noGrp="1"/>
          </p:cNvSpPr>
          <p:nvPr>
            <p:ph type="body" sz="quarter" idx="16"/>
          </p:nvPr>
        </p:nvSpPr>
        <p:spPr>
          <a:xfrm>
            <a:off x="6341508" y="4532546"/>
            <a:ext cx="2258549" cy="1130637"/>
          </a:xfrm>
        </p:spPr>
        <p:txBody>
          <a:bodyPr/>
          <a:lstStyle>
            <a:lvl1pPr marL="0" indent="0" algn="ctr">
              <a:buNone/>
              <a:defRPr kumimoji="0" lang="en-US" sz="18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60" name="Text Placeholder 36">
            <a:extLst>
              <a:ext uri="{FF2B5EF4-FFF2-40B4-BE49-F238E27FC236}">
                <a16:creationId xmlns:a16="http://schemas.microsoft.com/office/drawing/2014/main" id="{18D4E980-6D06-40BD-9B50-31990E57A097}"/>
              </a:ext>
            </a:extLst>
          </p:cNvPr>
          <p:cNvSpPr>
            <a:spLocks noGrp="1"/>
          </p:cNvSpPr>
          <p:nvPr>
            <p:ph type="body" sz="quarter" idx="17"/>
          </p:nvPr>
        </p:nvSpPr>
        <p:spPr>
          <a:xfrm>
            <a:off x="9093028" y="4532546"/>
            <a:ext cx="2258549" cy="1130637"/>
          </a:xfrm>
        </p:spPr>
        <p:txBody>
          <a:bodyPr/>
          <a:lstStyle>
            <a:lvl1pPr marL="0" indent="0" algn="ctr">
              <a:buNone/>
              <a:defRPr kumimoji="0" lang="en-US" sz="18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Tree>
    <p:extLst>
      <p:ext uri="{BB962C8B-B14F-4D97-AF65-F5344CB8AC3E}">
        <p14:creationId xmlns:p14="http://schemas.microsoft.com/office/powerpoint/2010/main" val="1251503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nu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1C55-B3CE-44CA-B778-0666F00C3AAC}"/>
              </a:ext>
            </a:extLst>
          </p:cNvPr>
          <p:cNvSpPr>
            <a:spLocks noGrp="1"/>
          </p:cNvSpPr>
          <p:nvPr>
            <p:ph type="title"/>
          </p:nvPr>
        </p:nvSpPr>
        <p:spPr/>
        <p:txBody>
          <a:bodyPr/>
          <a:lstStyle/>
          <a:p>
            <a:r>
              <a:rPr lang="en-US" dirty="0"/>
              <a:t>Click to edit Master title style</a:t>
            </a:r>
          </a:p>
        </p:txBody>
      </p:sp>
      <p:grpSp>
        <p:nvGrpSpPr>
          <p:cNvPr id="29" name="Group 28">
            <a:extLst>
              <a:ext uri="{FF2B5EF4-FFF2-40B4-BE49-F238E27FC236}">
                <a16:creationId xmlns:a16="http://schemas.microsoft.com/office/drawing/2014/main" id="{20A34E6C-44CA-4457-AFAF-B7C160416C1A}"/>
              </a:ext>
            </a:extLst>
          </p:cNvPr>
          <p:cNvGrpSpPr>
            <a:grpSpLocks noChangeAspect="1"/>
          </p:cNvGrpSpPr>
          <p:nvPr userDrawn="1"/>
        </p:nvGrpSpPr>
        <p:grpSpPr>
          <a:xfrm>
            <a:off x="5251847" y="698463"/>
            <a:ext cx="1688306" cy="27195"/>
            <a:chOff x="9673249" y="2043533"/>
            <a:chExt cx="7919727" cy="127577"/>
          </a:xfrm>
        </p:grpSpPr>
        <p:sp>
          <p:nvSpPr>
            <p:cNvPr id="30" name="Rectangle 29">
              <a:extLst>
                <a:ext uri="{FF2B5EF4-FFF2-40B4-BE49-F238E27FC236}">
                  <a16:creationId xmlns:a16="http://schemas.microsoft.com/office/drawing/2014/main" id="{FA5D8760-AECC-4B2B-8628-6AAB668527A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a:extLst>
                <a:ext uri="{FF2B5EF4-FFF2-40B4-BE49-F238E27FC236}">
                  <a16:creationId xmlns:a16="http://schemas.microsoft.com/office/drawing/2014/main" id="{96E1297A-E525-4C69-B05D-75E8D9B05B8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6EB2B902-C32E-4562-9720-6ABFEEE4812C}"/>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D764EB68-963F-470A-A626-0A7FF31D23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E93D1942-083A-4CD0-B51B-84E61D2966F0}"/>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4A7D1B98-ABBC-4857-AAB2-5566960EF3B6}"/>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
        <p:nvSpPr>
          <p:cNvPr id="53" name="Freeform 410">
            <a:extLst>
              <a:ext uri="{FF2B5EF4-FFF2-40B4-BE49-F238E27FC236}">
                <a16:creationId xmlns:a16="http://schemas.microsoft.com/office/drawing/2014/main" id="{6C44925F-58C1-4B7B-8B0C-E64C59F48164}"/>
              </a:ext>
            </a:extLst>
          </p:cNvPr>
          <p:cNvSpPr>
            <a:spLocks noChangeArrowheads="1"/>
          </p:cNvSpPr>
          <p:nvPr userDrawn="1"/>
        </p:nvSpPr>
        <p:spPr bwMode="auto">
          <a:xfrm>
            <a:off x="5174" y="1581015"/>
            <a:ext cx="9771528" cy="2634896"/>
          </a:xfrm>
          <a:custGeom>
            <a:avLst/>
            <a:gdLst>
              <a:gd name="T0" fmla="*/ 15764 w 15765"/>
              <a:gd name="T1" fmla="*/ 3269 h 4250"/>
              <a:gd name="T2" fmla="*/ 15764 w 15765"/>
              <a:gd name="T3" fmla="*/ 3269 h 4250"/>
              <a:gd name="T4" fmla="*/ 13225 w 15765"/>
              <a:gd name="T5" fmla="*/ 3888 h 4250"/>
              <a:gd name="T6" fmla="*/ 10059 w 15765"/>
              <a:gd name="T7" fmla="*/ 1205 h 4250"/>
              <a:gd name="T8" fmla="*/ 8140 w 15765"/>
              <a:gd name="T9" fmla="*/ 1486 h 4250"/>
              <a:gd name="T10" fmla="*/ 7304 w 15765"/>
              <a:gd name="T11" fmla="*/ 3237 h 4250"/>
              <a:gd name="T12" fmla="*/ 7416 w 15765"/>
              <a:gd name="T13" fmla="*/ 3663 h 4250"/>
              <a:gd name="T14" fmla="*/ 7802 w 15765"/>
              <a:gd name="T15" fmla="*/ 3831 h 4250"/>
              <a:gd name="T16" fmla="*/ 8083 w 15765"/>
              <a:gd name="T17" fmla="*/ 3510 h 4250"/>
              <a:gd name="T18" fmla="*/ 7682 w 15765"/>
              <a:gd name="T19" fmla="*/ 2329 h 4250"/>
              <a:gd name="T20" fmla="*/ 6420 w 15765"/>
              <a:gd name="T21" fmla="*/ 2104 h 4250"/>
              <a:gd name="T22" fmla="*/ 4837 w 15765"/>
              <a:gd name="T23" fmla="*/ 3044 h 4250"/>
              <a:gd name="T24" fmla="*/ 3126 w 15765"/>
              <a:gd name="T25" fmla="*/ 3446 h 4250"/>
              <a:gd name="T26" fmla="*/ 2218 w 15765"/>
              <a:gd name="T27" fmla="*/ 3205 h 4250"/>
              <a:gd name="T28" fmla="*/ 1310 w 15765"/>
              <a:gd name="T29" fmla="*/ 1992 h 4250"/>
              <a:gd name="T30" fmla="*/ 1261 w 15765"/>
              <a:gd name="T31" fmla="*/ 450 h 4250"/>
              <a:gd name="T32" fmla="*/ 1599 w 15765"/>
              <a:gd name="T33" fmla="*/ 40 h 4250"/>
              <a:gd name="T34" fmla="*/ 1808 w 15765"/>
              <a:gd name="T35" fmla="*/ 225 h 4250"/>
              <a:gd name="T36" fmla="*/ 1567 w 15765"/>
              <a:gd name="T37" fmla="*/ 1253 h 4250"/>
              <a:gd name="T38" fmla="*/ 0 w 15765"/>
              <a:gd name="T39" fmla="*/ 1535 h 4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65" h="4250">
                <a:moveTo>
                  <a:pt x="15764" y="3269"/>
                </a:moveTo>
                <a:lnTo>
                  <a:pt x="15764" y="3269"/>
                </a:lnTo>
                <a:cubicBezTo>
                  <a:pt x="15169" y="3992"/>
                  <a:pt x="14084" y="4249"/>
                  <a:pt x="13225" y="3888"/>
                </a:cubicBezTo>
                <a:cubicBezTo>
                  <a:pt x="11939" y="3341"/>
                  <a:pt x="11377" y="1678"/>
                  <a:pt x="10059" y="1205"/>
                </a:cubicBezTo>
                <a:cubicBezTo>
                  <a:pt x="9425" y="980"/>
                  <a:pt x="8678" y="1085"/>
                  <a:pt x="8140" y="1486"/>
                </a:cubicBezTo>
                <a:cubicBezTo>
                  <a:pt x="7601" y="1887"/>
                  <a:pt x="7272" y="2562"/>
                  <a:pt x="7304" y="3237"/>
                </a:cubicBezTo>
                <a:cubicBezTo>
                  <a:pt x="7312" y="3389"/>
                  <a:pt x="7336" y="3542"/>
                  <a:pt x="7416" y="3663"/>
                </a:cubicBezTo>
                <a:cubicBezTo>
                  <a:pt x="7505" y="3783"/>
                  <a:pt x="7657" y="3872"/>
                  <a:pt x="7802" y="3831"/>
                </a:cubicBezTo>
                <a:cubicBezTo>
                  <a:pt x="7947" y="3799"/>
                  <a:pt x="8035" y="3655"/>
                  <a:pt x="8083" y="3510"/>
                </a:cubicBezTo>
                <a:cubicBezTo>
                  <a:pt x="8212" y="3084"/>
                  <a:pt x="8035" y="2594"/>
                  <a:pt x="7682" y="2329"/>
                </a:cubicBezTo>
                <a:cubicBezTo>
                  <a:pt x="7336" y="2056"/>
                  <a:pt x="6846" y="1984"/>
                  <a:pt x="6420" y="2104"/>
                </a:cubicBezTo>
                <a:cubicBezTo>
                  <a:pt x="5825" y="2265"/>
                  <a:pt x="5367" y="2739"/>
                  <a:pt x="4837" y="3044"/>
                </a:cubicBezTo>
                <a:cubicBezTo>
                  <a:pt x="4315" y="3341"/>
                  <a:pt x="3712" y="3478"/>
                  <a:pt x="3126" y="3446"/>
                </a:cubicBezTo>
                <a:cubicBezTo>
                  <a:pt x="2812" y="3422"/>
                  <a:pt x="2491" y="3357"/>
                  <a:pt x="2218" y="3205"/>
                </a:cubicBezTo>
                <a:cubicBezTo>
                  <a:pt x="1768" y="2948"/>
                  <a:pt x="1454" y="2490"/>
                  <a:pt x="1310" y="1992"/>
                </a:cubicBezTo>
                <a:cubicBezTo>
                  <a:pt x="1165" y="1494"/>
                  <a:pt x="1173" y="956"/>
                  <a:pt x="1261" y="450"/>
                </a:cubicBezTo>
                <a:cubicBezTo>
                  <a:pt x="1286" y="249"/>
                  <a:pt x="1406" y="0"/>
                  <a:pt x="1599" y="40"/>
                </a:cubicBezTo>
                <a:cubicBezTo>
                  <a:pt x="1695" y="56"/>
                  <a:pt x="1768" y="136"/>
                  <a:pt x="1808" y="225"/>
                </a:cubicBezTo>
                <a:cubicBezTo>
                  <a:pt x="1969" y="570"/>
                  <a:pt x="1840" y="1004"/>
                  <a:pt x="1567" y="1253"/>
                </a:cubicBezTo>
                <a:cubicBezTo>
                  <a:pt x="1286" y="1510"/>
                  <a:pt x="378" y="1575"/>
                  <a:pt x="0" y="1535"/>
                </a:cubicBezTo>
              </a:path>
            </a:pathLst>
          </a:custGeom>
          <a:noFill/>
          <a:ln w="63500" cap="flat">
            <a:solidFill>
              <a:srgbClr val="FFFFFF">
                <a:lumMod val="50000"/>
                <a:alpha val="20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54" name="Freeform 411">
            <a:extLst>
              <a:ext uri="{FF2B5EF4-FFF2-40B4-BE49-F238E27FC236}">
                <a16:creationId xmlns:a16="http://schemas.microsoft.com/office/drawing/2014/main" id="{686646DB-7EB1-46CD-9401-2B71B3F28661}"/>
              </a:ext>
            </a:extLst>
          </p:cNvPr>
          <p:cNvSpPr>
            <a:spLocks noChangeArrowheads="1"/>
          </p:cNvSpPr>
          <p:nvPr userDrawn="1"/>
        </p:nvSpPr>
        <p:spPr bwMode="auto">
          <a:xfrm>
            <a:off x="800563" y="2879328"/>
            <a:ext cx="1120651" cy="1035920"/>
          </a:xfrm>
          <a:custGeom>
            <a:avLst/>
            <a:gdLst>
              <a:gd name="T0" fmla="*/ 1068 w 1808"/>
              <a:gd name="T1" fmla="*/ 0 h 1672"/>
              <a:gd name="T2" fmla="*/ 1068 w 1808"/>
              <a:gd name="T3" fmla="*/ 0 h 1672"/>
              <a:gd name="T4" fmla="*/ 739 w 1808"/>
              <a:gd name="T5" fmla="*/ 0 h 1672"/>
              <a:gd name="T6" fmla="*/ 265 w 1808"/>
              <a:gd name="T7" fmla="*/ 273 h 1672"/>
              <a:gd name="T8" fmla="*/ 104 w 1808"/>
              <a:gd name="T9" fmla="*/ 563 h 1672"/>
              <a:gd name="T10" fmla="*/ 104 w 1808"/>
              <a:gd name="T11" fmla="*/ 1109 h 1672"/>
              <a:gd name="T12" fmla="*/ 265 w 1808"/>
              <a:gd name="T13" fmla="*/ 1398 h 1672"/>
              <a:gd name="T14" fmla="*/ 739 w 1808"/>
              <a:gd name="T15" fmla="*/ 1671 h 1672"/>
              <a:gd name="T16" fmla="*/ 1068 w 1808"/>
              <a:gd name="T17" fmla="*/ 1671 h 1672"/>
              <a:gd name="T18" fmla="*/ 1550 w 1808"/>
              <a:gd name="T19" fmla="*/ 1398 h 1672"/>
              <a:gd name="T20" fmla="*/ 1711 w 1808"/>
              <a:gd name="T21" fmla="*/ 1109 h 1672"/>
              <a:gd name="T22" fmla="*/ 1711 w 1808"/>
              <a:gd name="T23" fmla="*/ 563 h 1672"/>
              <a:gd name="T24" fmla="*/ 1550 w 1808"/>
              <a:gd name="T25" fmla="*/ 273 h 1672"/>
              <a:gd name="T26" fmla="*/ 1068 w 1808"/>
              <a:gd name="T27" fmla="*/ 0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8" h="1672">
                <a:moveTo>
                  <a:pt x="1068" y="0"/>
                </a:moveTo>
                <a:lnTo>
                  <a:pt x="1068" y="0"/>
                </a:lnTo>
                <a:cubicBezTo>
                  <a:pt x="739" y="0"/>
                  <a:pt x="739" y="0"/>
                  <a:pt x="739" y="0"/>
                </a:cubicBezTo>
                <a:cubicBezTo>
                  <a:pt x="546" y="0"/>
                  <a:pt x="361" y="104"/>
                  <a:pt x="265" y="273"/>
                </a:cubicBezTo>
                <a:cubicBezTo>
                  <a:pt x="104" y="563"/>
                  <a:pt x="104" y="563"/>
                  <a:pt x="104" y="563"/>
                </a:cubicBezTo>
                <a:cubicBezTo>
                  <a:pt x="0" y="731"/>
                  <a:pt x="0" y="940"/>
                  <a:pt x="104" y="1109"/>
                </a:cubicBezTo>
                <a:cubicBezTo>
                  <a:pt x="265" y="1398"/>
                  <a:pt x="265" y="1398"/>
                  <a:pt x="265" y="1398"/>
                </a:cubicBezTo>
                <a:cubicBezTo>
                  <a:pt x="361" y="1567"/>
                  <a:pt x="546" y="1671"/>
                  <a:pt x="739" y="1671"/>
                </a:cubicBezTo>
                <a:cubicBezTo>
                  <a:pt x="1068" y="1671"/>
                  <a:pt x="1068" y="1671"/>
                  <a:pt x="1068" y="1671"/>
                </a:cubicBezTo>
                <a:cubicBezTo>
                  <a:pt x="1269" y="1671"/>
                  <a:pt x="1446" y="1567"/>
                  <a:pt x="1550" y="1398"/>
                </a:cubicBezTo>
                <a:cubicBezTo>
                  <a:pt x="1711" y="1109"/>
                  <a:pt x="1711" y="1109"/>
                  <a:pt x="1711" y="1109"/>
                </a:cubicBezTo>
                <a:cubicBezTo>
                  <a:pt x="1807" y="940"/>
                  <a:pt x="1807" y="731"/>
                  <a:pt x="1711" y="563"/>
                </a:cubicBezTo>
                <a:cubicBezTo>
                  <a:pt x="1550" y="273"/>
                  <a:pt x="1550" y="273"/>
                  <a:pt x="1550" y="273"/>
                </a:cubicBezTo>
                <a:cubicBezTo>
                  <a:pt x="1446" y="104"/>
                  <a:pt x="1269" y="0"/>
                  <a:pt x="1068" y="0"/>
                </a:cubicBezTo>
              </a:path>
            </a:pathLst>
          </a:custGeom>
          <a:solidFill>
            <a:srgbClr val="89F3D3"/>
          </a:solidFill>
          <a:ln w="9525" cap="flat">
            <a:solidFill>
              <a:srgbClr val="FF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55" name="Freeform 412">
            <a:extLst>
              <a:ext uri="{FF2B5EF4-FFF2-40B4-BE49-F238E27FC236}">
                <a16:creationId xmlns:a16="http://schemas.microsoft.com/office/drawing/2014/main" id="{5265DB83-A315-423F-8C23-D3EEE05F77D3}"/>
              </a:ext>
            </a:extLst>
          </p:cNvPr>
          <p:cNvSpPr>
            <a:spLocks noChangeArrowheads="1"/>
          </p:cNvSpPr>
          <p:nvPr userDrawn="1"/>
        </p:nvSpPr>
        <p:spPr bwMode="auto">
          <a:xfrm>
            <a:off x="3077396" y="2537668"/>
            <a:ext cx="1120651" cy="1035918"/>
          </a:xfrm>
          <a:custGeom>
            <a:avLst/>
            <a:gdLst>
              <a:gd name="T0" fmla="*/ 1068 w 1809"/>
              <a:gd name="T1" fmla="*/ 0 h 1671"/>
              <a:gd name="T2" fmla="*/ 1068 w 1809"/>
              <a:gd name="T3" fmla="*/ 0 h 1671"/>
              <a:gd name="T4" fmla="*/ 739 w 1809"/>
              <a:gd name="T5" fmla="*/ 0 h 1671"/>
              <a:gd name="T6" fmla="*/ 265 w 1809"/>
              <a:gd name="T7" fmla="*/ 272 h 1671"/>
              <a:gd name="T8" fmla="*/ 104 w 1809"/>
              <a:gd name="T9" fmla="*/ 561 h 1671"/>
              <a:gd name="T10" fmla="*/ 104 w 1809"/>
              <a:gd name="T11" fmla="*/ 1107 h 1671"/>
              <a:gd name="T12" fmla="*/ 265 w 1809"/>
              <a:gd name="T13" fmla="*/ 1397 h 1671"/>
              <a:gd name="T14" fmla="*/ 739 w 1809"/>
              <a:gd name="T15" fmla="*/ 1670 h 1671"/>
              <a:gd name="T16" fmla="*/ 1068 w 1809"/>
              <a:gd name="T17" fmla="*/ 1670 h 1671"/>
              <a:gd name="T18" fmla="*/ 1551 w 1809"/>
              <a:gd name="T19" fmla="*/ 1397 h 1671"/>
              <a:gd name="T20" fmla="*/ 1711 w 1809"/>
              <a:gd name="T21" fmla="*/ 1107 h 1671"/>
              <a:gd name="T22" fmla="*/ 1711 w 1809"/>
              <a:gd name="T23" fmla="*/ 561 h 1671"/>
              <a:gd name="T24" fmla="*/ 1551 w 1809"/>
              <a:gd name="T25" fmla="*/ 272 h 1671"/>
              <a:gd name="T26" fmla="*/ 1068 w 1809"/>
              <a:gd name="T27" fmla="*/ 0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9" h="1671">
                <a:moveTo>
                  <a:pt x="1068" y="0"/>
                </a:moveTo>
                <a:lnTo>
                  <a:pt x="1068" y="0"/>
                </a:lnTo>
                <a:cubicBezTo>
                  <a:pt x="739" y="0"/>
                  <a:pt x="739" y="0"/>
                  <a:pt x="739" y="0"/>
                </a:cubicBezTo>
                <a:cubicBezTo>
                  <a:pt x="546" y="0"/>
                  <a:pt x="361" y="103"/>
                  <a:pt x="265" y="272"/>
                </a:cubicBezTo>
                <a:cubicBezTo>
                  <a:pt x="104" y="561"/>
                  <a:pt x="104" y="561"/>
                  <a:pt x="104" y="561"/>
                </a:cubicBezTo>
                <a:cubicBezTo>
                  <a:pt x="0" y="730"/>
                  <a:pt x="0" y="939"/>
                  <a:pt x="104" y="1107"/>
                </a:cubicBezTo>
                <a:cubicBezTo>
                  <a:pt x="265" y="1397"/>
                  <a:pt x="265" y="1397"/>
                  <a:pt x="265" y="1397"/>
                </a:cubicBezTo>
                <a:cubicBezTo>
                  <a:pt x="361" y="1565"/>
                  <a:pt x="546" y="1670"/>
                  <a:pt x="739" y="1670"/>
                </a:cubicBezTo>
                <a:cubicBezTo>
                  <a:pt x="1068" y="1670"/>
                  <a:pt x="1068" y="1670"/>
                  <a:pt x="1068" y="1670"/>
                </a:cubicBezTo>
                <a:cubicBezTo>
                  <a:pt x="1269" y="1670"/>
                  <a:pt x="1446" y="1565"/>
                  <a:pt x="1551" y="1397"/>
                </a:cubicBezTo>
                <a:cubicBezTo>
                  <a:pt x="1711" y="1107"/>
                  <a:pt x="1711" y="1107"/>
                  <a:pt x="1711" y="1107"/>
                </a:cubicBezTo>
                <a:cubicBezTo>
                  <a:pt x="1808" y="939"/>
                  <a:pt x="1808" y="730"/>
                  <a:pt x="1711" y="561"/>
                </a:cubicBezTo>
                <a:cubicBezTo>
                  <a:pt x="1551" y="272"/>
                  <a:pt x="1551" y="272"/>
                  <a:pt x="1551" y="272"/>
                </a:cubicBezTo>
                <a:cubicBezTo>
                  <a:pt x="1446" y="103"/>
                  <a:pt x="1269" y="0"/>
                  <a:pt x="1068" y="0"/>
                </a:cubicBezTo>
              </a:path>
            </a:pathLst>
          </a:custGeom>
          <a:solidFill>
            <a:srgbClr val="69B8F8"/>
          </a:solidFill>
          <a:ln w="9525" cap="flat">
            <a:solidFill>
              <a:srgbClr val="FF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56" name="Freeform 413">
            <a:extLst>
              <a:ext uri="{FF2B5EF4-FFF2-40B4-BE49-F238E27FC236}">
                <a16:creationId xmlns:a16="http://schemas.microsoft.com/office/drawing/2014/main" id="{B1357C35-EF4A-4D99-9912-E24661720A6E}"/>
              </a:ext>
            </a:extLst>
          </p:cNvPr>
          <p:cNvSpPr>
            <a:spLocks noChangeArrowheads="1"/>
          </p:cNvSpPr>
          <p:nvPr userDrawn="1"/>
        </p:nvSpPr>
        <p:spPr bwMode="auto">
          <a:xfrm>
            <a:off x="5821624" y="1868010"/>
            <a:ext cx="1115184" cy="1035920"/>
          </a:xfrm>
          <a:custGeom>
            <a:avLst/>
            <a:gdLst>
              <a:gd name="T0" fmla="*/ 1060 w 1800"/>
              <a:gd name="T1" fmla="*/ 0 h 1671"/>
              <a:gd name="T2" fmla="*/ 1060 w 1800"/>
              <a:gd name="T3" fmla="*/ 0 h 1671"/>
              <a:gd name="T4" fmla="*/ 738 w 1800"/>
              <a:gd name="T5" fmla="*/ 0 h 1671"/>
              <a:gd name="T6" fmla="*/ 257 w 1800"/>
              <a:gd name="T7" fmla="*/ 273 h 1671"/>
              <a:gd name="T8" fmla="*/ 96 w 1800"/>
              <a:gd name="T9" fmla="*/ 562 h 1671"/>
              <a:gd name="T10" fmla="*/ 96 w 1800"/>
              <a:gd name="T11" fmla="*/ 1109 h 1671"/>
              <a:gd name="T12" fmla="*/ 257 w 1800"/>
              <a:gd name="T13" fmla="*/ 1397 h 1671"/>
              <a:gd name="T14" fmla="*/ 738 w 1800"/>
              <a:gd name="T15" fmla="*/ 1670 h 1671"/>
              <a:gd name="T16" fmla="*/ 1060 w 1800"/>
              <a:gd name="T17" fmla="*/ 1670 h 1671"/>
              <a:gd name="T18" fmla="*/ 1542 w 1800"/>
              <a:gd name="T19" fmla="*/ 1397 h 1671"/>
              <a:gd name="T20" fmla="*/ 1702 w 1800"/>
              <a:gd name="T21" fmla="*/ 1109 h 1671"/>
              <a:gd name="T22" fmla="*/ 1702 w 1800"/>
              <a:gd name="T23" fmla="*/ 562 h 1671"/>
              <a:gd name="T24" fmla="*/ 1542 w 1800"/>
              <a:gd name="T25" fmla="*/ 273 h 1671"/>
              <a:gd name="T26" fmla="*/ 1060 w 1800"/>
              <a:gd name="T27" fmla="*/ 0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0" h="1671">
                <a:moveTo>
                  <a:pt x="1060" y="0"/>
                </a:moveTo>
                <a:lnTo>
                  <a:pt x="1060" y="0"/>
                </a:lnTo>
                <a:cubicBezTo>
                  <a:pt x="738" y="0"/>
                  <a:pt x="738" y="0"/>
                  <a:pt x="738" y="0"/>
                </a:cubicBezTo>
                <a:cubicBezTo>
                  <a:pt x="537" y="0"/>
                  <a:pt x="354" y="104"/>
                  <a:pt x="257" y="273"/>
                </a:cubicBezTo>
                <a:cubicBezTo>
                  <a:pt x="96" y="562"/>
                  <a:pt x="96" y="562"/>
                  <a:pt x="96" y="562"/>
                </a:cubicBezTo>
                <a:cubicBezTo>
                  <a:pt x="0" y="731"/>
                  <a:pt x="0" y="940"/>
                  <a:pt x="96" y="1109"/>
                </a:cubicBezTo>
                <a:cubicBezTo>
                  <a:pt x="257" y="1397"/>
                  <a:pt x="257" y="1397"/>
                  <a:pt x="257" y="1397"/>
                </a:cubicBezTo>
                <a:cubicBezTo>
                  <a:pt x="354" y="1566"/>
                  <a:pt x="537" y="1670"/>
                  <a:pt x="738" y="1670"/>
                </a:cubicBezTo>
                <a:cubicBezTo>
                  <a:pt x="1060" y="1670"/>
                  <a:pt x="1060" y="1670"/>
                  <a:pt x="1060" y="1670"/>
                </a:cubicBezTo>
                <a:cubicBezTo>
                  <a:pt x="1260" y="1670"/>
                  <a:pt x="1445" y="1566"/>
                  <a:pt x="1542" y="1397"/>
                </a:cubicBezTo>
                <a:cubicBezTo>
                  <a:pt x="1702" y="1109"/>
                  <a:pt x="1702" y="1109"/>
                  <a:pt x="1702" y="1109"/>
                </a:cubicBezTo>
                <a:cubicBezTo>
                  <a:pt x="1799" y="940"/>
                  <a:pt x="1799" y="731"/>
                  <a:pt x="1702" y="562"/>
                </a:cubicBezTo>
                <a:cubicBezTo>
                  <a:pt x="1542" y="273"/>
                  <a:pt x="1542" y="273"/>
                  <a:pt x="1542" y="273"/>
                </a:cubicBezTo>
                <a:cubicBezTo>
                  <a:pt x="1445" y="104"/>
                  <a:pt x="1260" y="0"/>
                  <a:pt x="1060" y="0"/>
                </a:cubicBezTo>
              </a:path>
            </a:pathLst>
          </a:custGeom>
          <a:solidFill>
            <a:srgbClr val="F5E252"/>
          </a:solidFill>
          <a:ln w="9525" cap="flat">
            <a:solidFill>
              <a:srgbClr val="FF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1" name="Freeform 414">
            <a:extLst>
              <a:ext uri="{FF2B5EF4-FFF2-40B4-BE49-F238E27FC236}">
                <a16:creationId xmlns:a16="http://schemas.microsoft.com/office/drawing/2014/main" id="{7F288616-DB63-441E-812E-F474DCB77795}"/>
              </a:ext>
            </a:extLst>
          </p:cNvPr>
          <p:cNvSpPr>
            <a:spLocks noChangeArrowheads="1"/>
          </p:cNvSpPr>
          <p:nvPr userDrawn="1"/>
        </p:nvSpPr>
        <p:spPr bwMode="auto">
          <a:xfrm>
            <a:off x="7986393" y="3570853"/>
            <a:ext cx="1120651" cy="1035918"/>
          </a:xfrm>
          <a:custGeom>
            <a:avLst/>
            <a:gdLst>
              <a:gd name="T0" fmla="*/ 1069 w 1809"/>
              <a:gd name="T1" fmla="*/ 0 h 1672"/>
              <a:gd name="T2" fmla="*/ 1069 w 1809"/>
              <a:gd name="T3" fmla="*/ 0 h 1672"/>
              <a:gd name="T4" fmla="*/ 740 w 1809"/>
              <a:gd name="T5" fmla="*/ 0 h 1672"/>
              <a:gd name="T6" fmla="*/ 257 w 1809"/>
              <a:gd name="T7" fmla="*/ 273 h 1672"/>
              <a:gd name="T8" fmla="*/ 97 w 1809"/>
              <a:gd name="T9" fmla="*/ 554 h 1672"/>
              <a:gd name="T10" fmla="*/ 97 w 1809"/>
              <a:gd name="T11" fmla="*/ 1109 h 1672"/>
              <a:gd name="T12" fmla="*/ 257 w 1809"/>
              <a:gd name="T13" fmla="*/ 1390 h 1672"/>
              <a:gd name="T14" fmla="*/ 740 w 1809"/>
              <a:gd name="T15" fmla="*/ 1671 h 1672"/>
              <a:gd name="T16" fmla="*/ 1069 w 1809"/>
              <a:gd name="T17" fmla="*/ 1671 h 1672"/>
              <a:gd name="T18" fmla="*/ 1543 w 1809"/>
              <a:gd name="T19" fmla="*/ 1390 h 1672"/>
              <a:gd name="T20" fmla="*/ 1704 w 1809"/>
              <a:gd name="T21" fmla="*/ 1109 h 1672"/>
              <a:gd name="T22" fmla="*/ 1704 w 1809"/>
              <a:gd name="T23" fmla="*/ 554 h 1672"/>
              <a:gd name="T24" fmla="*/ 1543 w 1809"/>
              <a:gd name="T25" fmla="*/ 273 h 1672"/>
              <a:gd name="T26" fmla="*/ 1069 w 1809"/>
              <a:gd name="T27" fmla="*/ 0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9" h="1672">
                <a:moveTo>
                  <a:pt x="1069" y="0"/>
                </a:moveTo>
                <a:lnTo>
                  <a:pt x="1069" y="0"/>
                </a:lnTo>
                <a:cubicBezTo>
                  <a:pt x="740" y="0"/>
                  <a:pt x="740" y="0"/>
                  <a:pt x="740" y="0"/>
                </a:cubicBezTo>
                <a:cubicBezTo>
                  <a:pt x="539" y="0"/>
                  <a:pt x="362" y="104"/>
                  <a:pt x="257" y="273"/>
                </a:cubicBezTo>
                <a:cubicBezTo>
                  <a:pt x="97" y="554"/>
                  <a:pt x="97" y="554"/>
                  <a:pt x="97" y="554"/>
                </a:cubicBezTo>
                <a:cubicBezTo>
                  <a:pt x="0" y="731"/>
                  <a:pt x="0" y="940"/>
                  <a:pt x="97" y="1109"/>
                </a:cubicBezTo>
                <a:cubicBezTo>
                  <a:pt x="257" y="1390"/>
                  <a:pt x="257" y="1390"/>
                  <a:pt x="257" y="1390"/>
                </a:cubicBezTo>
                <a:cubicBezTo>
                  <a:pt x="362" y="1567"/>
                  <a:pt x="539" y="1671"/>
                  <a:pt x="740" y="1671"/>
                </a:cubicBezTo>
                <a:cubicBezTo>
                  <a:pt x="1069" y="1671"/>
                  <a:pt x="1069" y="1671"/>
                  <a:pt x="1069" y="1671"/>
                </a:cubicBezTo>
                <a:cubicBezTo>
                  <a:pt x="1262" y="1671"/>
                  <a:pt x="1447" y="1567"/>
                  <a:pt x="1543" y="1390"/>
                </a:cubicBezTo>
                <a:cubicBezTo>
                  <a:pt x="1704" y="1109"/>
                  <a:pt x="1704" y="1109"/>
                  <a:pt x="1704" y="1109"/>
                </a:cubicBezTo>
                <a:cubicBezTo>
                  <a:pt x="1808" y="940"/>
                  <a:pt x="1808" y="731"/>
                  <a:pt x="1704" y="554"/>
                </a:cubicBezTo>
                <a:cubicBezTo>
                  <a:pt x="1543" y="273"/>
                  <a:pt x="1543" y="273"/>
                  <a:pt x="1543" y="273"/>
                </a:cubicBezTo>
                <a:cubicBezTo>
                  <a:pt x="1447" y="104"/>
                  <a:pt x="1262" y="0"/>
                  <a:pt x="1069" y="0"/>
                </a:cubicBezTo>
              </a:path>
            </a:pathLst>
          </a:custGeom>
          <a:solidFill>
            <a:srgbClr val="D259B1"/>
          </a:solidFill>
          <a:ln w="9525" cap="flat">
            <a:solidFill>
              <a:srgbClr val="FF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2" name="Freeform 415">
            <a:extLst>
              <a:ext uri="{FF2B5EF4-FFF2-40B4-BE49-F238E27FC236}">
                <a16:creationId xmlns:a16="http://schemas.microsoft.com/office/drawing/2014/main" id="{E7C96200-3E97-4C01-839F-4D271EA6540B}"/>
              </a:ext>
            </a:extLst>
          </p:cNvPr>
          <p:cNvSpPr>
            <a:spLocks noChangeArrowheads="1"/>
          </p:cNvSpPr>
          <p:nvPr userDrawn="1"/>
        </p:nvSpPr>
        <p:spPr bwMode="auto">
          <a:xfrm>
            <a:off x="8675183" y="1201086"/>
            <a:ext cx="2954692" cy="1754775"/>
          </a:xfrm>
          <a:custGeom>
            <a:avLst/>
            <a:gdLst>
              <a:gd name="T0" fmla="*/ 1446 w 4766"/>
              <a:gd name="T1" fmla="*/ 2828 h 2829"/>
              <a:gd name="T2" fmla="*/ 1446 w 4766"/>
              <a:gd name="T3" fmla="*/ 2828 h 2829"/>
              <a:gd name="T4" fmla="*/ 56 w 4766"/>
              <a:gd name="T5" fmla="*/ 2321 h 2829"/>
              <a:gd name="T6" fmla="*/ 48 w 4766"/>
              <a:gd name="T7" fmla="*/ 2210 h 2829"/>
              <a:gd name="T8" fmla="*/ 4765 w 4766"/>
              <a:gd name="T9" fmla="*/ 0 h 2829"/>
              <a:gd name="T10" fmla="*/ 1446 w 4766"/>
              <a:gd name="T11" fmla="*/ 2828 h 2829"/>
            </a:gdLst>
            <a:ahLst/>
            <a:cxnLst>
              <a:cxn ang="0">
                <a:pos x="T0" y="T1"/>
              </a:cxn>
              <a:cxn ang="0">
                <a:pos x="T2" y="T3"/>
              </a:cxn>
              <a:cxn ang="0">
                <a:pos x="T4" y="T5"/>
              </a:cxn>
              <a:cxn ang="0">
                <a:pos x="T6" y="T7"/>
              </a:cxn>
              <a:cxn ang="0">
                <a:pos x="T8" y="T9"/>
              </a:cxn>
              <a:cxn ang="0">
                <a:pos x="T10" y="T11"/>
              </a:cxn>
            </a:cxnLst>
            <a:rect l="0" t="0" r="r" b="b"/>
            <a:pathLst>
              <a:path w="4766" h="2829">
                <a:moveTo>
                  <a:pt x="1446" y="2828"/>
                </a:moveTo>
                <a:lnTo>
                  <a:pt x="1446" y="2828"/>
                </a:lnTo>
                <a:cubicBezTo>
                  <a:pt x="56" y="2321"/>
                  <a:pt x="56" y="2321"/>
                  <a:pt x="56" y="2321"/>
                </a:cubicBezTo>
                <a:cubicBezTo>
                  <a:pt x="8" y="2305"/>
                  <a:pt x="0" y="2233"/>
                  <a:pt x="48" y="2210"/>
                </a:cubicBezTo>
                <a:cubicBezTo>
                  <a:pt x="4765" y="0"/>
                  <a:pt x="4765" y="0"/>
                  <a:pt x="4765" y="0"/>
                </a:cubicBezTo>
                <a:lnTo>
                  <a:pt x="1446" y="2828"/>
                </a:lnTo>
              </a:path>
            </a:pathLst>
          </a:custGeom>
          <a:solidFill>
            <a:srgbClr val="895BDE"/>
          </a:solidFill>
          <a:ln w="9525" cap="flat">
            <a:solidFill>
              <a:srgbClr val="FE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3" name="Freeform 416">
            <a:extLst>
              <a:ext uri="{FF2B5EF4-FFF2-40B4-BE49-F238E27FC236}">
                <a16:creationId xmlns:a16="http://schemas.microsoft.com/office/drawing/2014/main" id="{CF5EDFE1-B040-45F7-9189-B5A0A05FD651}"/>
              </a:ext>
            </a:extLst>
          </p:cNvPr>
          <p:cNvSpPr>
            <a:spLocks noChangeArrowheads="1"/>
          </p:cNvSpPr>
          <p:nvPr userDrawn="1"/>
        </p:nvSpPr>
        <p:spPr bwMode="auto">
          <a:xfrm>
            <a:off x="9571703" y="1201086"/>
            <a:ext cx="2058172" cy="2654030"/>
          </a:xfrm>
          <a:custGeom>
            <a:avLst/>
            <a:gdLst>
              <a:gd name="T0" fmla="*/ 0 w 3320"/>
              <a:gd name="T1" fmla="*/ 2828 h 4283"/>
              <a:gd name="T2" fmla="*/ 177 w 3320"/>
              <a:gd name="T3" fmla="*/ 4282 h 4283"/>
              <a:gd name="T4" fmla="*/ 450 w 3320"/>
              <a:gd name="T5" fmla="*/ 2996 h 4283"/>
              <a:gd name="T6" fmla="*/ 3319 w 3320"/>
              <a:gd name="T7" fmla="*/ 0 h 4283"/>
              <a:gd name="T8" fmla="*/ 0 w 3320"/>
              <a:gd name="T9" fmla="*/ 2828 h 4283"/>
            </a:gdLst>
            <a:ahLst/>
            <a:cxnLst>
              <a:cxn ang="0">
                <a:pos x="T0" y="T1"/>
              </a:cxn>
              <a:cxn ang="0">
                <a:pos x="T2" y="T3"/>
              </a:cxn>
              <a:cxn ang="0">
                <a:pos x="T4" y="T5"/>
              </a:cxn>
              <a:cxn ang="0">
                <a:pos x="T6" y="T7"/>
              </a:cxn>
              <a:cxn ang="0">
                <a:pos x="T8" y="T9"/>
              </a:cxn>
            </a:cxnLst>
            <a:rect l="0" t="0" r="r" b="b"/>
            <a:pathLst>
              <a:path w="3320" h="4283">
                <a:moveTo>
                  <a:pt x="0" y="2828"/>
                </a:moveTo>
                <a:lnTo>
                  <a:pt x="177" y="4282"/>
                </a:lnTo>
                <a:lnTo>
                  <a:pt x="450" y="2996"/>
                </a:lnTo>
                <a:lnTo>
                  <a:pt x="3319" y="0"/>
                </a:lnTo>
                <a:lnTo>
                  <a:pt x="0" y="2828"/>
                </a:lnTo>
              </a:path>
            </a:pathLst>
          </a:custGeom>
          <a:solidFill>
            <a:srgbClr val="895BDE"/>
          </a:solidFill>
          <a:ln w="9525" cap="flat">
            <a:solidFill>
              <a:srgbClr val="FE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4" name="Freeform 417">
            <a:extLst>
              <a:ext uri="{FF2B5EF4-FFF2-40B4-BE49-F238E27FC236}">
                <a16:creationId xmlns:a16="http://schemas.microsoft.com/office/drawing/2014/main" id="{6B77D2F3-987E-4277-AACC-4A0E8D24B7DC}"/>
              </a:ext>
            </a:extLst>
          </p:cNvPr>
          <p:cNvSpPr>
            <a:spLocks noChangeArrowheads="1"/>
          </p:cNvSpPr>
          <p:nvPr userDrawn="1"/>
        </p:nvSpPr>
        <p:spPr bwMode="auto">
          <a:xfrm>
            <a:off x="9681035" y="2253405"/>
            <a:ext cx="1574378" cy="1604443"/>
          </a:xfrm>
          <a:custGeom>
            <a:avLst/>
            <a:gdLst>
              <a:gd name="T0" fmla="*/ 0 w 2540"/>
              <a:gd name="T1" fmla="*/ 2586 h 2587"/>
              <a:gd name="T2" fmla="*/ 2539 w 2540"/>
              <a:gd name="T3" fmla="*/ 0 h 2587"/>
              <a:gd name="T4" fmla="*/ 273 w 2540"/>
              <a:gd name="T5" fmla="*/ 1300 h 2587"/>
              <a:gd name="T6" fmla="*/ 0 w 2540"/>
              <a:gd name="T7" fmla="*/ 2586 h 2587"/>
            </a:gdLst>
            <a:ahLst/>
            <a:cxnLst>
              <a:cxn ang="0">
                <a:pos x="T0" y="T1"/>
              </a:cxn>
              <a:cxn ang="0">
                <a:pos x="T2" y="T3"/>
              </a:cxn>
              <a:cxn ang="0">
                <a:pos x="T4" y="T5"/>
              </a:cxn>
              <a:cxn ang="0">
                <a:pos x="T6" y="T7"/>
              </a:cxn>
            </a:cxnLst>
            <a:rect l="0" t="0" r="r" b="b"/>
            <a:pathLst>
              <a:path w="2540" h="2587">
                <a:moveTo>
                  <a:pt x="0" y="2586"/>
                </a:moveTo>
                <a:lnTo>
                  <a:pt x="2539" y="0"/>
                </a:lnTo>
                <a:lnTo>
                  <a:pt x="273" y="1300"/>
                </a:lnTo>
                <a:lnTo>
                  <a:pt x="0" y="2586"/>
                </a:lnTo>
              </a:path>
            </a:pathLst>
          </a:custGeom>
          <a:solidFill>
            <a:srgbClr val="895BDE"/>
          </a:solidFill>
          <a:ln w="9525" cap="flat">
            <a:solidFill>
              <a:srgbClr val="FE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5" name="Freeform 418">
            <a:extLst>
              <a:ext uri="{FF2B5EF4-FFF2-40B4-BE49-F238E27FC236}">
                <a16:creationId xmlns:a16="http://schemas.microsoft.com/office/drawing/2014/main" id="{59260239-D123-4EAE-B501-D4640BA6D264}"/>
              </a:ext>
            </a:extLst>
          </p:cNvPr>
          <p:cNvSpPr>
            <a:spLocks noChangeArrowheads="1"/>
          </p:cNvSpPr>
          <p:nvPr userDrawn="1"/>
        </p:nvSpPr>
        <p:spPr bwMode="auto">
          <a:xfrm>
            <a:off x="9850499" y="1201086"/>
            <a:ext cx="1779376" cy="2342434"/>
          </a:xfrm>
          <a:custGeom>
            <a:avLst/>
            <a:gdLst>
              <a:gd name="T0" fmla="*/ 0 w 2870"/>
              <a:gd name="T1" fmla="*/ 2996 h 3777"/>
              <a:gd name="T2" fmla="*/ 0 w 2870"/>
              <a:gd name="T3" fmla="*/ 2996 h 3777"/>
              <a:gd name="T4" fmla="*/ 2869 w 2870"/>
              <a:gd name="T5" fmla="*/ 0 h 3777"/>
              <a:gd name="T6" fmla="*/ 1816 w 2870"/>
              <a:gd name="T7" fmla="*/ 3719 h 3777"/>
              <a:gd name="T8" fmla="*/ 1736 w 2870"/>
              <a:gd name="T9" fmla="*/ 3760 h 3777"/>
              <a:gd name="T10" fmla="*/ 0 w 2870"/>
              <a:gd name="T11" fmla="*/ 2996 h 3777"/>
            </a:gdLst>
            <a:ahLst/>
            <a:cxnLst>
              <a:cxn ang="0">
                <a:pos x="T0" y="T1"/>
              </a:cxn>
              <a:cxn ang="0">
                <a:pos x="T2" y="T3"/>
              </a:cxn>
              <a:cxn ang="0">
                <a:pos x="T4" y="T5"/>
              </a:cxn>
              <a:cxn ang="0">
                <a:pos x="T6" y="T7"/>
              </a:cxn>
              <a:cxn ang="0">
                <a:pos x="T8" y="T9"/>
              </a:cxn>
              <a:cxn ang="0">
                <a:pos x="T10" y="T11"/>
              </a:cxn>
            </a:cxnLst>
            <a:rect l="0" t="0" r="r" b="b"/>
            <a:pathLst>
              <a:path w="2870" h="3777">
                <a:moveTo>
                  <a:pt x="0" y="2996"/>
                </a:moveTo>
                <a:lnTo>
                  <a:pt x="0" y="2996"/>
                </a:lnTo>
                <a:cubicBezTo>
                  <a:pt x="2869" y="0"/>
                  <a:pt x="2869" y="0"/>
                  <a:pt x="2869" y="0"/>
                </a:cubicBezTo>
                <a:cubicBezTo>
                  <a:pt x="1816" y="3719"/>
                  <a:pt x="1816" y="3719"/>
                  <a:pt x="1816" y="3719"/>
                </a:cubicBezTo>
                <a:cubicBezTo>
                  <a:pt x="1808" y="3752"/>
                  <a:pt x="1768" y="3776"/>
                  <a:pt x="1736" y="3760"/>
                </a:cubicBezTo>
                <a:lnTo>
                  <a:pt x="0" y="2996"/>
                </a:lnTo>
              </a:path>
            </a:pathLst>
          </a:custGeom>
          <a:solidFill>
            <a:srgbClr val="895BDE"/>
          </a:solidFill>
          <a:ln w="9525" cap="flat">
            <a:solidFill>
              <a:srgbClr val="FE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6" name="Freeform 419">
            <a:extLst>
              <a:ext uri="{FF2B5EF4-FFF2-40B4-BE49-F238E27FC236}">
                <a16:creationId xmlns:a16="http://schemas.microsoft.com/office/drawing/2014/main" id="{DAAD1C20-881F-479F-B8B3-0A248D63EEC4}"/>
              </a:ext>
            </a:extLst>
          </p:cNvPr>
          <p:cNvSpPr>
            <a:spLocks noChangeArrowheads="1"/>
          </p:cNvSpPr>
          <p:nvPr userDrawn="1"/>
        </p:nvSpPr>
        <p:spPr bwMode="auto">
          <a:xfrm>
            <a:off x="1079359" y="3114392"/>
            <a:ext cx="568525" cy="568525"/>
          </a:xfrm>
          <a:custGeom>
            <a:avLst/>
            <a:gdLst>
              <a:gd name="T0" fmla="*/ 779 w 917"/>
              <a:gd name="T1" fmla="*/ 136 h 916"/>
              <a:gd name="T2" fmla="*/ 779 w 917"/>
              <a:gd name="T3" fmla="*/ 136 h 916"/>
              <a:gd name="T4" fmla="*/ 458 w 917"/>
              <a:gd name="T5" fmla="*/ 0 h 916"/>
              <a:gd name="T6" fmla="*/ 128 w 917"/>
              <a:gd name="T7" fmla="*/ 136 h 916"/>
              <a:gd name="T8" fmla="*/ 0 w 917"/>
              <a:gd name="T9" fmla="*/ 458 h 916"/>
              <a:gd name="T10" fmla="*/ 128 w 917"/>
              <a:gd name="T11" fmla="*/ 779 h 916"/>
              <a:gd name="T12" fmla="*/ 450 w 917"/>
              <a:gd name="T13" fmla="*/ 915 h 916"/>
              <a:gd name="T14" fmla="*/ 458 w 917"/>
              <a:gd name="T15" fmla="*/ 915 h 916"/>
              <a:gd name="T16" fmla="*/ 458 w 917"/>
              <a:gd name="T17" fmla="*/ 915 h 916"/>
              <a:gd name="T18" fmla="*/ 458 w 917"/>
              <a:gd name="T19" fmla="*/ 915 h 916"/>
              <a:gd name="T20" fmla="*/ 779 w 917"/>
              <a:gd name="T21" fmla="*/ 779 h 916"/>
              <a:gd name="T22" fmla="*/ 916 w 917"/>
              <a:gd name="T23" fmla="*/ 458 h 916"/>
              <a:gd name="T24" fmla="*/ 779 w 917"/>
              <a:gd name="T25" fmla="*/ 136 h 916"/>
              <a:gd name="T26" fmla="*/ 192 w 917"/>
              <a:gd name="T27" fmla="*/ 747 h 916"/>
              <a:gd name="T28" fmla="*/ 192 w 917"/>
              <a:gd name="T29" fmla="*/ 747 h 916"/>
              <a:gd name="T30" fmla="*/ 192 w 917"/>
              <a:gd name="T31" fmla="*/ 739 h 916"/>
              <a:gd name="T32" fmla="*/ 192 w 917"/>
              <a:gd name="T33" fmla="*/ 739 h 916"/>
              <a:gd name="T34" fmla="*/ 450 w 917"/>
              <a:gd name="T35" fmla="*/ 658 h 916"/>
              <a:gd name="T36" fmla="*/ 715 w 917"/>
              <a:gd name="T37" fmla="*/ 747 h 916"/>
              <a:gd name="T38" fmla="*/ 723 w 917"/>
              <a:gd name="T39" fmla="*/ 747 h 916"/>
              <a:gd name="T40" fmla="*/ 715 w 917"/>
              <a:gd name="T41" fmla="*/ 747 h 916"/>
              <a:gd name="T42" fmla="*/ 458 w 917"/>
              <a:gd name="T43" fmla="*/ 859 h 916"/>
              <a:gd name="T44" fmla="*/ 450 w 917"/>
              <a:gd name="T45" fmla="*/ 859 h 916"/>
              <a:gd name="T46" fmla="*/ 192 w 917"/>
              <a:gd name="T47" fmla="*/ 747 h 916"/>
              <a:gd name="T48" fmla="*/ 763 w 917"/>
              <a:gd name="T49" fmla="*/ 707 h 916"/>
              <a:gd name="T50" fmla="*/ 763 w 917"/>
              <a:gd name="T51" fmla="*/ 707 h 916"/>
              <a:gd name="T52" fmla="*/ 755 w 917"/>
              <a:gd name="T53" fmla="*/ 699 h 916"/>
              <a:gd name="T54" fmla="*/ 626 w 917"/>
              <a:gd name="T55" fmla="*/ 626 h 916"/>
              <a:gd name="T56" fmla="*/ 450 w 917"/>
              <a:gd name="T57" fmla="*/ 594 h 916"/>
              <a:gd name="T58" fmla="*/ 152 w 917"/>
              <a:gd name="T59" fmla="*/ 691 h 916"/>
              <a:gd name="T60" fmla="*/ 144 w 917"/>
              <a:gd name="T61" fmla="*/ 707 h 916"/>
              <a:gd name="T62" fmla="*/ 56 w 917"/>
              <a:gd name="T63" fmla="*/ 458 h 916"/>
              <a:gd name="T64" fmla="*/ 176 w 917"/>
              <a:gd name="T65" fmla="*/ 176 h 916"/>
              <a:gd name="T66" fmla="*/ 458 w 917"/>
              <a:gd name="T67" fmla="*/ 64 h 916"/>
              <a:gd name="T68" fmla="*/ 739 w 917"/>
              <a:gd name="T69" fmla="*/ 176 h 916"/>
              <a:gd name="T70" fmla="*/ 851 w 917"/>
              <a:gd name="T71" fmla="*/ 458 h 916"/>
              <a:gd name="T72" fmla="*/ 763 w 917"/>
              <a:gd name="T73" fmla="*/ 70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7" h="916">
                <a:moveTo>
                  <a:pt x="779" y="136"/>
                </a:moveTo>
                <a:lnTo>
                  <a:pt x="779" y="136"/>
                </a:lnTo>
                <a:cubicBezTo>
                  <a:pt x="691" y="48"/>
                  <a:pt x="578" y="0"/>
                  <a:pt x="458" y="0"/>
                </a:cubicBezTo>
                <a:cubicBezTo>
                  <a:pt x="337" y="0"/>
                  <a:pt x="217" y="48"/>
                  <a:pt x="128" y="136"/>
                </a:cubicBezTo>
                <a:cubicBezTo>
                  <a:pt x="48" y="217"/>
                  <a:pt x="0" y="337"/>
                  <a:pt x="0" y="458"/>
                </a:cubicBezTo>
                <a:cubicBezTo>
                  <a:pt x="0" y="578"/>
                  <a:pt x="48" y="699"/>
                  <a:pt x="128" y="779"/>
                </a:cubicBezTo>
                <a:cubicBezTo>
                  <a:pt x="217" y="867"/>
                  <a:pt x="329" y="915"/>
                  <a:pt x="450" y="915"/>
                </a:cubicBezTo>
                <a:lnTo>
                  <a:pt x="458" y="915"/>
                </a:lnTo>
                <a:lnTo>
                  <a:pt x="458" y="915"/>
                </a:lnTo>
                <a:lnTo>
                  <a:pt x="458" y="915"/>
                </a:lnTo>
                <a:cubicBezTo>
                  <a:pt x="578" y="915"/>
                  <a:pt x="691" y="867"/>
                  <a:pt x="779" y="779"/>
                </a:cubicBezTo>
                <a:cubicBezTo>
                  <a:pt x="867" y="699"/>
                  <a:pt x="916" y="578"/>
                  <a:pt x="916" y="458"/>
                </a:cubicBezTo>
                <a:cubicBezTo>
                  <a:pt x="916" y="337"/>
                  <a:pt x="867" y="217"/>
                  <a:pt x="779" y="136"/>
                </a:cubicBezTo>
                <a:close/>
                <a:moveTo>
                  <a:pt x="192" y="747"/>
                </a:moveTo>
                <a:lnTo>
                  <a:pt x="192" y="747"/>
                </a:lnTo>
                <a:cubicBezTo>
                  <a:pt x="192" y="747"/>
                  <a:pt x="192" y="747"/>
                  <a:pt x="192" y="739"/>
                </a:cubicBezTo>
                <a:lnTo>
                  <a:pt x="192" y="739"/>
                </a:lnTo>
                <a:cubicBezTo>
                  <a:pt x="249" y="691"/>
                  <a:pt x="353" y="658"/>
                  <a:pt x="450" y="658"/>
                </a:cubicBezTo>
                <a:cubicBezTo>
                  <a:pt x="554" y="658"/>
                  <a:pt x="659" y="691"/>
                  <a:pt x="715" y="747"/>
                </a:cubicBezTo>
                <a:lnTo>
                  <a:pt x="723" y="747"/>
                </a:lnTo>
                <a:lnTo>
                  <a:pt x="715" y="747"/>
                </a:lnTo>
                <a:cubicBezTo>
                  <a:pt x="650" y="819"/>
                  <a:pt x="554" y="859"/>
                  <a:pt x="458" y="859"/>
                </a:cubicBezTo>
                <a:cubicBezTo>
                  <a:pt x="450" y="859"/>
                  <a:pt x="450" y="859"/>
                  <a:pt x="450" y="859"/>
                </a:cubicBezTo>
                <a:cubicBezTo>
                  <a:pt x="345" y="851"/>
                  <a:pt x="257" y="811"/>
                  <a:pt x="192" y="747"/>
                </a:cubicBezTo>
                <a:close/>
                <a:moveTo>
                  <a:pt x="763" y="707"/>
                </a:moveTo>
                <a:lnTo>
                  <a:pt x="763" y="707"/>
                </a:lnTo>
                <a:cubicBezTo>
                  <a:pt x="763" y="707"/>
                  <a:pt x="763" y="699"/>
                  <a:pt x="755" y="699"/>
                </a:cubicBezTo>
                <a:cubicBezTo>
                  <a:pt x="723" y="667"/>
                  <a:pt x="675" y="642"/>
                  <a:pt x="626" y="626"/>
                </a:cubicBezTo>
                <a:cubicBezTo>
                  <a:pt x="570" y="602"/>
                  <a:pt x="514" y="594"/>
                  <a:pt x="450" y="594"/>
                </a:cubicBezTo>
                <a:cubicBezTo>
                  <a:pt x="337" y="594"/>
                  <a:pt x="225" y="634"/>
                  <a:pt x="152" y="691"/>
                </a:cubicBezTo>
                <a:cubicBezTo>
                  <a:pt x="144" y="699"/>
                  <a:pt x="144" y="699"/>
                  <a:pt x="144" y="707"/>
                </a:cubicBezTo>
                <a:cubicBezTo>
                  <a:pt x="88" y="634"/>
                  <a:pt x="56" y="546"/>
                  <a:pt x="56" y="458"/>
                </a:cubicBezTo>
                <a:cubicBezTo>
                  <a:pt x="56" y="353"/>
                  <a:pt x="96" y="249"/>
                  <a:pt x="176" y="176"/>
                </a:cubicBezTo>
                <a:cubicBezTo>
                  <a:pt x="249" y="104"/>
                  <a:pt x="353" y="64"/>
                  <a:pt x="458" y="64"/>
                </a:cubicBezTo>
                <a:cubicBezTo>
                  <a:pt x="562" y="64"/>
                  <a:pt x="659" y="104"/>
                  <a:pt x="739" y="176"/>
                </a:cubicBezTo>
                <a:cubicBezTo>
                  <a:pt x="811" y="249"/>
                  <a:pt x="851" y="353"/>
                  <a:pt x="851" y="458"/>
                </a:cubicBezTo>
                <a:cubicBezTo>
                  <a:pt x="851" y="554"/>
                  <a:pt x="827" y="634"/>
                  <a:pt x="763" y="707"/>
                </a:cubicBezTo>
                <a:close/>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7" name="Freeform 420">
            <a:extLst>
              <a:ext uri="{FF2B5EF4-FFF2-40B4-BE49-F238E27FC236}">
                <a16:creationId xmlns:a16="http://schemas.microsoft.com/office/drawing/2014/main" id="{49D12424-2D99-4850-807E-0C768A12B1E5}"/>
              </a:ext>
            </a:extLst>
          </p:cNvPr>
          <p:cNvSpPr>
            <a:spLocks noChangeArrowheads="1"/>
          </p:cNvSpPr>
          <p:nvPr userDrawn="1"/>
        </p:nvSpPr>
        <p:spPr bwMode="auto">
          <a:xfrm>
            <a:off x="1213290" y="3171792"/>
            <a:ext cx="295196" cy="295196"/>
          </a:xfrm>
          <a:custGeom>
            <a:avLst/>
            <a:gdLst>
              <a:gd name="T0" fmla="*/ 233 w 475"/>
              <a:gd name="T1" fmla="*/ 0 h 475"/>
              <a:gd name="T2" fmla="*/ 233 w 475"/>
              <a:gd name="T3" fmla="*/ 0 h 475"/>
              <a:gd name="T4" fmla="*/ 0 w 475"/>
              <a:gd name="T5" fmla="*/ 241 h 475"/>
              <a:gd name="T6" fmla="*/ 233 w 475"/>
              <a:gd name="T7" fmla="*/ 474 h 475"/>
              <a:gd name="T8" fmla="*/ 474 w 475"/>
              <a:gd name="T9" fmla="*/ 241 h 475"/>
              <a:gd name="T10" fmla="*/ 233 w 475"/>
              <a:gd name="T11" fmla="*/ 0 h 475"/>
              <a:gd name="T12" fmla="*/ 233 w 475"/>
              <a:gd name="T13" fmla="*/ 418 h 475"/>
              <a:gd name="T14" fmla="*/ 233 w 475"/>
              <a:gd name="T15" fmla="*/ 418 h 475"/>
              <a:gd name="T16" fmla="*/ 56 w 475"/>
              <a:gd name="T17" fmla="*/ 241 h 475"/>
              <a:gd name="T18" fmla="*/ 233 w 475"/>
              <a:gd name="T19" fmla="*/ 64 h 475"/>
              <a:gd name="T20" fmla="*/ 409 w 475"/>
              <a:gd name="T21" fmla="*/ 241 h 475"/>
              <a:gd name="T22" fmla="*/ 233 w 475"/>
              <a:gd name="T23" fmla="*/ 41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5" h="475">
                <a:moveTo>
                  <a:pt x="233" y="0"/>
                </a:moveTo>
                <a:lnTo>
                  <a:pt x="233" y="0"/>
                </a:lnTo>
                <a:cubicBezTo>
                  <a:pt x="104" y="0"/>
                  <a:pt x="0" y="104"/>
                  <a:pt x="0" y="241"/>
                </a:cubicBezTo>
                <a:cubicBezTo>
                  <a:pt x="0" y="370"/>
                  <a:pt x="104" y="474"/>
                  <a:pt x="233" y="474"/>
                </a:cubicBezTo>
                <a:cubicBezTo>
                  <a:pt x="369" y="474"/>
                  <a:pt x="474" y="370"/>
                  <a:pt x="474" y="241"/>
                </a:cubicBezTo>
                <a:cubicBezTo>
                  <a:pt x="474" y="104"/>
                  <a:pt x="369" y="0"/>
                  <a:pt x="233" y="0"/>
                </a:cubicBezTo>
                <a:close/>
                <a:moveTo>
                  <a:pt x="233" y="418"/>
                </a:moveTo>
                <a:lnTo>
                  <a:pt x="233" y="418"/>
                </a:lnTo>
                <a:cubicBezTo>
                  <a:pt x="136" y="418"/>
                  <a:pt x="56" y="337"/>
                  <a:pt x="56" y="241"/>
                </a:cubicBezTo>
                <a:cubicBezTo>
                  <a:pt x="56" y="137"/>
                  <a:pt x="136" y="64"/>
                  <a:pt x="233" y="64"/>
                </a:cubicBezTo>
                <a:cubicBezTo>
                  <a:pt x="329" y="64"/>
                  <a:pt x="409" y="137"/>
                  <a:pt x="409" y="241"/>
                </a:cubicBezTo>
                <a:cubicBezTo>
                  <a:pt x="409" y="337"/>
                  <a:pt x="329" y="418"/>
                  <a:pt x="233" y="418"/>
                </a:cubicBezTo>
                <a:close/>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8" name="Freeform 421">
            <a:extLst>
              <a:ext uri="{FF2B5EF4-FFF2-40B4-BE49-F238E27FC236}">
                <a16:creationId xmlns:a16="http://schemas.microsoft.com/office/drawing/2014/main" id="{82CE96E5-EE02-4B52-8EAD-998EC059D24C}"/>
              </a:ext>
            </a:extLst>
          </p:cNvPr>
          <p:cNvSpPr>
            <a:spLocks noChangeArrowheads="1"/>
          </p:cNvSpPr>
          <p:nvPr userDrawn="1"/>
        </p:nvSpPr>
        <p:spPr bwMode="auto">
          <a:xfrm>
            <a:off x="6089487" y="2097606"/>
            <a:ext cx="579459" cy="576726"/>
          </a:xfrm>
          <a:custGeom>
            <a:avLst/>
            <a:gdLst>
              <a:gd name="T0" fmla="*/ 466 w 933"/>
              <a:gd name="T1" fmla="*/ 931 h 932"/>
              <a:gd name="T2" fmla="*/ 466 w 933"/>
              <a:gd name="T3" fmla="*/ 931 h 932"/>
              <a:gd name="T4" fmla="*/ 137 w 933"/>
              <a:gd name="T5" fmla="*/ 794 h 932"/>
              <a:gd name="T6" fmla="*/ 0 w 933"/>
              <a:gd name="T7" fmla="*/ 465 h 932"/>
              <a:gd name="T8" fmla="*/ 137 w 933"/>
              <a:gd name="T9" fmla="*/ 136 h 932"/>
              <a:gd name="T10" fmla="*/ 466 w 933"/>
              <a:gd name="T11" fmla="*/ 0 h 932"/>
              <a:gd name="T12" fmla="*/ 795 w 933"/>
              <a:gd name="T13" fmla="*/ 136 h 932"/>
              <a:gd name="T14" fmla="*/ 932 w 933"/>
              <a:gd name="T15" fmla="*/ 465 h 932"/>
              <a:gd name="T16" fmla="*/ 795 w 933"/>
              <a:gd name="T17" fmla="*/ 794 h 932"/>
              <a:gd name="T18" fmla="*/ 466 w 933"/>
              <a:gd name="T19" fmla="*/ 931 h 932"/>
              <a:gd name="T20" fmla="*/ 466 w 933"/>
              <a:gd name="T21" fmla="*/ 56 h 932"/>
              <a:gd name="T22" fmla="*/ 466 w 933"/>
              <a:gd name="T23" fmla="*/ 56 h 932"/>
              <a:gd name="T24" fmla="*/ 177 w 933"/>
              <a:gd name="T25" fmla="*/ 176 h 932"/>
              <a:gd name="T26" fmla="*/ 56 w 933"/>
              <a:gd name="T27" fmla="*/ 465 h 932"/>
              <a:gd name="T28" fmla="*/ 177 w 933"/>
              <a:gd name="T29" fmla="*/ 755 h 932"/>
              <a:gd name="T30" fmla="*/ 466 w 933"/>
              <a:gd name="T31" fmla="*/ 874 h 932"/>
              <a:gd name="T32" fmla="*/ 755 w 933"/>
              <a:gd name="T33" fmla="*/ 755 h 932"/>
              <a:gd name="T34" fmla="*/ 876 w 933"/>
              <a:gd name="T35" fmla="*/ 465 h 932"/>
              <a:gd name="T36" fmla="*/ 755 w 933"/>
              <a:gd name="T37" fmla="*/ 176 h 932"/>
              <a:gd name="T38" fmla="*/ 466 w 933"/>
              <a:gd name="T39" fmla="*/ 56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3" h="932">
                <a:moveTo>
                  <a:pt x="466" y="931"/>
                </a:moveTo>
                <a:lnTo>
                  <a:pt x="466" y="931"/>
                </a:lnTo>
                <a:cubicBezTo>
                  <a:pt x="337" y="931"/>
                  <a:pt x="225" y="882"/>
                  <a:pt x="137" y="794"/>
                </a:cubicBezTo>
                <a:cubicBezTo>
                  <a:pt x="48" y="707"/>
                  <a:pt x="0" y="586"/>
                  <a:pt x="0" y="465"/>
                </a:cubicBezTo>
                <a:cubicBezTo>
                  <a:pt x="0" y="337"/>
                  <a:pt x="48" y="225"/>
                  <a:pt x="137" y="136"/>
                </a:cubicBezTo>
                <a:cubicBezTo>
                  <a:pt x="225" y="48"/>
                  <a:pt x="337" y="0"/>
                  <a:pt x="466" y="0"/>
                </a:cubicBezTo>
                <a:cubicBezTo>
                  <a:pt x="595" y="0"/>
                  <a:pt x="707" y="48"/>
                  <a:pt x="795" y="136"/>
                </a:cubicBezTo>
                <a:cubicBezTo>
                  <a:pt x="884" y="225"/>
                  <a:pt x="932" y="337"/>
                  <a:pt x="932" y="465"/>
                </a:cubicBezTo>
                <a:cubicBezTo>
                  <a:pt x="932" y="586"/>
                  <a:pt x="884" y="707"/>
                  <a:pt x="795" y="794"/>
                </a:cubicBezTo>
                <a:cubicBezTo>
                  <a:pt x="707" y="882"/>
                  <a:pt x="595" y="931"/>
                  <a:pt x="466" y="931"/>
                </a:cubicBezTo>
                <a:close/>
                <a:moveTo>
                  <a:pt x="466" y="56"/>
                </a:moveTo>
                <a:lnTo>
                  <a:pt x="466" y="56"/>
                </a:lnTo>
                <a:cubicBezTo>
                  <a:pt x="354" y="56"/>
                  <a:pt x="257" y="104"/>
                  <a:pt x="177" y="176"/>
                </a:cubicBezTo>
                <a:cubicBezTo>
                  <a:pt x="104" y="257"/>
                  <a:pt x="56" y="353"/>
                  <a:pt x="56" y="465"/>
                </a:cubicBezTo>
                <a:cubicBezTo>
                  <a:pt x="56" y="570"/>
                  <a:pt x="104" y="674"/>
                  <a:pt x="177" y="755"/>
                </a:cubicBezTo>
                <a:cubicBezTo>
                  <a:pt x="257" y="826"/>
                  <a:pt x="354" y="874"/>
                  <a:pt x="466" y="874"/>
                </a:cubicBezTo>
                <a:cubicBezTo>
                  <a:pt x="579" y="874"/>
                  <a:pt x="675" y="826"/>
                  <a:pt x="755" y="755"/>
                </a:cubicBezTo>
                <a:cubicBezTo>
                  <a:pt x="827" y="674"/>
                  <a:pt x="876" y="570"/>
                  <a:pt x="876" y="465"/>
                </a:cubicBezTo>
                <a:cubicBezTo>
                  <a:pt x="876" y="353"/>
                  <a:pt x="827" y="257"/>
                  <a:pt x="755" y="176"/>
                </a:cubicBezTo>
                <a:cubicBezTo>
                  <a:pt x="675" y="104"/>
                  <a:pt x="579" y="56"/>
                  <a:pt x="466" y="56"/>
                </a:cubicBezTo>
                <a:close/>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9" name="Freeform 422">
            <a:extLst>
              <a:ext uri="{FF2B5EF4-FFF2-40B4-BE49-F238E27FC236}">
                <a16:creationId xmlns:a16="http://schemas.microsoft.com/office/drawing/2014/main" id="{DD64C681-0491-4F0C-A006-C9AEC92B90BF}"/>
              </a:ext>
            </a:extLst>
          </p:cNvPr>
          <p:cNvSpPr>
            <a:spLocks noChangeArrowheads="1"/>
          </p:cNvSpPr>
          <p:nvPr userDrawn="1"/>
        </p:nvSpPr>
        <p:spPr bwMode="auto">
          <a:xfrm>
            <a:off x="6248018" y="2217871"/>
            <a:ext cx="295196" cy="185864"/>
          </a:xfrm>
          <a:custGeom>
            <a:avLst/>
            <a:gdLst>
              <a:gd name="T0" fmla="*/ 466 w 475"/>
              <a:gd name="T1" fmla="*/ 57 h 299"/>
              <a:gd name="T2" fmla="*/ 466 w 475"/>
              <a:gd name="T3" fmla="*/ 57 h 299"/>
              <a:gd name="T4" fmla="*/ 233 w 475"/>
              <a:gd name="T5" fmla="*/ 290 h 299"/>
              <a:gd name="T6" fmla="*/ 201 w 475"/>
              <a:gd name="T7" fmla="*/ 298 h 299"/>
              <a:gd name="T8" fmla="*/ 32 w 475"/>
              <a:gd name="T9" fmla="*/ 298 h 299"/>
              <a:gd name="T10" fmla="*/ 0 w 475"/>
              <a:gd name="T11" fmla="*/ 273 h 299"/>
              <a:gd name="T12" fmla="*/ 32 w 475"/>
              <a:gd name="T13" fmla="*/ 241 h 299"/>
              <a:gd name="T14" fmla="*/ 193 w 475"/>
              <a:gd name="T15" fmla="*/ 241 h 299"/>
              <a:gd name="T16" fmla="*/ 426 w 475"/>
              <a:gd name="T17" fmla="*/ 8 h 299"/>
              <a:gd name="T18" fmla="*/ 466 w 475"/>
              <a:gd name="T19" fmla="*/ 8 h 299"/>
              <a:gd name="T20" fmla="*/ 466 w 475"/>
              <a:gd name="T21" fmla="*/ 5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5" h="299">
                <a:moveTo>
                  <a:pt x="466" y="57"/>
                </a:moveTo>
                <a:lnTo>
                  <a:pt x="466" y="57"/>
                </a:lnTo>
                <a:cubicBezTo>
                  <a:pt x="233" y="290"/>
                  <a:pt x="233" y="290"/>
                  <a:pt x="233" y="290"/>
                </a:cubicBezTo>
                <a:cubicBezTo>
                  <a:pt x="225" y="298"/>
                  <a:pt x="217" y="298"/>
                  <a:pt x="201" y="298"/>
                </a:cubicBezTo>
                <a:cubicBezTo>
                  <a:pt x="32" y="298"/>
                  <a:pt x="32" y="298"/>
                  <a:pt x="32" y="298"/>
                </a:cubicBezTo>
                <a:cubicBezTo>
                  <a:pt x="16" y="298"/>
                  <a:pt x="0" y="290"/>
                  <a:pt x="0" y="273"/>
                </a:cubicBezTo>
                <a:cubicBezTo>
                  <a:pt x="0" y="257"/>
                  <a:pt x="16" y="241"/>
                  <a:pt x="32" y="241"/>
                </a:cubicBezTo>
                <a:cubicBezTo>
                  <a:pt x="193" y="241"/>
                  <a:pt x="193" y="241"/>
                  <a:pt x="193" y="241"/>
                </a:cubicBezTo>
                <a:cubicBezTo>
                  <a:pt x="426" y="8"/>
                  <a:pt x="426" y="8"/>
                  <a:pt x="426" y="8"/>
                </a:cubicBezTo>
                <a:cubicBezTo>
                  <a:pt x="434" y="0"/>
                  <a:pt x="450" y="0"/>
                  <a:pt x="466" y="8"/>
                </a:cubicBezTo>
                <a:cubicBezTo>
                  <a:pt x="474" y="25"/>
                  <a:pt x="474" y="40"/>
                  <a:pt x="466" y="57"/>
                </a:cubicBez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0" name="Freeform 423">
            <a:extLst>
              <a:ext uri="{FF2B5EF4-FFF2-40B4-BE49-F238E27FC236}">
                <a16:creationId xmlns:a16="http://schemas.microsoft.com/office/drawing/2014/main" id="{BFD4DA46-2FB2-41C3-BA83-EEC278C5EF17}"/>
              </a:ext>
            </a:extLst>
          </p:cNvPr>
          <p:cNvSpPr>
            <a:spLocks noChangeArrowheads="1"/>
          </p:cNvSpPr>
          <p:nvPr userDrawn="1"/>
        </p:nvSpPr>
        <p:spPr bwMode="auto">
          <a:xfrm>
            <a:off x="3350726" y="2764530"/>
            <a:ext cx="579459" cy="579459"/>
          </a:xfrm>
          <a:custGeom>
            <a:avLst/>
            <a:gdLst>
              <a:gd name="T0" fmla="*/ 466 w 933"/>
              <a:gd name="T1" fmla="*/ 932 h 933"/>
              <a:gd name="T2" fmla="*/ 466 w 933"/>
              <a:gd name="T3" fmla="*/ 932 h 933"/>
              <a:gd name="T4" fmla="*/ 136 w 933"/>
              <a:gd name="T5" fmla="*/ 796 h 933"/>
              <a:gd name="T6" fmla="*/ 0 w 933"/>
              <a:gd name="T7" fmla="*/ 466 h 933"/>
              <a:gd name="T8" fmla="*/ 136 w 933"/>
              <a:gd name="T9" fmla="*/ 137 h 933"/>
              <a:gd name="T10" fmla="*/ 466 w 933"/>
              <a:gd name="T11" fmla="*/ 0 h 933"/>
              <a:gd name="T12" fmla="*/ 795 w 933"/>
              <a:gd name="T13" fmla="*/ 137 h 933"/>
              <a:gd name="T14" fmla="*/ 932 w 933"/>
              <a:gd name="T15" fmla="*/ 466 h 933"/>
              <a:gd name="T16" fmla="*/ 795 w 933"/>
              <a:gd name="T17" fmla="*/ 796 h 933"/>
              <a:gd name="T18" fmla="*/ 466 w 933"/>
              <a:gd name="T19" fmla="*/ 932 h 933"/>
              <a:gd name="T20" fmla="*/ 466 w 933"/>
              <a:gd name="T21" fmla="*/ 56 h 933"/>
              <a:gd name="T22" fmla="*/ 466 w 933"/>
              <a:gd name="T23" fmla="*/ 56 h 933"/>
              <a:gd name="T24" fmla="*/ 176 w 933"/>
              <a:gd name="T25" fmla="*/ 177 h 933"/>
              <a:gd name="T26" fmla="*/ 56 w 933"/>
              <a:gd name="T27" fmla="*/ 466 h 933"/>
              <a:gd name="T28" fmla="*/ 176 w 933"/>
              <a:gd name="T29" fmla="*/ 755 h 933"/>
              <a:gd name="T30" fmla="*/ 466 w 933"/>
              <a:gd name="T31" fmla="*/ 876 h 933"/>
              <a:gd name="T32" fmla="*/ 755 w 933"/>
              <a:gd name="T33" fmla="*/ 755 h 933"/>
              <a:gd name="T34" fmla="*/ 867 w 933"/>
              <a:gd name="T35" fmla="*/ 466 h 933"/>
              <a:gd name="T36" fmla="*/ 755 w 933"/>
              <a:gd name="T37" fmla="*/ 177 h 933"/>
              <a:gd name="T38" fmla="*/ 466 w 933"/>
              <a:gd name="T39" fmla="*/ 56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3" h="933">
                <a:moveTo>
                  <a:pt x="466" y="932"/>
                </a:moveTo>
                <a:lnTo>
                  <a:pt x="466" y="932"/>
                </a:lnTo>
                <a:cubicBezTo>
                  <a:pt x="337" y="932"/>
                  <a:pt x="225" y="884"/>
                  <a:pt x="136" y="796"/>
                </a:cubicBezTo>
                <a:cubicBezTo>
                  <a:pt x="48" y="707"/>
                  <a:pt x="0" y="587"/>
                  <a:pt x="0" y="466"/>
                </a:cubicBezTo>
                <a:cubicBezTo>
                  <a:pt x="0" y="338"/>
                  <a:pt x="48" y="225"/>
                  <a:pt x="136" y="137"/>
                </a:cubicBezTo>
                <a:cubicBezTo>
                  <a:pt x="225" y="48"/>
                  <a:pt x="337" y="0"/>
                  <a:pt x="466" y="0"/>
                </a:cubicBezTo>
                <a:cubicBezTo>
                  <a:pt x="586" y="0"/>
                  <a:pt x="707" y="48"/>
                  <a:pt x="795" y="137"/>
                </a:cubicBezTo>
                <a:cubicBezTo>
                  <a:pt x="884" y="225"/>
                  <a:pt x="932" y="338"/>
                  <a:pt x="932" y="466"/>
                </a:cubicBezTo>
                <a:cubicBezTo>
                  <a:pt x="932" y="587"/>
                  <a:pt x="884" y="707"/>
                  <a:pt x="795" y="796"/>
                </a:cubicBezTo>
                <a:cubicBezTo>
                  <a:pt x="707" y="884"/>
                  <a:pt x="586" y="932"/>
                  <a:pt x="466" y="932"/>
                </a:cubicBezTo>
                <a:close/>
                <a:moveTo>
                  <a:pt x="466" y="56"/>
                </a:moveTo>
                <a:lnTo>
                  <a:pt x="466" y="56"/>
                </a:lnTo>
                <a:cubicBezTo>
                  <a:pt x="353" y="56"/>
                  <a:pt x="249" y="105"/>
                  <a:pt x="176" y="177"/>
                </a:cubicBezTo>
                <a:cubicBezTo>
                  <a:pt x="96" y="257"/>
                  <a:pt x="56" y="354"/>
                  <a:pt x="56" y="466"/>
                </a:cubicBezTo>
                <a:cubicBezTo>
                  <a:pt x="56" y="571"/>
                  <a:pt x="96" y="675"/>
                  <a:pt x="176" y="755"/>
                </a:cubicBezTo>
                <a:cubicBezTo>
                  <a:pt x="249" y="828"/>
                  <a:pt x="353" y="876"/>
                  <a:pt x="466" y="876"/>
                </a:cubicBezTo>
                <a:cubicBezTo>
                  <a:pt x="570" y="876"/>
                  <a:pt x="675" y="828"/>
                  <a:pt x="755" y="755"/>
                </a:cubicBezTo>
                <a:cubicBezTo>
                  <a:pt x="827" y="675"/>
                  <a:pt x="867" y="571"/>
                  <a:pt x="867" y="466"/>
                </a:cubicBezTo>
                <a:cubicBezTo>
                  <a:pt x="867" y="354"/>
                  <a:pt x="827" y="257"/>
                  <a:pt x="755" y="177"/>
                </a:cubicBezTo>
                <a:cubicBezTo>
                  <a:pt x="675" y="105"/>
                  <a:pt x="570" y="56"/>
                  <a:pt x="466" y="56"/>
                </a:cubicBezTo>
                <a:close/>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1" name="Freeform 424">
            <a:extLst>
              <a:ext uri="{FF2B5EF4-FFF2-40B4-BE49-F238E27FC236}">
                <a16:creationId xmlns:a16="http://schemas.microsoft.com/office/drawing/2014/main" id="{6E3365E1-AA26-4D5A-9FD5-A096D30FF0F0}"/>
              </a:ext>
            </a:extLst>
          </p:cNvPr>
          <p:cNvSpPr>
            <a:spLocks noChangeArrowheads="1"/>
          </p:cNvSpPr>
          <p:nvPr userDrawn="1"/>
        </p:nvSpPr>
        <p:spPr bwMode="auto">
          <a:xfrm>
            <a:off x="3454591" y="2873862"/>
            <a:ext cx="360795" cy="303397"/>
          </a:xfrm>
          <a:custGeom>
            <a:avLst/>
            <a:gdLst>
              <a:gd name="T0" fmla="*/ 571 w 580"/>
              <a:gd name="T1" fmla="*/ 40 h 491"/>
              <a:gd name="T2" fmla="*/ 571 w 580"/>
              <a:gd name="T3" fmla="*/ 40 h 491"/>
              <a:gd name="T4" fmla="*/ 225 w 580"/>
              <a:gd name="T5" fmla="*/ 474 h 491"/>
              <a:gd name="T6" fmla="*/ 217 w 580"/>
              <a:gd name="T7" fmla="*/ 482 h 491"/>
              <a:gd name="T8" fmla="*/ 217 w 580"/>
              <a:gd name="T9" fmla="*/ 482 h 491"/>
              <a:gd name="T10" fmla="*/ 217 w 580"/>
              <a:gd name="T11" fmla="*/ 482 h 491"/>
              <a:gd name="T12" fmla="*/ 217 w 580"/>
              <a:gd name="T13" fmla="*/ 482 h 491"/>
              <a:gd name="T14" fmla="*/ 217 w 580"/>
              <a:gd name="T15" fmla="*/ 482 h 491"/>
              <a:gd name="T16" fmla="*/ 209 w 580"/>
              <a:gd name="T17" fmla="*/ 482 h 491"/>
              <a:gd name="T18" fmla="*/ 209 w 580"/>
              <a:gd name="T19" fmla="*/ 482 h 491"/>
              <a:gd name="T20" fmla="*/ 209 w 580"/>
              <a:gd name="T21" fmla="*/ 482 h 491"/>
              <a:gd name="T22" fmla="*/ 209 w 580"/>
              <a:gd name="T23" fmla="*/ 482 h 491"/>
              <a:gd name="T24" fmla="*/ 209 w 580"/>
              <a:gd name="T25" fmla="*/ 490 h 491"/>
              <a:gd name="T26" fmla="*/ 201 w 580"/>
              <a:gd name="T27" fmla="*/ 490 h 491"/>
              <a:gd name="T28" fmla="*/ 201 w 580"/>
              <a:gd name="T29" fmla="*/ 490 h 491"/>
              <a:gd name="T30" fmla="*/ 201 w 580"/>
              <a:gd name="T31" fmla="*/ 490 h 491"/>
              <a:gd name="T32" fmla="*/ 201 w 580"/>
              <a:gd name="T33" fmla="*/ 490 h 491"/>
              <a:gd name="T34" fmla="*/ 201 w 580"/>
              <a:gd name="T35" fmla="*/ 490 h 491"/>
              <a:gd name="T36" fmla="*/ 201 w 580"/>
              <a:gd name="T37" fmla="*/ 490 h 491"/>
              <a:gd name="T38" fmla="*/ 201 w 580"/>
              <a:gd name="T39" fmla="*/ 490 h 491"/>
              <a:gd name="T40" fmla="*/ 201 w 580"/>
              <a:gd name="T41" fmla="*/ 490 h 491"/>
              <a:gd name="T42" fmla="*/ 201 w 580"/>
              <a:gd name="T43" fmla="*/ 490 h 491"/>
              <a:gd name="T44" fmla="*/ 193 w 580"/>
              <a:gd name="T45" fmla="*/ 490 h 491"/>
              <a:gd name="T46" fmla="*/ 193 w 580"/>
              <a:gd name="T47" fmla="*/ 482 h 491"/>
              <a:gd name="T48" fmla="*/ 193 w 580"/>
              <a:gd name="T49" fmla="*/ 482 h 491"/>
              <a:gd name="T50" fmla="*/ 193 w 580"/>
              <a:gd name="T51" fmla="*/ 482 h 491"/>
              <a:gd name="T52" fmla="*/ 185 w 580"/>
              <a:gd name="T53" fmla="*/ 482 h 491"/>
              <a:gd name="T54" fmla="*/ 185 w 580"/>
              <a:gd name="T55" fmla="*/ 482 h 491"/>
              <a:gd name="T56" fmla="*/ 185 w 580"/>
              <a:gd name="T57" fmla="*/ 482 h 491"/>
              <a:gd name="T58" fmla="*/ 185 w 580"/>
              <a:gd name="T59" fmla="*/ 482 h 491"/>
              <a:gd name="T60" fmla="*/ 185 w 580"/>
              <a:gd name="T61" fmla="*/ 482 h 491"/>
              <a:gd name="T62" fmla="*/ 16 w 580"/>
              <a:gd name="T63" fmla="*/ 305 h 491"/>
              <a:gd name="T64" fmla="*/ 16 w 580"/>
              <a:gd name="T65" fmla="*/ 265 h 491"/>
              <a:gd name="T66" fmla="*/ 49 w 580"/>
              <a:gd name="T67" fmla="*/ 265 h 491"/>
              <a:gd name="T68" fmla="*/ 201 w 580"/>
              <a:gd name="T69" fmla="*/ 418 h 491"/>
              <a:gd name="T70" fmla="*/ 531 w 580"/>
              <a:gd name="T71" fmla="*/ 8 h 491"/>
              <a:gd name="T72" fmla="*/ 571 w 580"/>
              <a:gd name="T73" fmla="*/ 8 h 491"/>
              <a:gd name="T74" fmla="*/ 571 w 580"/>
              <a:gd name="T75" fmla="*/ 4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0" h="491">
                <a:moveTo>
                  <a:pt x="571" y="40"/>
                </a:moveTo>
                <a:lnTo>
                  <a:pt x="571" y="40"/>
                </a:lnTo>
                <a:cubicBezTo>
                  <a:pt x="225" y="474"/>
                  <a:pt x="225" y="474"/>
                  <a:pt x="225" y="474"/>
                </a:cubicBezTo>
                <a:cubicBezTo>
                  <a:pt x="217" y="474"/>
                  <a:pt x="217" y="482"/>
                  <a:pt x="217" y="482"/>
                </a:cubicBezTo>
                <a:lnTo>
                  <a:pt x="217" y="482"/>
                </a:lnTo>
                <a:lnTo>
                  <a:pt x="217" y="482"/>
                </a:lnTo>
                <a:lnTo>
                  <a:pt x="217" y="482"/>
                </a:lnTo>
                <a:lnTo>
                  <a:pt x="217" y="482"/>
                </a:lnTo>
                <a:cubicBezTo>
                  <a:pt x="217" y="482"/>
                  <a:pt x="217" y="482"/>
                  <a:pt x="209" y="482"/>
                </a:cubicBezTo>
                <a:lnTo>
                  <a:pt x="209" y="482"/>
                </a:lnTo>
                <a:lnTo>
                  <a:pt x="209" y="482"/>
                </a:lnTo>
                <a:lnTo>
                  <a:pt x="209" y="482"/>
                </a:lnTo>
                <a:cubicBezTo>
                  <a:pt x="209" y="490"/>
                  <a:pt x="209" y="490"/>
                  <a:pt x="209" y="490"/>
                </a:cubicBezTo>
                <a:cubicBezTo>
                  <a:pt x="209" y="490"/>
                  <a:pt x="209" y="490"/>
                  <a:pt x="201" y="490"/>
                </a:cubicBezTo>
                <a:lnTo>
                  <a:pt x="201" y="490"/>
                </a:lnTo>
                <a:lnTo>
                  <a:pt x="201" y="490"/>
                </a:lnTo>
                <a:lnTo>
                  <a:pt x="201" y="490"/>
                </a:lnTo>
                <a:lnTo>
                  <a:pt x="201" y="490"/>
                </a:lnTo>
                <a:lnTo>
                  <a:pt x="201" y="490"/>
                </a:lnTo>
                <a:lnTo>
                  <a:pt x="201" y="490"/>
                </a:lnTo>
                <a:lnTo>
                  <a:pt x="201" y="490"/>
                </a:lnTo>
                <a:lnTo>
                  <a:pt x="201" y="490"/>
                </a:lnTo>
                <a:cubicBezTo>
                  <a:pt x="193" y="490"/>
                  <a:pt x="193" y="490"/>
                  <a:pt x="193" y="490"/>
                </a:cubicBezTo>
                <a:cubicBezTo>
                  <a:pt x="193" y="482"/>
                  <a:pt x="193" y="482"/>
                  <a:pt x="193" y="482"/>
                </a:cubicBezTo>
                <a:lnTo>
                  <a:pt x="193" y="482"/>
                </a:lnTo>
                <a:lnTo>
                  <a:pt x="193" y="482"/>
                </a:lnTo>
                <a:cubicBezTo>
                  <a:pt x="193" y="482"/>
                  <a:pt x="193" y="482"/>
                  <a:pt x="185" y="482"/>
                </a:cubicBezTo>
                <a:lnTo>
                  <a:pt x="185" y="482"/>
                </a:lnTo>
                <a:lnTo>
                  <a:pt x="185" y="482"/>
                </a:lnTo>
                <a:lnTo>
                  <a:pt x="185" y="482"/>
                </a:lnTo>
                <a:lnTo>
                  <a:pt x="185" y="482"/>
                </a:lnTo>
                <a:cubicBezTo>
                  <a:pt x="16" y="305"/>
                  <a:pt x="16" y="305"/>
                  <a:pt x="16" y="305"/>
                </a:cubicBezTo>
                <a:cubicBezTo>
                  <a:pt x="0" y="297"/>
                  <a:pt x="0" y="281"/>
                  <a:pt x="16" y="265"/>
                </a:cubicBezTo>
                <a:cubicBezTo>
                  <a:pt x="24" y="257"/>
                  <a:pt x="41" y="257"/>
                  <a:pt x="49" y="265"/>
                </a:cubicBezTo>
                <a:cubicBezTo>
                  <a:pt x="201" y="418"/>
                  <a:pt x="201" y="418"/>
                  <a:pt x="201" y="418"/>
                </a:cubicBezTo>
                <a:cubicBezTo>
                  <a:pt x="531" y="8"/>
                  <a:pt x="531" y="8"/>
                  <a:pt x="531" y="8"/>
                </a:cubicBezTo>
                <a:cubicBezTo>
                  <a:pt x="539" y="0"/>
                  <a:pt x="555" y="0"/>
                  <a:pt x="571" y="8"/>
                </a:cubicBezTo>
                <a:cubicBezTo>
                  <a:pt x="579" y="16"/>
                  <a:pt x="579" y="32"/>
                  <a:pt x="571" y="40"/>
                </a:cubicBez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2" name="Freeform 425">
            <a:extLst>
              <a:ext uri="{FF2B5EF4-FFF2-40B4-BE49-F238E27FC236}">
                <a16:creationId xmlns:a16="http://schemas.microsoft.com/office/drawing/2014/main" id="{1F5B52EA-BC31-4A9B-A81F-DD69481097DA}"/>
              </a:ext>
            </a:extLst>
          </p:cNvPr>
          <p:cNvSpPr>
            <a:spLocks noChangeArrowheads="1"/>
          </p:cNvSpPr>
          <p:nvPr userDrawn="1"/>
        </p:nvSpPr>
        <p:spPr bwMode="auto">
          <a:xfrm>
            <a:off x="8265189" y="3841448"/>
            <a:ext cx="563059" cy="139399"/>
          </a:xfrm>
          <a:custGeom>
            <a:avLst/>
            <a:gdLst>
              <a:gd name="T0" fmla="*/ 32 w 909"/>
              <a:gd name="T1" fmla="*/ 225 h 226"/>
              <a:gd name="T2" fmla="*/ 32 w 909"/>
              <a:gd name="T3" fmla="*/ 225 h 226"/>
              <a:gd name="T4" fmla="*/ 8 w 909"/>
              <a:gd name="T5" fmla="*/ 217 h 226"/>
              <a:gd name="T6" fmla="*/ 8 w 909"/>
              <a:gd name="T7" fmla="*/ 169 h 226"/>
              <a:gd name="T8" fmla="*/ 458 w 909"/>
              <a:gd name="T9" fmla="*/ 0 h 226"/>
              <a:gd name="T10" fmla="*/ 892 w 909"/>
              <a:gd name="T11" fmla="*/ 169 h 226"/>
              <a:gd name="T12" fmla="*/ 900 w 909"/>
              <a:gd name="T13" fmla="*/ 209 h 226"/>
              <a:gd name="T14" fmla="*/ 852 w 909"/>
              <a:gd name="T15" fmla="*/ 209 h 226"/>
              <a:gd name="T16" fmla="*/ 458 w 909"/>
              <a:gd name="T17" fmla="*/ 64 h 226"/>
              <a:gd name="T18" fmla="*/ 48 w 909"/>
              <a:gd name="T19" fmla="*/ 217 h 226"/>
              <a:gd name="T20" fmla="*/ 32 w 909"/>
              <a:gd name="T21" fmla="*/ 2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9" h="226">
                <a:moveTo>
                  <a:pt x="32" y="225"/>
                </a:moveTo>
                <a:lnTo>
                  <a:pt x="32" y="225"/>
                </a:lnTo>
                <a:cubicBezTo>
                  <a:pt x="24" y="225"/>
                  <a:pt x="16" y="217"/>
                  <a:pt x="8" y="217"/>
                </a:cubicBezTo>
                <a:cubicBezTo>
                  <a:pt x="0" y="201"/>
                  <a:pt x="0" y="184"/>
                  <a:pt x="8" y="169"/>
                </a:cubicBezTo>
                <a:cubicBezTo>
                  <a:pt x="121" y="64"/>
                  <a:pt x="281" y="0"/>
                  <a:pt x="458" y="0"/>
                </a:cubicBezTo>
                <a:cubicBezTo>
                  <a:pt x="627" y="0"/>
                  <a:pt x="788" y="64"/>
                  <a:pt x="892" y="169"/>
                </a:cubicBezTo>
                <a:cubicBezTo>
                  <a:pt x="908" y="176"/>
                  <a:pt x="908" y="201"/>
                  <a:pt x="900" y="209"/>
                </a:cubicBezTo>
                <a:cubicBezTo>
                  <a:pt x="884" y="225"/>
                  <a:pt x="868" y="225"/>
                  <a:pt x="852" y="209"/>
                </a:cubicBezTo>
                <a:cubicBezTo>
                  <a:pt x="755" y="120"/>
                  <a:pt x="611" y="64"/>
                  <a:pt x="458" y="64"/>
                </a:cubicBezTo>
                <a:cubicBezTo>
                  <a:pt x="298" y="64"/>
                  <a:pt x="153" y="120"/>
                  <a:pt x="48" y="217"/>
                </a:cubicBezTo>
                <a:cubicBezTo>
                  <a:pt x="48" y="217"/>
                  <a:pt x="40" y="225"/>
                  <a:pt x="32" y="225"/>
                </a:cubicBez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3" name="Freeform 426">
            <a:extLst>
              <a:ext uri="{FF2B5EF4-FFF2-40B4-BE49-F238E27FC236}">
                <a16:creationId xmlns:a16="http://schemas.microsoft.com/office/drawing/2014/main" id="{4BC311A5-991B-460D-92F7-0B681BB4A867}"/>
              </a:ext>
            </a:extLst>
          </p:cNvPr>
          <p:cNvSpPr>
            <a:spLocks noChangeArrowheads="1"/>
          </p:cNvSpPr>
          <p:nvPr userDrawn="1"/>
        </p:nvSpPr>
        <p:spPr bwMode="auto">
          <a:xfrm>
            <a:off x="8481120" y="4199510"/>
            <a:ext cx="133931" cy="133931"/>
          </a:xfrm>
          <a:custGeom>
            <a:avLst/>
            <a:gdLst>
              <a:gd name="T0" fmla="*/ 112 w 218"/>
              <a:gd name="T1" fmla="*/ 64 h 218"/>
              <a:gd name="T2" fmla="*/ 112 w 218"/>
              <a:gd name="T3" fmla="*/ 64 h 218"/>
              <a:gd name="T4" fmla="*/ 161 w 218"/>
              <a:gd name="T5" fmla="*/ 113 h 218"/>
              <a:gd name="T6" fmla="*/ 112 w 218"/>
              <a:gd name="T7" fmla="*/ 153 h 218"/>
              <a:gd name="T8" fmla="*/ 64 w 218"/>
              <a:gd name="T9" fmla="*/ 113 h 218"/>
              <a:gd name="T10" fmla="*/ 112 w 218"/>
              <a:gd name="T11" fmla="*/ 64 h 218"/>
              <a:gd name="T12" fmla="*/ 112 w 218"/>
              <a:gd name="T13" fmla="*/ 0 h 218"/>
              <a:gd name="T14" fmla="*/ 112 w 218"/>
              <a:gd name="T15" fmla="*/ 0 h 218"/>
              <a:gd name="T16" fmla="*/ 0 w 218"/>
              <a:gd name="T17" fmla="*/ 113 h 218"/>
              <a:gd name="T18" fmla="*/ 112 w 218"/>
              <a:gd name="T19" fmla="*/ 217 h 218"/>
              <a:gd name="T20" fmla="*/ 217 w 218"/>
              <a:gd name="T21" fmla="*/ 113 h 218"/>
              <a:gd name="T22" fmla="*/ 112 w 218"/>
              <a:gd name="T23" fmla="*/ 0 h 218"/>
              <a:gd name="T24" fmla="*/ 112 w 218"/>
              <a:gd name="T25" fmla="*/ 6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218">
                <a:moveTo>
                  <a:pt x="112" y="64"/>
                </a:moveTo>
                <a:lnTo>
                  <a:pt x="112" y="64"/>
                </a:lnTo>
                <a:cubicBezTo>
                  <a:pt x="136" y="64"/>
                  <a:pt x="161" y="81"/>
                  <a:pt x="161" y="113"/>
                </a:cubicBezTo>
                <a:cubicBezTo>
                  <a:pt x="161" y="137"/>
                  <a:pt x="136" y="153"/>
                  <a:pt x="112" y="153"/>
                </a:cubicBezTo>
                <a:cubicBezTo>
                  <a:pt x="88" y="153"/>
                  <a:pt x="64" y="137"/>
                  <a:pt x="64" y="113"/>
                </a:cubicBezTo>
                <a:cubicBezTo>
                  <a:pt x="64" y="81"/>
                  <a:pt x="88" y="64"/>
                  <a:pt x="112" y="64"/>
                </a:cubicBezTo>
                <a:lnTo>
                  <a:pt x="112" y="0"/>
                </a:lnTo>
                <a:lnTo>
                  <a:pt x="112" y="0"/>
                </a:lnTo>
                <a:cubicBezTo>
                  <a:pt x="48" y="0"/>
                  <a:pt x="0" y="48"/>
                  <a:pt x="0" y="113"/>
                </a:cubicBezTo>
                <a:cubicBezTo>
                  <a:pt x="0" y="169"/>
                  <a:pt x="48" y="217"/>
                  <a:pt x="112" y="217"/>
                </a:cubicBezTo>
                <a:cubicBezTo>
                  <a:pt x="169" y="217"/>
                  <a:pt x="217" y="169"/>
                  <a:pt x="217" y="113"/>
                </a:cubicBezTo>
                <a:cubicBezTo>
                  <a:pt x="217" y="48"/>
                  <a:pt x="169" y="0"/>
                  <a:pt x="112" y="0"/>
                </a:cubicBezTo>
                <a:lnTo>
                  <a:pt x="112" y="64"/>
                </a:ln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4" name="Freeform 427">
            <a:extLst>
              <a:ext uri="{FF2B5EF4-FFF2-40B4-BE49-F238E27FC236}">
                <a16:creationId xmlns:a16="http://schemas.microsoft.com/office/drawing/2014/main" id="{332EDCA1-9E62-40FF-AC7F-DE5F7CE563ED}"/>
              </a:ext>
            </a:extLst>
          </p:cNvPr>
          <p:cNvSpPr>
            <a:spLocks noChangeArrowheads="1"/>
          </p:cNvSpPr>
          <p:nvPr userDrawn="1"/>
        </p:nvSpPr>
        <p:spPr bwMode="auto">
          <a:xfrm>
            <a:off x="8319855" y="3950780"/>
            <a:ext cx="448261" cy="114799"/>
          </a:xfrm>
          <a:custGeom>
            <a:avLst/>
            <a:gdLst>
              <a:gd name="T0" fmla="*/ 32 w 724"/>
              <a:gd name="T1" fmla="*/ 185 h 186"/>
              <a:gd name="T2" fmla="*/ 32 w 724"/>
              <a:gd name="T3" fmla="*/ 185 h 186"/>
              <a:gd name="T4" fmla="*/ 16 w 724"/>
              <a:gd name="T5" fmla="*/ 177 h 186"/>
              <a:gd name="T6" fmla="*/ 16 w 724"/>
              <a:gd name="T7" fmla="*/ 137 h 186"/>
              <a:gd name="T8" fmla="*/ 361 w 724"/>
              <a:gd name="T9" fmla="*/ 0 h 186"/>
              <a:gd name="T10" fmla="*/ 707 w 724"/>
              <a:gd name="T11" fmla="*/ 129 h 186"/>
              <a:gd name="T12" fmla="*/ 715 w 724"/>
              <a:gd name="T13" fmla="*/ 169 h 186"/>
              <a:gd name="T14" fmla="*/ 666 w 724"/>
              <a:gd name="T15" fmla="*/ 177 h 186"/>
              <a:gd name="T16" fmla="*/ 361 w 724"/>
              <a:gd name="T17" fmla="*/ 65 h 186"/>
              <a:gd name="T18" fmla="*/ 56 w 724"/>
              <a:gd name="T19" fmla="*/ 177 h 186"/>
              <a:gd name="T20" fmla="*/ 32 w 724"/>
              <a:gd name="T21" fmla="*/ 1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4" h="186">
                <a:moveTo>
                  <a:pt x="32" y="185"/>
                </a:moveTo>
                <a:lnTo>
                  <a:pt x="32" y="185"/>
                </a:lnTo>
                <a:cubicBezTo>
                  <a:pt x="24" y="185"/>
                  <a:pt x="16" y="185"/>
                  <a:pt x="16" y="177"/>
                </a:cubicBezTo>
                <a:cubicBezTo>
                  <a:pt x="0" y="161"/>
                  <a:pt x="0" y="145"/>
                  <a:pt x="16" y="137"/>
                </a:cubicBezTo>
                <a:cubicBezTo>
                  <a:pt x="104" y="49"/>
                  <a:pt x="225" y="0"/>
                  <a:pt x="361" y="0"/>
                </a:cubicBezTo>
                <a:cubicBezTo>
                  <a:pt x="498" y="0"/>
                  <a:pt x="626" y="49"/>
                  <a:pt x="707" y="129"/>
                </a:cubicBezTo>
                <a:cubicBezTo>
                  <a:pt x="723" y="145"/>
                  <a:pt x="723" y="161"/>
                  <a:pt x="715" y="169"/>
                </a:cubicBezTo>
                <a:cubicBezTo>
                  <a:pt x="699" y="185"/>
                  <a:pt x="683" y="185"/>
                  <a:pt x="666" y="177"/>
                </a:cubicBezTo>
                <a:cubicBezTo>
                  <a:pt x="594" y="105"/>
                  <a:pt x="482" y="65"/>
                  <a:pt x="361" y="65"/>
                </a:cubicBezTo>
                <a:cubicBezTo>
                  <a:pt x="241" y="65"/>
                  <a:pt x="128" y="105"/>
                  <a:pt x="56" y="177"/>
                </a:cubicBezTo>
                <a:cubicBezTo>
                  <a:pt x="48" y="185"/>
                  <a:pt x="40" y="185"/>
                  <a:pt x="32" y="185"/>
                </a:cubicBez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5" name="Freeform 428">
            <a:extLst>
              <a:ext uri="{FF2B5EF4-FFF2-40B4-BE49-F238E27FC236}">
                <a16:creationId xmlns:a16="http://schemas.microsoft.com/office/drawing/2014/main" id="{874290B6-FA41-4991-8765-AD0A08935E49}"/>
              </a:ext>
            </a:extLst>
          </p:cNvPr>
          <p:cNvSpPr>
            <a:spLocks noChangeArrowheads="1"/>
          </p:cNvSpPr>
          <p:nvPr userDrawn="1"/>
        </p:nvSpPr>
        <p:spPr bwMode="auto">
          <a:xfrm>
            <a:off x="8390920" y="4060112"/>
            <a:ext cx="314330" cy="90200"/>
          </a:xfrm>
          <a:custGeom>
            <a:avLst/>
            <a:gdLst>
              <a:gd name="T0" fmla="*/ 32 w 507"/>
              <a:gd name="T1" fmla="*/ 145 h 146"/>
              <a:gd name="T2" fmla="*/ 32 w 507"/>
              <a:gd name="T3" fmla="*/ 145 h 146"/>
              <a:gd name="T4" fmla="*/ 8 w 507"/>
              <a:gd name="T5" fmla="*/ 137 h 146"/>
              <a:gd name="T6" fmla="*/ 8 w 507"/>
              <a:gd name="T7" fmla="*/ 97 h 146"/>
              <a:gd name="T8" fmla="*/ 249 w 507"/>
              <a:gd name="T9" fmla="*/ 0 h 146"/>
              <a:gd name="T10" fmla="*/ 490 w 507"/>
              <a:gd name="T11" fmla="*/ 89 h 146"/>
              <a:gd name="T12" fmla="*/ 490 w 507"/>
              <a:gd name="T13" fmla="*/ 137 h 146"/>
              <a:gd name="T14" fmla="*/ 450 w 507"/>
              <a:gd name="T15" fmla="*/ 137 h 146"/>
              <a:gd name="T16" fmla="*/ 249 w 507"/>
              <a:gd name="T17" fmla="*/ 64 h 146"/>
              <a:gd name="T18" fmla="*/ 56 w 507"/>
              <a:gd name="T19" fmla="*/ 137 h 146"/>
              <a:gd name="T20" fmla="*/ 32 w 507"/>
              <a:gd name="T21"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7" h="146">
                <a:moveTo>
                  <a:pt x="32" y="145"/>
                </a:moveTo>
                <a:lnTo>
                  <a:pt x="32" y="145"/>
                </a:lnTo>
                <a:cubicBezTo>
                  <a:pt x="24" y="145"/>
                  <a:pt x="16" y="145"/>
                  <a:pt x="8" y="137"/>
                </a:cubicBezTo>
                <a:cubicBezTo>
                  <a:pt x="0" y="121"/>
                  <a:pt x="0" y="105"/>
                  <a:pt x="8" y="97"/>
                </a:cubicBezTo>
                <a:cubicBezTo>
                  <a:pt x="72" y="32"/>
                  <a:pt x="161" y="0"/>
                  <a:pt x="249" y="0"/>
                </a:cubicBezTo>
                <a:cubicBezTo>
                  <a:pt x="346" y="0"/>
                  <a:pt x="434" y="32"/>
                  <a:pt x="490" y="89"/>
                </a:cubicBezTo>
                <a:cubicBezTo>
                  <a:pt x="498" y="105"/>
                  <a:pt x="506" y="121"/>
                  <a:pt x="490" y="137"/>
                </a:cubicBezTo>
                <a:cubicBezTo>
                  <a:pt x="482" y="145"/>
                  <a:pt x="458" y="145"/>
                  <a:pt x="450" y="137"/>
                </a:cubicBezTo>
                <a:cubicBezTo>
                  <a:pt x="402" y="89"/>
                  <a:pt x="330" y="64"/>
                  <a:pt x="249" y="64"/>
                </a:cubicBezTo>
                <a:cubicBezTo>
                  <a:pt x="177" y="64"/>
                  <a:pt x="105" y="89"/>
                  <a:pt x="56" y="137"/>
                </a:cubicBezTo>
                <a:cubicBezTo>
                  <a:pt x="48" y="145"/>
                  <a:pt x="40" y="145"/>
                  <a:pt x="32" y="145"/>
                </a:cubicBez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80" name="Text Placeholder 36">
            <a:extLst>
              <a:ext uri="{FF2B5EF4-FFF2-40B4-BE49-F238E27FC236}">
                <a16:creationId xmlns:a16="http://schemas.microsoft.com/office/drawing/2014/main" id="{EE3AD330-742F-4868-AA67-9B5538054904}"/>
              </a:ext>
            </a:extLst>
          </p:cNvPr>
          <p:cNvSpPr>
            <a:spLocks noGrp="1"/>
          </p:cNvSpPr>
          <p:nvPr>
            <p:ph type="body" sz="quarter" idx="14"/>
          </p:nvPr>
        </p:nvSpPr>
        <p:spPr>
          <a:xfrm>
            <a:off x="2953230" y="4938954"/>
            <a:ext cx="1657827" cy="1130637"/>
          </a:xfrm>
        </p:spPr>
        <p:txBody>
          <a:bodyPr/>
          <a:lstStyle>
            <a:lvl1pPr marL="0" indent="0" algn="ctr">
              <a:buNone/>
              <a:defRPr kumimoji="0" lang="en-US" sz="18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4" name="Text Placeholder 36">
            <a:extLst>
              <a:ext uri="{FF2B5EF4-FFF2-40B4-BE49-F238E27FC236}">
                <a16:creationId xmlns:a16="http://schemas.microsoft.com/office/drawing/2014/main" id="{E8F2E95A-891C-4FCE-BF37-B4DB046737F3}"/>
              </a:ext>
            </a:extLst>
          </p:cNvPr>
          <p:cNvSpPr>
            <a:spLocks noGrp="1"/>
          </p:cNvSpPr>
          <p:nvPr>
            <p:ph type="body" sz="quarter" idx="15"/>
          </p:nvPr>
        </p:nvSpPr>
        <p:spPr>
          <a:xfrm>
            <a:off x="536776" y="4938954"/>
            <a:ext cx="1657827" cy="1130637"/>
          </a:xfrm>
        </p:spPr>
        <p:txBody>
          <a:bodyPr/>
          <a:lstStyle>
            <a:lvl1pPr marL="0" indent="0" algn="ctr">
              <a:buNone/>
              <a:defRPr kumimoji="0" lang="en-US" sz="18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5" name="Text Placeholder 36">
            <a:extLst>
              <a:ext uri="{FF2B5EF4-FFF2-40B4-BE49-F238E27FC236}">
                <a16:creationId xmlns:a16="http://schemas.microsoft.com/office/drawing/2014/main" id="{A5B40C88-ED74-4454-9F9E-EC05D690AB6A}"/>
              </a:ext>
            </a:extLst>
          </p:cNvPr>
          <p:cNvSpPr>
            <a:spLocks noGrp="1"/>
          </p:cNvSpPr>
          <p:nvPr>
            <p:ph type="body" sz="quarter" idx="16"/>
          </p:nvPr>
        </p:nvSpPr>
        <p:spPr>
          <a:xfrm>
            <a:off x="5369684" y="4938954"/>
            <a:ext cx="1657827" cy="1130637"/>
          </a:xfrm>
        </p:spPr>
        <p:txBody>
          <a:bodyPr/>
          <a:lstStyle>
            <a:lvl1pPr marL="0" indent="0" algn="ctr">
              <a:buNone/>
              <a:defRPr kumimoji="0" lang="en-US" sz="18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6" name="Text Placeholder 36">
            <a:extLst>
              <a:ext uri="{FF2B5EF4-FFF2-40B4-BE49-F238E27FC236}">
                <a16:creationId xmlns:a16="http://schemas.microsoft.com/office/drawing/2014/main" id="{89B6B247-13B5-419C-B84F-1581A95F4397}"/>
              </a:ext>
            </a:extLst>
          </p:cNvPr>
          <p:cNvSpPr>
            <a:spLocks noGrp="1"/>
          </p:cNvSpPr>
          <p:nvPr>
            <p:ph type="body" sz="quarter" idx="17"/>
          </p:nvPr>
        </p:nvSpPr>
        <p:spPr>
          <a:xfrm>
            <a:off x="7786137" y="4938954"/>
            <a:ext cx="1657827" cy="1130637"/>
          </a:xfrm>
        </p:spPr>
        <p:txBody>
          <a:bodyPr/>
          <a:lstStyle>
            <a:lvl1pPr marL="0" indent="0" algn="ctr">
              <a:buNone/>
              <a:defRPr kumimoji="0" lang="en-US" sz="1800" b="1" i="0" u="none" strike="noStrike" kern="0" cap="all" spc="0" normalizeH="0" baseline="0" dirty="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Tree>
    <p:extLst>
      <p:ext uri="{BB962C8B-B14F-4D97-AF65-F5344CB8AC3E}">
        <p14:creationId xmlns:p14="http://schemas.microsoft.com/office/powerpoint/2010/main" val="2036269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489" y="1122363"/>
            <a:ext cx="9143023" cy="2387600"/>
          </a:xfrm>
        </p:spPr>
        <p:txBody>
          <a:bodyPr anchor="b"/>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489" y="3602038"/>
            <a:ext cx="914302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826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nu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1C55-B3CE-44CA-B778-0666F00C3AAC}"/>
              </a:ext>
            </a:extLst>
          </p:cNvPr>
          <p:cNvSpPr>
            <a:spLocks noGrp="1"/>
          </p:cNvSpPr>
          <p:nvPr>
            <p:ph type="title"/>
          </p:nvPr>
        </p:nvSpPr>
        <p:spPr/>
        <p:txBody>
          <a:bodyPr/>
          <a:lstStyle/>
          <a:p>
            <a:r>
              <a:rPr lang="en-US" dirty="0"/>
              <a:t>Click to edit Master title style</a:t>
            </a:r>
          </a:p>
        </p:txBody>
      </p:sp>
      <p:grpSp>
        <p:nvGrpSpPr>
          <p:cNvPr id="29" name="Group 28">
            <a:extLst>
              <a:ext uri="{FF2B5EF4-FFF2-40B4-BE49-F238E27FC236}">
                <a16:creationId xmlns:a16="http://schemas.microsoft.com/office/drawing/2014/main" id="{20A34E6C-44CA-4457-AFAF-B7C160416C1A}"/>
              </a:ext>
            </a:extLst>
          </p:cNvPr>
          <p:cNvGrpSpPr>
            <a:grpSpLocks noChangeAspect="1"/>
          </p:cNvGrpSpPr>
          <p:nvPr userDrawn="1"/>
        </p:nvGrpSpPr>
        <p:grpSpPr>
          <a:xfrm>
            <a:off x="5251847" y="698463"/>
            <a:ext cx="1688306" cy="27195"/>
            <a:chOff x="9673249" y="2043533"/>
            <a:chExt cx="7919727" cy="127577"/>
          </a:xfrm>
        </p:grpSpPr>
        <p:sp>
          <p:nvSpPr>
            <p:cNvPr id="30" name="Rectangle 29">
              <a:extLst>
                <a:ext uri="{FF2B5EF4-FFF2-40B4-BE49-F238E27FC236}">
                  <a16:creationId xmlns:a16="http://schemas.microsoft.com/office/drawing/2014/main" id="{FA5D8760-AECC-4B2B-8628-6AAB668527A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a:extLst>
                <a:ext uri="{FF2B5EF4-FFF2-40B4-BE49-F238E27FC236}">
                  <a16:creationId xmlns:a16="http://schemas.microsoft.com/office/drawing/2014/main" id="{96E1297A-E525-4C69-B05D-75E8D9B05B8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6EB2B902-C32E-4562-9720-6ABFEEE4812C}"/>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D764EB68-963F-470A-A626-0A7FF31D23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E93D1942-083A-4CD0-B51B-84E61D2966F0}"/>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4A7D1B98-ABBC-4857-AAB2-5566960EF3B6}"/>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
        <p:nvSpPr>
          <p:cNvPr id="36" name="Freeform 470">
            <a:extLst>
              <a:ext uri="{FF2B5EF4-FFF2-40B4-BE49-F238E27FC236}">
                <a16:creationId xmlns:a16="http://schemas.microsoft.com/office/drawing/2014/main" id="{3E7B788C-0CF6-40D3-9142-FDA34C68D84A}"/>
              </a:ext>
            </a:extLst>
          </p:cNvPr>
          <p:cNvSpPr>
            <a:spLocks noChangeArrowheads="1"/>
          </p:cNvSpPr>
          <p:nvPr userDrawn="1"/>
        </p:nvSpPr>
        <p:spPr bwMode="auto">
          <a:xfrm>
            <a:off x="724405" y="5056534"/>
            <a:ext cx="4692702" cy="987418"/>
          </a:xfrm>
          <a:custGeom>
            <a:avLst/>
            <a:gdLst>
              <a:gd name="T0" fmla="*/ 8239 w 8384"/>
              <a:gd name="T1" fmla="*/ 1763 h 1764"/>
              <a:gd name="T2" fmla="*/ 8239 w 8384"/>
              <a:gd name="T3" fmla="*/ 1763 h 1764"/>
              <a:gd name="T4" fmla="*/ 144 w 8384"/>
              <a:gd name="T5" fmla="*/ 1763 h 1764"/>
              <a:gd name="T6" fmla="*/ 9 w 8384"/>
              <a:gd name="T7" fmla="*/ 846 h 1764"/>
              <a:gd name="T8" fmla="*/ 144 w 8384"/>
              <a:gd name="T9" fmla="*/ 0 h 1764"/>
              <a:gd name="T10" fmla="*/ 8239 w 8384"/>
              <a:gd name="T11" fmla="*/ 0 h 1764"/>
              <a:gd name="T12" fmla="*/ 8383 w 8384"/>
              <a:gd name="T13" fmla="*/ 882 h 1764"/>
              <a:gd name="T14" fmla="*/ 8239 w 8384"/>
              <a:gd name="T15" fmla="*/ 1763 h 1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84" h="1764">
                <a:moveTo>
                  <a:pt x="8239" y="1763"/>
                </a:moveTo>
                <a:lnTo>
                  <a:pt x="8239" y="1763"/>
                </a:lnTo>
                <a:cubicBezTo>
                  <a:pt x="144" y="1763"/>
                  <a:pt x="144" y="1763"/>
                  <a:pt x="144" y="1763"/>
                </a:cubicBezTo>
                <a:cubicBezTo>
                  <a:pt x="81" y="1547"/>
                  <a:pt x="0" y="1232"/>
                  <a:pt x="9" y="846"/>
                </a:cubicBezTo>
                <a:cubicBezTo>
                  <a:pt x="9" y="495"/>
                  <a:pt x="81" y="207"/>
                  <a:pt x="144" y="0"/>
                </a:cubicBezTo>
                <a:cubicBezTo>
                  <a:pt x="2842" y="0"/>
                  <a:pt x="5541" y="0"/>
                  <a:pt x="8239" y="0"/>
                </a:cubicBezTo>
                <a:cubicBezTo>
                  <a:pt x="8311" y="198"/>
                  <a:pt x="8383" y="504"/>
                  <a:pt x="8383" y="882"/>
                </a:cubicBezTo>
                <a:cubicBezTo>
                  <a:pt x="8383" y="1250"/>
                  <a:pt x="8311" y="1556"/>
                  <a:pt x="8239" y="1763"/>
                </a:cubicBezTo>
              </a:path>
            </a:pathLst>
          </a:custGeom>
          <a:solidFill>
            <a:srgbClr val="FA636B"/>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1" name="Freeform 471">
            <a:extLst>
              <a:ext uri="{FF2B5EF4-FFF2-40B4-BE49-F238E27FC236}">
                <a16:creationId xmlns:a16="http://schemas.microsoft.com/office/drawing/2014/main" id="{2749F9B9-F3AC-4D79-BC87-92FAA733861D}"/>
              </a:ext>
            </a:extLst>
          </p:cNvPr>
          <p:cNvSpPr>
            <a:spLocks noChangeArrowheads="1"/>
          </p:cNvSpPr>
          <p:nvPr userDrawn="1"/>
        </p:nvSpPr>
        <p:spPr bwMode="auto">
          <a:xfrm>
            <a:off x="1045316" y="5100968"/>
            <a:ext cx="348064" cy="896083"/>
          </a:xfrm>
          <a:custGeom>
            <a:avLst/>
            <a:gdLst>
              <a:gd name="T0" fmla="*/ 620 w 621"/>
              <a:gd name="T1" fmla="*/ 1601 h 1602"/>
              <a:gd name="T2" fmla="*/ 0 w 621"/>
              <a:gd name="T3" fmla="*/ 1601 h 1602"/>
              <a:gd name="T4" fmla="*/ 0 w 621"/>
              <a:gd name="T5" fmla="*/ 0 h 1602"/>
              <a:gd name="T6" fmla="*/ 620 w 621"/>
              <a:gd name="T7" fmla="*/ 0 h 1602"/>
              <a:gd name="T8" fmla="*/ 620 w 621"/>
              <a:gd name="T9" fmla="*/ 1601 h 1602"/>
            </a:gdLst>
            <a:ahLst/>
            <a:cxnLst>
              <a:cxn ang="0">
                <a:pos x="T0" y="T1"/>
              </a:cxn>
              <a:cxn ang="0">
                <a:pos x="T2" y="T3"/>
              </a:cxn>
              <a:cxn ang="0">
                <a:pos x="T4" y="T5"/>
              </a:cxn>
              <a:cxn ang="0">
                <a:pos x="T6" y="T7"/>
              </a:cxn>
              <a:cxn ang="0">
                <a:pos x="T8" y="T9"/>
              </a:cxn>
            </a:cxnLst>
            <a:rect l="0" t="0" r="r" b="b"/>
            <a:pathLst>
              <a:path w="621" h="1602">
                <a:moveTo>
                  <a:pt x="620" y="1601"/>
                </a:moveTo>
                <a:lnTo>
                  <a:pt x="0" y="1601"/>
                </a:lnTo>
                <a:lnTo>
                  <a:pt x="0" y="0"/>
                </a:lnTo>
                <a:lnTo>
                  <a:pt x="620" y="0"/>
                </a:lnTo>
                <a:lnTo>
                  <a:pt x="620" y="1601"/>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2" name="Freeform 472">
            <a:extLst>
              <a:ext uri="{FF2B5EF4-FFF2-40B4-BE49-F238E27FC236}">
                <a16:creationId xmlns:a16="http://schemas.microsoft.com/office/drawing/2014/main" id="{94FE5FF8-962D-4E81-A0C7-D080F9B1C5B1}"/>
              </a:ext>
            </a:extLst>
          </p:cNvPr>
          <p:cNvSpPr>
            <a:spLocks noChangeArrowheads="1"/>
          </p:cNvSpPr>
          <p:nvPr userDrawn="1"/>
        </p:nvSpPr>
        <p:spPr bwMode="auto">
          <a:xfrm>
            <a:off x="4725915" y="5100968"/>
            <a:ext cx="348066" cy="896083"/>
          </a:xfrm>
          <a:custGeom>
            <a:avLst/>
            <a:gdLst>
              <a:gd name="T0" fmla="*/ 620 w 621"/>
              <a:gd name="T1" fmla="*/ 1601 h 1602"/>
              <a:gd name="T2" fmla="*/ 0 w 621"/>
              <a:gd name="T3" fmla="*/ 1601 h 1602"/>
              <a:gd name="T4" fmla="*/ 0 w 621"/>
              <a:gd name="T5" fmla="*/ 0 h 1602"/>
              <a:gd name="T6" fmla="*/ 620 w 621"/>
              <a:gd name="T7" fmla="*/ 0 h 1602"/>
              <a:gd name="T8" fmla="*/ 620 w 621"/>
              <a:gd name="T9" fmla="*/ 1601 h 1602"/>
            </a:gdLst>
            <a:ahLst/>
            <a:cxnLst>
              <a:cxn ang="0">
                <a:pos x="T0" y="T1"/>
              </a:cxn>
              <a:cxn ang="0">
                <a:pos x="T2" y="T3"/>
              </a:cxn>
              <a:cxn ang="0">
                <a:pos x="T4" y="T5"/>
              </a:cxn>
              <a:cxn ang="0">
                <a:pos x="T6" y="T7"/>
              </a:cxn>
              <a:cxn ang="0">
                <a:pos x="T8" y="T9"/>
              </a:cxn>
            </a:cxnLst>
            <a:rect l="0" t="0" r="r" b="b"/>
            <a:pathLst>
              <a:path w="621" h="1602">
                <a:moveTo>
                  <a:pt x="620" y="1601"/>
                </a:moveTo>
                <a:lnTo>
                  <a:pt x="0" y="1601"/>
                </a:lnTo>
                <a:lnTo>
                  <a:pt x="0" y="0"/>
                </a:lnTo>
                <a:lnTo>
                  <a:pt x="620" y="0"/>
                </a:lnTo>
                <a:lnTo>
                  <a:pt x="620" y="1601"/>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3" name="Freeform 473">
            <a:extLst>
              <a:ext uri="{FF2B5EF4-FFF2-40B4-BE49-F238E27FC236}">
                <a16:creationId xmlns:a16="http://schemas.microsoft.com/office/drawing/2014/main" id="{4236956B-F050-4C5F-B548-AD8AFFB1C580}"/>
              </a:ext>
            </a:extLst>
          </p:cNvPr>
          <p:cNvSpPr>
            <a:spLocks noChangeArrowheads="1"/>
          </p:cNvSpPr>
          <p:nvPr userDrawn="1"/>
        </p:nvSpPr>
        <p:spPr bwMode="auto">
          <a:xfrm>
            <a:off x="724405" y="2232519"/>
            <a:ext cx="4692702" cy="982481"/>
          </a:xfrm>
          <a:custGeom>
            <a:avLst/>
            <a:gdLst>
              <a:gd name="T0" fmla="*/ 8239 w 8384"/>
              <a:gd name="T1" fmla="*/ 1753 h 1754"/>
              <a:gd name="T2" fmla="*/ 8239 w 8384"/>
              <a:gd name="T3" fmla="*/ 1753 h 1754"/>
              <a:gd name="T4" fmla="*/ 144 w 8384"/>
              <a:gd name="T5" fmla="*/ 1753 h 1754"/>
              <a:gd name="T6" fmla="*/ 9 w 8384"/>
              <a:gd name="T7" fmla="*/ 846 h 1754"/>
              <a:gd name="T8" fmla="*/ 144 w 8384"/>
              <a:gd name="T9" fmla="*/ 0 h 1754"/>
              <a:gd name="T10" fmla="*/ 8239 w 8384"/>
              <a:gd name="T11" fmla="*/ 0 h 1754"/>
              <a:gd name="T12" fmla="*/ 8383 w 8384"/>
              <a:gd name="T13" fmla="*/ 873 h 1754"/>
              <a:gd name="T14" fmla="*/ 8239 w 8384"/>
              <a:gd name="T15" fmla="*/ 1753 h 17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84" h="1754">
                <a:moveTo>
                  <a:pt x="8239" y="1753"/>
                </a:moveTo>
                <a:lnTo>
                  <a:pt x="8239" y="1753"/>
                </a:lnTo>
                <a:cubicBezTo>
                  <a:pt x="144" y="1753"/>
                  <a:pt x="144" y="1753"/>
                  <a:pt x="144" y="1753"/>
                </a:cubicBezTo>
                <a:cubicBezTo>
                  <a:pt x="81" y="1547"/>
                  <a:pt x="0" y="1232"/>
                  <a:pt x="9" y="846"/>
                </a:cubicBezTo>
                <a:cubicBezTo>
                  <a:pt x="9" y="486"/>
                  <a:pt x="81" y="198"/>
                  <a:pt x="144" y="0"/>
                </a:cubicBezTo>
                <a:cubicBezTo>
                  <a:pt x="2842" y="0"/>
                  <a:pt x="5541" y="0"/>
                  <a:pt x="8239" y="0"/>
                </a:cubicBezTo>
                <a:cubicBezTo>
                  <a:pt x="8311" y="198"/>
                  <a:pt x="8383" y="504"/>
                  <a:pt x="8383" y="873"/>
                </a:cubicBezTo>
                <a:cubicBezTo>
                  <a:pt x="8383" y="1251"/>
                  <a:pt x="8311" y="1556"/>
                  <a:pt x="8239" y="1753"/>
                </a:cubicBezTo>
              </a:path>
            </a:pathLst>
          </a:custGeom>
          <a:solidFill>
            <a:srgbClr val="1AACD1"/>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4" name="Freeform 474">
            <a:extLst>
              <a:ext uri="{FF2B5EF4-FFF2-40B4-BE49-F238E27FC236}">
                <a16:creationId xmlns:a16="http://schemas.microsoft.com/office/drawing/2014/main" id="{59DCAD42-B744-4A9B-8001-55798589594C}"/>
              </a:ext>
            </a:extLst>
          </p:cNvPr>
          <p:cNvSpPr>
            <a:spLocks noChangeArrowheads="1"/>
          </p:cNvSpPr>
          <p:nvPr userDrawn="1"/>
        </p:nvSpPr>
        <p:spPr bwMode="auto">
          <a:xfrm>
            <a:off x="1045316" y="2272016"/>
            <a:ext cx="348064" cy="901020"/>
          </a:xfrm>
          <a:custGeom>
            <a:avLst/>
            <a:gdLst>
              <a:gd name="T0" fmla="*/ 620 w 621"/>
              <a:gd name="T1" fmla="*/ 1609 h 1610"/>
              <a:gd name="T2" fmla="*/ 0 w 621"/>
              <a:gd name="T3" fmla="*/ 1609 h 1610"/>
              <a:gd name="T4" fmla="*/ 0 w 621"/>
              <a:gd name="T5" fmla="*/ 0 h 1610"/>
              <a:gd name="T6" fmla="*/ 620 w 621"/>
              <a:gd name="T7" fmla="*/ 0 h 1610"/>
              <a:gd name="T8" fmla="*/ 620 w 621"/>
              <a:gd name="T9" fmla="*/ 1609 h 1610"/>
            </a:gdLst>
            <a:ahLst/>
            <a:cxnLst>
              <a:cxn ang="0">
                <a:pos x="T0" y="T1"/>
              </a:cxn>
              <a:cxn ang="0">
                <a:pos x="T2" y="T3"/>
              </a:cxn>
              <a:cxn ang="0">
                <a:pos x="T4" y="T5"/>
              </a:cxn>
              <a:cxn ang="0">
                <a:pos x="T6" y="T7"/>
              </a:cxn>
              <a:cxn ang="0">
                <a:pos x="T8" y="T9"/>
              </a:cxn>
            </a:cxnLst>
            <a:rect l="0" t="0" r="r" b="b"/>
            <a:pathLst>
              <a:path w="621" h="1610">
                <a:moveTo>
                  <a:pt x="620" y="1609"/>
                </a:moveTo>
                <a:lnTo>
                  <a:pt x="0" y="1609"/>
                </a:lnTo>
                <a:lnTo>
                  <a:pt x="0" y="0"/>
                </a:lnTo>
                <a:lnTo>
                  <a:pt x="620" y="0"/>
                </a:lnTo>
                <a:lnTo>
                  <a:pt x="620" y="1609"/>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5" name="Freeform 475">
            <a:extLst>
              <a:ext uri="{FF2B5EF4-FFF2-40B4-BE49-F238E27FC236}">
                <a16:creationId xmlns:a16="http://schemas.microsoft.com/office/drawing/2014/main" id="{A9FB941E-6983-4C0D-9DA8-33F5C6F6C910}"/>
              </a:ext>
            </a:extLst>
          </p:cNvPr>
          <p:cNvSpPr>
            <a:spLocks noChangeArrowheads="1"/>
          </p:cNvSpPr>
          <p:nvPr userDrawn="1"/>
        </p:nvSpPr>
        <p:spPr bwMode="auto">
          <a:xfrm>
            <a:off x="4725915" y="2272016"/>
            <a:ext cx="348066" cy="901020"/>
          </a:xfrm>
          <a:custGeom>
            <a:avLst/>
            <a:gdLst>
              <a:gd name="T0" fmla="*/ 620 w 621"/>
              <a:gd name="T1" fmla="*/ 1609 h 1610"/>
              <a:gd name="T2" fmla="*/ 0 w 621"/>
              <a:gd name="T3" fmla="*/ 1609 h 1610"/>
              <a:gd name="T4" fmla="*/ 0 w 621"/>
              <a:gd name="T5" fmla="*/ 0 h 1610"/>
              <a:gd name="T6" fmla="*/ 620 w 621"/>
              <a:gd name="T7" fmla="*/ 0 h 1610"/>
              <a:gd name="T8" fmla="*/ 620 w 621"/>
              <a:gd name="T9" fmla="*/ 1609 h 1610"/>
            </a:gdLst>
            <a:ahLst/>
            <a:cxnLst>
              <a:cxn ang="0">
                <a:pos x="T0" y="T1"/>
              </a:cxn>
              <a:cxn ang="0">
                <a:pos x="T2" y="T3"/>
              </a:cxn>
              <a:cxn ang="0">
                <a:pos x="T4" y="T5"/>
              </a:cxn>
              <a:cxn ang="0">
                <a:pos x="T6" y="T7"/>
              </a:cxn>
              <a:cxn ang="0">
                <a:pos x="T8" y="T9"/>
              </a:cxn>
            </a:cxnLst>
            <a:rect l="0" t="0" r="r" b="b"/>
            <a:pathLst>
              <a:path w="621" h="1610">
                <a:moveTo>
                  <a:pt x="620" y="1609"/>
                </a:moveTo>
                <a:lnTo>
                  <a:pt x="0" y="1609"/>
                </a:lnTo>
                <a:lnTo>
                  <a:pt x="0" y="0"/>
                </a:lnTo>
                <a:lnTo>
                  <a:pt x="620" y="0"/>
                </a:lnTo>
                <a:lnTo>
                  <a:pt x="620" y="1609"/>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6" name="Freeform 476">
            <a:extLst>
              <a:ext uri="{FF2B5EF4-FFF2-40B4-BE49-F238E27FC236}">
                <a16:creationId xmlns:a16="http://schemas.microsoft.com/office/drawing/2014/main" id="{56E26564-2D7E-4C15-A0BF-B73450480F79}"/>
              </a:ext>
            </a:extLst>
          </p:cNvPr>
          <p:cNvSpPr>
            <a:spLocks noChangeArrowheads="1"/>
          </p:cNvSpPr>
          <p:nvPr userDrawn="1"/>
        </p:nvSpPr>
        <p:spPr bwMode="auto">
          <a:xfrm>
            <a:off x="1218114" y="4160453"/>
            <a:ext cx="4003979" cy="841773"/>
          </a:xfrm>
          <a:custGeom>
            <a:avLst/>
            <a:gdLst>
              <a:gd name="T0" fmla="*/ 7033 w 7151"/>
              <a:gd name="T1" fmla="*/ 1502 h 1503"/>
              <a:gd name="T2" fmla="*/ 7033 w 7151"/>
              <a:gd name="T3" fmla="*/ 1502 h 1503"/>
              <a:gd name="T4" fmla="*/ 116 w 7151"/>
              <a:gd name="T5" fmla="*/ 1502 h 1503"/>
              <a:gd name="T6" fmla="*/ 0 w 7151"/>
              <a:gd name="T7" fmla="*/ 720 h 1503"/>
              <a:gd name="T8" fmla="*/ 116 w 7151"/>
              <a:gd name="T9" fmla="*/ 0 h 1503"/>
              <a:gd name="T10" fmla="*/ 7033 w 7151"/>
              <a:gd name="T11" fmla="*/ 0 h 1503"/>
              <a:gd name="T12" fmla="*/ 7150 w 7151"/>
              <a:gd name="T13" fmla="*/ 747 h 1503"/>
              <a:gd name="T14" fmla="*/ 7033 w 7151"/>
              <a:gd name="T15" fmla="*/ 1502 h 1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51" h="1503">
                <a:moveTo>
                  <a:pt x="7033" y="1502"/>
                </a:moveTo>
                <a:lnTo>
                  <a:pt x="7033" y="1502"/>
                </a:lnTo>
                <a:cubicBezTo>
                  <a:pt x="116" y="1502"/>
                  <a:pt x="116" y="1502"/>
                  <a:pt x="116" y="1502"/>
                </a:cubicBezTo>
                <a:cubicBezTo>
                  <a:pt x="63" y="1322"/>
                  <a:pt x="0" y="1052"/>
                  <a:pt x="0" y="720"/>
                </a:cubicBezTo>
                <a:cubicBezTo>
                  <a:pt x="8" y="423"/>
                  <a:pt x="63" y="171"/>
                  <a:pt x="116" y="0"/>
                </a:cubicBezTo>
                <a:cubicBezTo>
                  <a:pt x="2419" y="0"/>
                  <a:pt x="4730" y="0"/>
                  <a:pt x="7033" y="0"/>
                </a:cubicBezTo>
                <a:cubicBezTo>
                  <a:pt x="7087" y="171"/>
                  <a:pt x="7150" y="432"/>
                  <a:pt x="7150" y="747"/>
                </a:cubicBezTo>
                <a:cubicBezTo>
                  <a:pt x="7150" y="1071"/>
                  <a:pt x="7087" y="1331"/>
                  <a:pt x="7033" y="1502"/>
                </a:cubicBezTo>
              </a:path>
            </a:pathLst>
          </a:custGeom>
          <a:solidFill>
            <a:srgbClr val="FDBA00"/>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7" name="Freeform 477">
            <a:extLst>
              <a:ext uri="{FF2B5EF4-FFF2-40B4-BE49-F238E27FC236}">
                <a16:creationId xmlns:a16="http://schemas.microsoft.com/office/drawing/2014/main" id="{4D12C435-8913-4D8C-873E-58E02093127E}"/>
              </a:ext>
            </a:extLst>
          </p:cNvPr>
          <p:cNvSpPr>
            <a:spLocks noChangeArrowheads="1"/>
          </p:cNvSpPr>
          <p:nvPr userDrawn="1"/>
        </p:nvSpPr>
        <p:spPr bwMode="auto">
          <a:xfrm>
            <a:off x="1489654" y="4195013"/>
            <a:ext cx="298693" cy="770186"/>
          </a:xfrm>
          <a:custGeom>
            <a:avLst/>
            <a:gdLst>
              <a:gd name="T0" fmla="*/ 531 w 532"/>
              <a:gd name="T1" fmla="*/ 1376 h 1377"/>
              <a:gd name="T2" fmla="*/ 0 w 532"/>
              <a:gd name="T3" fmla="*/ 1376 h 1377"/>
              <a:gd name="T4" fmla="*/ 0 w 532"/>
              <a:gd name="T5" fmla="*/ 0 h 1377"/>
              <a:gd name="T6" fmla="*/ 531 w 532"/>
              <a:gd name="T7" fmla="*/ 0 h 1377"/>
              <a:gd name="T8" fmla="*/ 531 w 532"/>
              <a:gd name="T9" fmla="*/ 1376 h 1377"/>
            </a:gdLst>
            <a:ahLst/>
            <a:cxnLst>
              <a:cxn ang="0">
                <a:pos x="T0" y="T1"/>
              </a:cxn>
              <a:cxn ang="0">
                <a:pos x="T2" y="T3"/>
              </a:cxn>
              <a:cxn ang="0">
                <a:pos x="T4" y="T5"/>
              </a:cxn>
              <a:cxn ang="0">
                <a:pos x="T6" y="T7"/>
              </a:cxn>
              <a:cxn ang="0">
                <a:pos x="T8" y="T9"/>
              </a:cxn>
            </a:cxnLst>
            <a:rect l="0" t="0" r="r" b="b"/>
            <a:pathLst>
              <a:path w="532" h="1377">
                <a:moveTo>
                  <a:pt x="531" y="1376"/>
                </a:moveTo>
                <a:lnTo>
                  <a:pt x="0" y="1376"/>
                </a:lnTo>
                <a:lnTo>
                  <a:pt x="0" y="0"/>
                </a:lnTo>
                <a:lnTo>
                  <a:pt x="531" y="0"/>
                </a:lnTo>
                <a:lnTo>
                  <a:pt x="531" y="1376"/>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8" name="Freeform 478">
            <a:extLst>
              <a:ext uri="{FF2B5EF4-FFF2-40B4-BE49-F238E27FC236}">
                <a16:creationId xmlns:a16="http://schemas.microsoft.com/office/drawing/2014/main" id="{9F801007-9588-4687-8C22-A496A33A149D}"/>
              </a:ext>
            </a:extLst>
          </p:cNvPr>
          <p:cNvSpPr>
            <a:spLocks noChangeArrowheads="1"/>
          </p:cNvSpPr>
          <p:nvPr userDrawn="1"/>
        </p:nvSpPr>
        <p:spPr bwMode="auto">
          <a:xfrm>
            <a:off x="4632110" y="4195013"/>
            <a:ext cx="296226" cy="770186"/>
          </a:xfrm>
          <a:custGeom>
            <a:avLst/>
            <a:gdLst>
              <a:gd name="T0" fmla="*/ 530 w 531"/>
              <a:gd name="T1" fmla="*/ 1376 h 1377"/>
              <a:gd name="T2" fmla="*/ 0 w 531"/>
              <a:gd name="T3" fmla="*/ 1376 h 1377"/>
              <a:gd name="T4" fmla="*/ 0 w 531"/>
              <a:gd name="T5" fmla="*/ 0 h 1377"/>
              <a:gd name="T6" fmla="*/ 530 w 531"/>
              <a:gd name="T7" fmla="*/ 0 h 1377"/>
              <a:gd name="T8" fmla="*/ 530 w 531"/>
              <a:gd name="T9" fmla="*/ 1376 h 1377"/>
            </a:gdLst>
            <a:ahLst/>
            <a:cxnLst>
              <a:cxn ang="0">
                <a:pos x="T0" y="T1"/>
              </a:cxn>
              <a:cxn ang="0">
                <a:pos x="T2" y="T3"/>
              </a:cxn>
              <a:cxn ang="0">
                <a:pos x="T4" y="T5"/>
              </a:cxn>
              <a:cxn ang="0">
                <a:pos x="T6" y="T7"/>
              </a:cxn>
              <a:cxn ang="0">
                <a:pos x="T8" y="T9"/>
              </a:cxn>
            </a:cxnLst>
            <a:rect l="0" t="0" r="r" b="b"/>
            <a:pathLst>
              <a:path w="531" h="1377">
                <a:moveTo>
                  <a:pt x="530" y="1376"/>
                </a:moveTo>
                <a:lnTo>
                  <a:pt x="0" y="1376"/>
                </a:lnTo>
                <a:lnTo>
                  <a:pt x="0" y="0"/>
                </a:lnTo>
                <a:lnTo>
                  <a:pt x="530" y="0"/>
                </a:lnTo>
                <a:lnTo>
                  <a:pt x="530" y="1376"/>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49" name="Freeform 479">
            <a:extLst>
              <a:ext uri="{FF2B5EF4-FFF2-40B4-BE49-F238E27FC236}">
                <a16:creationId xmlns:a16="http://schemas.microsoft.com/office/drawing/2014/main" id="{FBC87A23-369D-4D9C-B752-DA767847CFB2}"/>
              </a:ext>
            </a:extLst>
          </p:cNvPr>
          <p:cNvSpPr>
            <a:spLocks noChangeArrowheads="1"/>
          </p:cNvSpPr>
          <p:nvPr userDrawn="1"/>
        </p:nvSpPr>
        <p:spPr bwMode="auto">
          <a:xfrm>
            <a:off x="1529150" y="1531453"/>
            <a:ext cx="3083211" cy="651696"/>
          </a:xfrm>
          <a:custGeom>
            <a:avLst/>
            <a:gdLst>
              <a:gd name="T0" fmla="*/ 5415 w 5506"/>
              <a:gd name="T1" fmla="*/ 1161 h 1162"/>
              <a:gd name="T2" fmla="*/ 5415 w 5506"/>
              <a:gd name="T3" fmla="*/ 1161 h 1162"/>
              <a:gd name="T4" fmla="*/ 90 w 5506"/>
              <a:gd name="T5" fmla="*/ 1161 h 1162"/>
              <a:gd name="T6" fmla="*/ 9 w 5506"/>
              <a:gd name="T7" fmla="*/ 558 h 1162"/>
              <a:gd name="T8" fmla="*/ 90 w 5506"/>
              <a:gd name="T9" fmla="*/ 0 h 1162"/>
              <a:gd name="T10" fmla="*/ 5415 w 5506"/>
              <a:gd name="T11" fmla="*/ 0 h 1162"/>
              <a:gd name="T12" fmla="*/ 5505 w 5506"/>
              <a:gd name="T13" fmla="*/ 576 h 1162"/>
              <a:gd name="T14" fmla="*/ 5415 w 5506"/>
              <a:gd name="T15" fmla="*/ 1161 h 1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6" h="1162">
                <a:moveTo>
                  <a:pt x="5415" y="1161"/>
                </a:moveTo>
                <a:lnTo>
                  <a:pt x="5415" y="1161"/>
                </a:lnTo>
                <a:cubicBezTo>
                  <a:pt x="90" y="1161"/>
                  <a:pt x="90" y="1161"/>
                  <a:pt x="90" y="1161"/>
                </a:cubicBezTo>
                <a:cubicBezTo>
                  <a:pt x="54" y="1017"/>
                  <a:pt x="0" y="810"/>
                  <a:pt x="9" y="558"/>
                </a:cubicBezTo>
                <a:cubicBezTo>
                  <a:pt x="9" y="324"/>
                  <a:pt x="54" y="135"/>
                  <a:pt x="90" y="0"/>
                </a:cubicBezTo>
                <a:cubicBezTo>
                  <a:pt x="1871" y="0"/>
                  <a:pt x="3643" y="0"/>
                  <a:pt x="5415" y="0"/>
                </a:cubicBezTo>
                <a:cubicBezTo>
                  <a:pt x="5460" y="135"/>
                  <a:pt x="5505" y="333"/>
                  <a:pt x="5505" y="576"/>
                </a:cubicBezTo>
                <a:cubicBezTo>
                  <a:pt x="5505" y="828"/>
                  <a:pt x="5460" y="1026"/>
                  <a:pt x="5415" y="1161"/>
                </a:cubicBezTo>
              </a:path>
            </a:pathLst>
          </a:custGeom>
          <a:solidFill>
            <a:srgbClr val="3AE0A8"/>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0" name="Freeform 480">
            <a:extLst>
              <a:ext uri="{FF2B5EF4-FFF2-40B4-BE49-F238E27FC236}">
                <a16:creationId xmlns:a16="http://schemas.microsoft.com/office/drawing/2014/main" id="{FC7836F6-9DBF-49C5-BD7F-BA849F86BCB0}"/>
              </a:ext>
            </a:extLst>
          </p:cNvPr>
          <p:cNvSpPr>
            <a:spLocks noChangeArrowheads="1"/>
          </p:cNvSpPr>
          <p:nvPr userDrawn="1"/>
        </p:nvSpPr>
        <p:spPr bwMode="auto">
          <a:xfrm>
            <a:off x="1741445" y="1561075"/>
            <a:ext cx="227106" cy="589983"/>
          </a:xfrm>
          <a:custGeom>
            <a:avLst/>
            <a:gdLst>
              <a:gd name="T0" fmla="*/ 405 w 406"/>
              <a:gd name="T1" fmla="*/ 1052 h 1053"/>
              <a:gd name="T2" fmla="*/ 0 w 406"/>
              <a:gd name="T3" fmla="*/ 1052 h 1053"/>
              <a:gd name="T4" fmla="*/ 0 w 406"/>
              <a:gd name="T5" fmla="*/ 0 h 1053"/>
              <a:gd name="T6" fmla="*/ 405 w 406"/>
              <a:gd name="T7" fmla="*/ 0 h 1053"/>
              <a:gd name="T8" fmla="*/ 405 w 406"/>
              <a:gd name="T9" fmla="*/ 1052 h 1053"/>
            </a:gdLst>
            <a:ahLst/>
            <a:cxnLst>
              <a:cxn ang="0">
                <a:pos x="T0" y="T1"/>
              </a:cxn>
              <a:cxn ang="0">
                <a:pos x="T2" y="T3"/>
              </a:cxn>
              <a:cxn ang="0">
                <a:pos x="T4" y="T5"/>
              </a:cxn>
              <a:cxn ang="0">
                <a:pos x="T6" y="T7"/>
              </a:cxn>
              <a:cxn ang="0">
                <a:pos x="T8" y="T9"/>
              </a:cxn>
            </a:cxnLst>
            <a:rect l="0" t="0" r="r" b="b"/>
            <a:pathLst>
              <a:path w="406" h="1053">
                <a:moveTo>
                  <a:pt x="405" y="1052"/>
                </a:moveTo>
                <a:lnTo>
                  <a:pt x="0" y="1052"/>
                </a:lnTo>
                <a:lnTo>
                  <a:pt x="0" y="0"/>
                </a:lnTo>
                <a:lnTo>
                  <a:pt x="405" y="0"/>
                </a:lnTo>
                <a:lnTo>
                  <a:pt x="405" y="1052"/>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1" name="Freeform 481">
            <a:extLst>
              <a:ext uri="{FF2B5EF4-FFF2-40B4-BE49-F238E27FC236}">
                <a16:creationId xmlns:a16="http://schemas.microsoft.com/office/drawing/2014/main" id="{63656BD0-A400-46DD-ACE8-B1D47BC39CDA}"/>
              </a:ext>
            </a:extLst>
          </p:cNvPr>
          <p:cNvSpPr>
            <a:spLocks noChangeArrowheads="1"/>
          </p:cNvSpPr>
          <p:nvPr userDrawn="1"/>
        </p:nvSpPr>
        <p:spPr bwMode="auto">
          <a:xfrm>
            <a:off x="4158150" y="1561075"/>
            <a:ext cx="232043" cy="589983"/>
          </a:xfrm>
          <a:custGeom>
            <a:avLst/>
            <a:gdLst>
              <a:gd name="T0" fmla="*/ 414 w 415"/>
              <a:gd name="T1" fmla="*/ 1052 h 1053"/>
              <a:gd name="T2" fmla="*/ 0 w 415"/>
              <a:gd name="T3" fmla="*/ 1052 h 1053"/>
              <a:gd name="T4" fmla="*/ 0 w 415"/>
              <a:gd name="T5" fmla="*/ 0 h 1053"/>
              <a:gd name="T6" fmla="*/ 414 w 415"/>
              <a:gd name="T7" fmla="*/ 0 h 1053"/>
              <a:gd name="T8" fmla="*/ 414 w 415"/>
              <a:gd name="T9" fmla="*/ 1052 h 1053"/>
            </a:gdLst>
            <a:ahLst/>
            <a:cxnLst>
              <a:cxn ang="0">
                <a:pos x="T0" y="T1"/>
              </a:cxn>
              <a:cxn ang="0">
                <a:pos x="T2" y="T3"/>
              </a:cxn>
              <a:cxn ang="0">
                <a:pos x="T4" y="T5"/>
              </a:cxn>
              <a:cxn ang="0">
                <a:pos x="T6" y="T7"/>
              </a:cxn>
              <a:cxn ang="0">
                <a:pos x="T8" y="T9"/>
              </a:cxn>
            </a:cxnLst>
            <a:rect l="0" t="0" r="r" b="b"/>
            <a:pathLst>
              <a:path w="415" h="1053">
                <a:moveTo>
                  <a:pt x="414" y="1052"/>
                </a:moveTo>
                <a:lnTo>
                  <a:pt x="0" y="1052"/>
                </a:lnTo>
                <a:lnTo>
                  <a:pt x="0" y="0"/>
                </a:lnTo>
                <a:lnTo>
                  <a:pt x="414" y="0"/>
                </a:lnTo>
                <a:lnTo>
                  <a:pt x="414" y="1052"/>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2" name="Freeform 482">
            <a:extLst>
              <a:ext uri="{FF2B5EF4-FFF2-40B4-BE49-F238E27FC236}">
                <a16:creationId xmlns:a16="http://schemas.microsoft.com/office/drawing/2014/main" id="{492C1F9F-62C9-4D16-80EA-170855D34EE4}"/>
              </a:ext>
            </a:extLst>
          </p:cNvPr>
          <p:cNvSpPr>
            <a:spLocks noChangeArrowheads="1"/>
          </p:cNvSpPr>
          <p:nvPr userDrawn="1"/>
        </p:nvSpPr>
        <p:spPr bwMode="auto">
          <a:xfrm>
            <a:off x="820677" y="3269308"/>
            <a:ext cx="4003979" cy="841775"/>
          </a:xfrm>
          <a:custGeom>
            <a:avLst/>
            <a:gdLst>
              <a:gd name="T0" fmla="*/ 7034 w 7152"/>
              <a:gd name="T1" fmla="*/ 1502 h 1503"/>
              <a:gd name="T2" fmla="*/ 7034 w 7152"/>
              <a:gd name="T3" fmla="*/ 1502 h 1503"/>
              <a:gd name="T4" fmla="*/ 117 w 7152"/>
              <a:gd name="T5" fmla="*/ 1502 h 1503"/>
              <a:gd name="T6" fmla="*/ 0 w 7152"/>
              <a:gd name="T7" fmla="*/ 720 h 1503"/>
              <a:gd name="T8" fmla="*/ 117 w 7152"/>
              <a:gd name="T9" fmla="*/ 0 h 1503"/>
              <a:gd name="T10" fmla="*/ 7034 w 7152"/>
              <a:gd name="T11" fmla="*/ 0 h 1503"/>
              <a:gd name="T12" fmla="*/ 7151 w 7152"/>
              <a:gd name="T13" fmla="*/ 747 h 1503"/>
              <a:gd name="T14" fmla="*/ 7034 w 7152"/>
              <a:gd name="T15" fmla="*/ 1502 h 1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52" h="1503">
                <a:moveTo>
                  <a:pt x="7034" y="1502"/>
                </a:moveTo>
                <a:lnTo>
                  <a:pt x="7034" y="1502"/>
                </a:lnTo>
                <a:cubicBezTo>
                  <a:pt x="117" y="1502"/>
                  <a:pt x="117" y="1502"/>
                  <a:pt x="117" y="1502"/>
                </a:cubicBezTo>
                <a:cubicBezTo>
                  <a:pt x="63" y="1313"/>
                  <a:pt x="0" y="1044"/>
                  <a:pt x="0" y="720"/>
                </a:cubicBezTo>
                <a:cubicBezTo>
                  <a:pt x="9" y="414"/>
                  <a:pt x="63" y="171"/>
                  <a:pt x="117" y="0"/>
                </a:cubicBezTo>
                <a:cubicBezTo>
                  <a:pt x="2419" y="0"/>
                  <a:pt x="4722" y="0"/>
                  <a:pt x="7034" y="0"/>
                </a:cubicBezTo>
                <a:cubicBezTo>
                  <a:pt x="7088" y="171"/>
                  <a:pt x="7151" y="423"/>
                  <a:pt x="7151" y="747"/>
                </a:cubicBezTo>
                <a:cubicBezTo>
                  <a:pt x="7151" y="1070"/>
                  <a:pt x="7088" y="1331"/>
                  <a:pt x="7034" y="1502"/>
                </a:cubicBezTo>
              </a:path>
            </a:pathLst>
          </a:custGeom>
          <a:solidFill>
            <a:srgbClr val="6967CC"/>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3" name="Freeform 483">
            <a:extLst>
              <a:ext uri="{FF2B5EF4-FFF2-40B4-BE49-F238E27FC236}">
                <a16:creationId xmlns:a16="http://schemas.microsoft.com/office/drawing/2014/main" id="{538AB5E5-5465-48E4-BF10-F8883F9E1C75}"/>
              </a:ext>
            </a:extLst>
          </p:cNvPr>
          <p:cNvSpPr>
            <a:spLocks noChangeArrowheads="1"/>
          </p:cNvSpPr>
          <p:nvPr userDrawn="1"/>
        </p:nvSpPr>
        <p:spPr bwMode="auto">
          <a:xfrm>
            <a:off x="1092217" y="3303868"/>
            <a:ext cx="296226" cy="765249"/>
          </a:xfrm>
          <a:custGeom>
            <a:avLst/>
            <a:gdLst>
              <a:gd name="T0" fmla="*/ 530 w 531"/>
              <a:gd name="T1" fmla="*/ 1367 h 1368"/>
              <a:gd name="T2" fmla="*/ 0 w 531"/>
              <a:gd name="T3" fmla="*/ 1367 h 1368"/>
              <a:gd name="T4" fmla="*/ 0 w 531"/>
              <a:gd name="T5" fmla="*/ 0 h 1368"/>
              <a:gd name="T6" fmla="*/ 530 w 531"/>
              <a:gd name="T7" fmla="*/ 0 h 1368"/>
              <a:gd name="T8" fmla="*/ 530 w 531"/>
              <a:gd name="T9" fmla="*/ 1367 h 1368"/>
            </a:gdLst>
            <a:ahLst/>
            <a:cxnLst>
              <a:cxn ang="0">
                <a:pos x="T0" y="T1"/>
              </a:cxn>
              <a:cxn ang="0">
                <a:pos x="T2" y="T3"/>
              </a:cxn>
              <a:cxn ang="0">
                <a:pos x="T4" y="T5"/>
              </a:cxn>
              <a:cxn ang="0">
                <a:pos x="T6" y="T7"/>
              </a:cxn>
              <a:cxn ang="0">
                <a:pos x="T8" y="T9"/>
              </a:cxn>
            </a:cxnLst>
            <a:rect l="0" t="0" r="r" b="b"/>
            <a:pathLst>
              <a:path w="531" h="1368">
                <a:moveTo>
                  <a:pt x="530" y="1367"/>
                </a:moveTo>
                <a:lnTo>
                  <a:pt x="0" y="1367"/>
                </a:lnTo>
                <a:lnTo>
                  <a:pt x="0" y="0"/>
                </a:lnTo>
                <a:lnTo>
                  <a:pt x="530" y="0"/>
                </a:lnTo>
                <a:lnTo>
                  <a:pt x="530" y="1367"/>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4" name="Freeform 484">
            <a:extLst>
              <a:ext uri="{FF2B5EF4-FFF2-40B4-BE49-F238E27FC236}">
                <a16:creationId xmlns:a16="http://schemas.microsoft.com/office/drawing/2014/main" id="{E4EFFB18-ECFC-4D95-ABF8-8E29A2529F20}"/>
              </a:ext>
            </a:extLst>
          </p:cNvPr>
          <p:cNvSpPr>
            <a:spLocks noChangeArrowheads="1"/>
          </p:cNvSpPr>
          <p:nvPr userDrawn="1"/>
        </p:nvSpPr>
        <p:spPr bwMode="auto">
          <a:xfrm>
            <a:off x="4232206" y="3303868"/>
            <a:ext cx="298695" cy="765249"/>
          </a:xfrm>
          <a:custGeom>
            <a:avLst/>
            <a:gdLst>
              <a:gd name="T0" fmla="*/ 531 w 532"/>
              <a:gd name="T1" fmla="*/ 1367 h 1368"/>
              <a:gd name="T2" fmla="*/ 0 w 532"/>
              <a:gd name="T3" fmla="*/ 1367 h 1368"/>
              <a:gd name="T4" fmla="*/ 0 w 532"/>
              <a:gd name="T5" fmla="*/ 0 h 1368"/>
              <a:gd name="T6" fmla="*/ 531 w 532"/>
              <a:gd name="T7" fmla="*/ 0 h 1368"/>
              <a:gd name="T8" fmla="*/ 531 w 532"/>
              <a:gd name="T9" fmla="*/ 1367 h 1368"/>
            </a:gdLst>
            <a:ahLst/>
            <a:cxnLst>
              <a:cxn ang="0">
                <a:pos x="T0" y="T1"/>
              </a:cxn>
              <a:cxn ang="0">
                <a:pos x="T2" y="T3"/>
              </a:cxn>
              <a:cxn ang="0">
                <a:pos x="T4" y="T5"/>
              </a:cxn>
              <a:cxn ang="0">
                <a:pos x="T6" y="T7"/>
              </a:cxn>
              <a:cxn ang="0">
                <a:pos x="T8" y="T9"/>
              </a:cxn>
            </a:cxnLst>
            <a:rect l="0" t="0" r="r" b="b"/>
            <a:pathLst>
              <a:path w="532" h="1368">
                <a:moveTo>
                  <a:pt x="531" y="1367"/>
                </a:moveTo>
                <a:lnTo>
                  <a:pt x="0" y="1367"/>
                </a:lnTo>
                <a:lnTo>
                  <a:pt x="0" y="0"/>
                </a:lnTo>
                <a:lnTo>
                  <a:pt x="531" y="0"/>
                </a:lnTo>
                <a:lnTo>
                  <a:pt x="531" y="1367"/>
                </a:lnTo>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grpSp>
        <p:nvGrpSpPr>
          <p:cNvPr id="55" name="Grupo 2">
            <a:extLst>
              <a:ext uri="{FF2B5EF4-FFF2-40B4-BE49-F238E27FC236}">
                <a16:creationId xmlns:a16="http://schemas.microsoft.com/office/drawing/2014/main" id="{4BD9B386-03E2-4354-8C88-090ADAF813E6}"/>
              </a:ext>
            </a:extLst>
          </p:cNvPr>
          <p:cNvGrpSpPr/>
          <p:nvPr userDrawn="1"/>
        </p:nvGrpSpPr>
        <p:grpSpPr>
          <a:xfrm>
            <a:off x="1926585" y="1316690"/>
            <a:ext cx="3011625" cy="4922278"/>
            <a:chOff x="5178157" y="3281080"/>
            <a:chExt cx="6023249" cy="9844555"/>
          </a:xfrm>
        </p:grpSpPr>
        <p:sp>
          <p:nvSpPr>
            <p:cNvPr id="56" name="Line 485">
              <a:extLst>
                <a:ext uri="{FF2B5EF4-FFF2-40B4-BE49-F238E27FC236}">
                  <a16:creationId xmlns:a16="http://schemas.microsoft.com/office/drawing/2014/main" id="{6A2C0054-DE82-466E-AA86-2D3EC0915854}"/>
                </a:ext>
              </a:extLst>
            </p:cNvPr>
            <p:cNvSpPr>
              <a:spLocks noChangeShapeType="1"/>
            </p:cNvSpPr>
            <p:nvPr/>
          </p:nvSpPr>
          <p:spPr bwMode="auto">
            <a:xfrm>
              <a:off x="5178157" y="3281080"/>
              <a:ext cx="3223921" cy="9844555"/>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7" name="Line 486">
              <a:extLst>
                <a:ext uri="{FF2B5EF4-FFF2-40B4-BE49-F238E27FC236}">
                  <a16:creationId xmlns:a16="http://schemas.microsoft.com/office/drawing/2014/main" id="{2E8D67FC-FB18-43F7-8A11-2CA323E54D8B}"/>
                </a:ext>
              </a:extLst>
            </p:cNvPr>
            <p:cNvSpPr>
              <a:spLocks noChangeShapeType="1"/>
            </p:cNvSpPr>
            <p:nvPr/>
          </p:nvSpPr>
          <p:spPr bwMode="auto">
            <a:xfrm>
              <a:off x="7967614" y="3281080"/>
              <a:ext cx="3233792" cy="9844555"/>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8" name="Line 487">
              <a:extLst>
                <a:ext uri="{FF2B5EF4-FFF2-40B4-BE49-F238E27FC236}">
                  <a16:creationId xmlns:a16="http://schemas.microsoft.com/office/drawing/2014/main" id="{A2A8C5D3-E71F-447D-AE4A-3122DE55936D}"/>
                </a:ext>
              </a:extLst>
            </p:cNvPr>
            <p:cNvSpPr>
              <a:spLocks noChangeShapeType="1"/>
            </p:cNvSpPr>
            <p:nvPr/>
          </p:nvSpPr>
          <p:spPr bwMode="auto">
            <a:xfrm>
              <a:off x="5533628" y="4357365"/>
              <a:ext cx="2740086" cy="4936"/>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59" name="Line 488">
              <a:extLst>
                <a:ext uri="{FF2B5EF4-FFF2-40B4-BE49-F238E27FC236}">
                  <a16:creationId xmlns:a16="http://schemas.microsoft.com/office/drawing/2014/main" id="{E1561C0D-A609-47D5-AA36-6EDAE4536050}"/>
                </a:ext>
              </a:extLst>
            </p:cNvPr>
            <p:cNvSpPr>
              <a:spLocks noChangeShapeType="1"/>
            </p:cNvSpPr>
            <p:nvPr/>
          </p:nvSpPr>
          <p:spPr bwMode="auto">
            <a:xfrm>
              <a:off x="6224820" y="6258143"/>
              <a:ext cx="2700589" cy="4939"/>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0" name="Line 489">
              <a:extLst>
                <a:ext uri="{FF2B5EF4-FFF2-40B4-BE49-F238E27FC236}">
                  <a16:creationId xmlns:a16="http://schemas.microsoft.com/office/drawing/2014/main" id="{BAC5D1CD-BE04-41C7-92FC-A6C51AC53F43}"/>
                </a:ext>
              </a:extLst>
            </p:cNvPr>
            <p:cNvSpPr>
              <a:spLocks noChangeShapeType="1"/>
            </p:cNvSpPr>
            <p:nvPr/>
          </p:nvSpPr>
          <p:spPr bwMode="auto">
            <a:xfrm>
              <a:off x="6832084" y="8163859"/>
              <a:ext cx="2749957" cy="4939"/>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1" name="Line 490">
              <a:extLst>
                <a:ext uri="{FF2B5EF4-FFF2-40B4-BE49-F238E27FC236}">
                  <a16:creationId xmlns:a16="http://schemas.microsoft.com/office/drawing/2014/main" id="{830B2020-2538-44AB-A6E5-A6B4D0F07659}"/>
                </a:ext>
              </a:extLst>
            </p:cNvPr>
            <p:cNvSpPr>
              <a:spLocks noChangeShapeType="1"/>
            </p:cNvSpPr>
            <p:nvPr/>
          </p:nvSpPr>
          <p:spPr bwMode="auto">
            <a:xfrm>
              <a:off x="7444283" y="10064640"/>
              <a:ext cx="2740083" cy="4936"/>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2" name="Line 491">
              <a:extLst>
                <a:ext uri="{FF2B5EF4-FFF2-40B4-BE49-F238E27FC236}">
                  <a16:creationId xmlns:a16="http://schemas.microsoft.com/office/drawing/2014/main" id="{026DCF38-864D-4565-81AD-50DEADF62424}"/>
                </a:ext>
              </a:extLst>
            </p:cNvPr>
            <p:cNvSpPr>
              <a:spLocks noChangeShapeType="1"/>
            </p:cNvSpPr>
            <p:nvPr/>
          </p:nvSpPr>
          <p:spPr bwMode="auto">
            <a:xfrm>
              <a:off x="8051543" y="11965418"/>
              <a:ext cx="2740086" cy="4939"/>
            </a:xfrm>
            <a:prstGeom prst="line">
              <a:avLst/>
            </a:prstGeom>
            <a:noFill/>
            <a:ln w="19050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grpSp>
      <p:sp>
        <p:nvSpPr>
          <p:cNvPr id="63" name="Freeform 492">
            <a:extLst>
              <a:ext uri="{FF2B5EF4-FFF2-40B4-BE49-F238E27FC236}">
                <a16:creationId xmlns:a16="http://schemas.microsoft.com/office/drawing/2014/main" id="{EDC2BD77-F5B4-4A91-8F03-8435DDD0966F}"/>
              </a:ext>
            </a:extLst>
          </p:cNvPr>
          <p:cNvSpPr>
            <a:spLocks noChangeArrowheads="1"/>
          </p:cNvSpPr>
          <p:nvPr userDrawn="1"/>
        </p:nvSpPr>
        <p:spPr bwMode="auto">
          <a:xfrm>
            <a:off x="7162369" y="1768433"/>
            <a:ext cx="140707" cy="140708"/>
          </a:xfrm>
          <a:custGeom>
            <a:avLst/>
            <a:gdLst>
              <a:gd name="T0" fmla="*/ 126 w 253"/>
              <a:gd name="T1" fmla="*/ 252 h 253"/>
              <a:gd name="T2" fmla="*/ 126 w 253"/>
              <a:gd name="T3" fmla="*/ 252 h 253"/>
              <a:gd name="T4" fmla="*/ 0 w 253"/>
              <a:gd name="T5" fmla="*/ 126 h 253"/>
              <a:gd name="T6" fmla="*/ 126 w 253"/>
              <a:gd name="T7" fmla="*/ 0 h 253"/>
              <a:gd name="T8" fmla="*/ 252 w 253"/>
              <a:gd name="T9" fmla="*/ 126 h 253"/>
              <a:gd name="T10" fmla="*/ 126 w 253"/>
              <a:gd name="T11" fmla="*/ 252 h 253"/>
              <a:gd name="T12" fmla="*/ 126 w 253"/>
              <a:gd name="T13" fmla="*/ 54 h 253"/>
              <a:gd name="T14" fmla="*/ 126 w 253"/>
              <a:gd name="T15" fmla="*/ 54 h 253"/>
              <a:gd name="T16" fmla="*/ 54 w 253"/>
              <a:gd name="T17" fmla="*/ 126 h 253"/>
              <a:gd name="T18" fmla="*/ 126 w 253"/>
              <a:gd name="T19" fmla="*/ 198 h 253"/>
              <a:gd name="T20" fmla="*/ 198 w 253"/>
              <a:gd name="T21" fmla="*/ 126 h 253"/>
              <a:gd name="T22" fmla="*/ 126 w 253"/>
              <a:gd name="T23" fmla="*/ 5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3" h="253">
                <a:moveTo>
                  <a:pt x="126" y="252"/>
                </a:moveTo>
                <a:lnTo>
                  <a:pt x="126" y="252"/>
                </a:lnTo>
                <a:cubicBezTo>
                  <a:pt x="54" y="252"/>
                  <a:pt x="0" y="198"/>
                  <a:pt x="0" y="126"/>
                </a:cubicBezTo>
                <a:cubicBezTo>
                  <a:pt x="0" y="54"/>
                  <a:pt x="54" y="0"/>
                  <a:pt x="126" y="0"/>
                </a:cubicBezTo>
                <a:cubicBezTo>
                  <a:pt x="198" y="0"/>
                  <a:pt x="252" y="54"/>
                  <a:pt x="252" y="126"/>
                </a:cubicBezTo>
                <a:cubicBezTo>
                  <a:pt x="252" y="198"/>
                  <a:pt x="198" y="252"/>
                  <a:pt x="126" y="252"/>
                </a:cubicBezTo>
                <a:close/>
                <a:moveTo>
                  <a:pt x="126" y="54"/>
                </a:moveTo>
                <a:lnTo>
                  <a:pt x="126" y="54"/>
                </a:lnTo>
                <a:cubicBezTo>
                  <a:pt x="90" y="54"/>
                  <a:pt x="54" y="90"/>
                  <a:pt x="54" y="126"/>
                </a:cubicBezTo>
                <a:cubicBezTo>
                  <a:pt x="54" y="162"/>
                  <a:pt x="90" y="198"/>
                  <a:pt x="126" y="198"/>
                </a:cubicBezTo>
                <a:cubicBezTo>
                  <a:pt x="171" y="198"/>
                  <a:pt x="198" y="162"/>
                  <a:pt x="198" y="126"/>
                </a:cubicBezTo>
                <a:cubicBezTo>
                  <a:pt x="198" y="90"/>
                  <a:pt x="171" y="54"/>
                  <a:pt x="126" y="54"/>
                </a:cubicBezTo>
                <a:close/>
              </a:path>
            </a:pathLst>
          </a:custGeom>
          <a:solidFill>
            <a:srgbClr val="364556"/>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4" name="Freeform 493">
            <a:extLst>
              <a:ext uri="{FF2B5EF4-FFF2-40B4-BE49-F238E27FC236}">
                <a16:creationId xmlns:a16="http://schemas.microsoft.com/office/drawing/2014/main" id="{FA23CF10-478C-4E41-84EB-659F5C887B0C}"/>
              </a:ext>
            </a:extLst>
          </p:cNvPr>
          <p:cNvSpPr>
            <a:spLocks noChangeArrowheads="1"/>
          </p:cNvSpPr>
          <p:nvPr userDrawn="1"/>
        </p:nvSpPr>
        <p:spPr bwMode="auto">
          <a:xfrm>
            <a:off x="6996976" y="1598104"/>
            <a:ext cx="478898" cy="478898"/>
          </a:xfrm>
          <a:custGeom>
            <a:avLst/>
            <a:gdLst>
              <a:gd name="T0" fmla="*/ 495 w 856"/>
              <a:gd name="T1" fmla="*/ 854 h 855"/>
              <a:gd name="T2" fmla="*/ 333 w 856"/>
              <a:gd name="T3" fmla="*/ 828 h 855"/>
              <a:gd name="T4" fmla="*/ 297 w 856"/>
              <a:gd name="T5" fmla="*/ 702 h 855"/>
              <a:gd name="T6" fmla="*/ 171 w 856"/>
              <a:gd name="T7" fmla="*/ 783 h 855"/>
              <a:gd name="T8" fmla="*/ 72 w 856"/>
              <a:gd name="T9" fmla="*/ 648 h 855"/>
              <a:gd name="T10" fmla="*/ 144 w 856"/>
              <a:gd name="T11" fmla="*/ 531 h 855"/>
              <a:gd name="T12" fmla="*/ 0 w 856"/>
              <a:gd name="T13" fmla="*/ 504 h 855"/>
              <a:gd name="T14" fmla="*/ 27 w 856"/>
              <a:gd name="T15" fmla="*/ 333 h 855"/>
              <a:gd name="T16" fmla="*/ 153 w 856"/>
              <a:gd name="T17" fmla="*/ 297 h 855"/>
              <a:gd name="T18" fmla="*/ 72 w 856"/>
              <a:gd name="T19" fmla="*/ 180 h 855"/>
              <a:gd name="T20" fmla="*/ 207 w 856"/>
              <a:gd name="T21" fmla="*/ 81 h 855"/>
              <a:gd name="T22" fmla="*/ 324 w 856"/>
              <a:gd name="T23" fmla="*/ 135 h 855"/>
              <a:gd name="T24" fmla="*/ 351 w 856"/>
              <a:gd name="T25" fmla="*/ 0 h 855"/>
              <a:gd name="T26" fmla="*/ 522 w 856"/>
              <a:gd name="T27" fmla="*/ 36 h 855"/>
              <a:gd name="T28" fmla="*/ 567 w 856"/>
              <a:gd name="T29" fmla="*/ 153 h 855"/>
              <a:gd name="T30" fmla="*/ 675 w 856"/>
              <a:gd name="T31" fmla="*/ 81 h 855"/>
              <a:gd name="T32" fmla="*/ 774 w 856"/>
              <a:gd name="T33" fmla="*/ 216 h 855"/>
              <a:gd name="T34" fmla="*/ 711 w 856"/>
              <a:gd name="T35" fmla="*/ 333 h 855"/>
              <a:gd name="T36" fmla="*/ 855 w 856"/>
              <a:gd name="T37" fmla="*/ 360 h 855"/>
              <a:gd name="T38" fmla="*/ 828 w 856"/>
              <a:gd name="T39" fmla="*/ 531 h 855"/>
              <a:gd name="T40" fmla="*/ 693 w 856"/>
              <a:gd name="T41" fmla="*/ 567 h 855"/>
              <a:gd name="T42" fmla="*/ 774 w 856"/>
              <a:gd name="T43" fmla="*/ 684 h 855"/>
              <a:gd name="T44" fmla="*/ 639 w 856"/>
              <a:gd name="T45" fmla="*/ 783 h 855"/>
              <a:gd name="T46" fmla="*/ 522 w 856"/>
              <a:gd name="T47" fmla="*/ 711 h 855"/>
              <a:gd name="T48" fmla="*/ 495 w 856"/>
              <a:gd name="T49" fmla="*/ 854 h 855"/>
              <a:gd name="T50" fmla="*/ 387 w 856"/>
              <a:gd name="T51" fmla="*/ 801 h 855"/>
              <a:gd name="T52" fmla="*/ 468 w 856"/>
              <a:gd name="T53" fmla="*/ 693 h 855"/>
              <a:gd name="T54" fmla="*/ 549 w 856"/>
              <a:gd name="T55" fmla="*/ 639 h 855"/>
              <a:gd name="T56" fmla="*/ 657 w 856"/>
              <a:gd name="T57" fmla="*/ 720 h 855"/>
              <a:gd name="T58" fmla="*/ 639 w 856"/>
              <a:gd name="T59" fmla="*/ 585 h 855"/>
              <a:gd name="T60" fmla="*/ 666 w 856"/>
              <a:gd name="T61" fmla="*/ 495 h 855"/>
              <a:gd name="T62" fmla="*/ 801 w 856"/>
              <a:gd name="T63" fmla="*/ 468 h 855"/>
              <a:gd name="T64" fmla="*/ 693 w 856"/>
              <a:gd name="T65" fmla="*/ 387 h 855"/>
              <a:gd name="T66" fmla="*/ 639 w 856"/>
              <a:gd name="T67" fmla="*/ 306 h 855"/>
              <a:gd name="T68" fmla="*/ 720 w 856"/>
              <a:gd name="T69" fmla="*/ 198 h 855"/>
              <a:gd name="T70" fmla="*/ 585 w 856"/>
              <a:gd name="T71" fmla="*/ 207 h 855"/>
              <a:gd name="T72" fmla="*/ 486 w 856"/>
              <a:gd name="T73" fmla="*/ 180 h 855"/>
              <a:gd name="T74" fmla="*/ 468 w 856"/>
              <a:gd name="T75" fmla="*/ 63 h 855"/>
              <a:gd name="T76" fmla="*/ 387 w 856"/>
              <a:gd name="T77" fmla="*/ 153 h 855"/>
              <a:gd name="T78" fmla="*/ 297 w 856"/>
              <a:gd name="T79" fmla="*/ 216 h 855"/>
              <a:gd name="T80" fmla="*/ 189 w 856"/>
              <a:gd name="T81" fmla="*/ 144 h 855"/>
              <a:gd name="T82" fmla="*/ 207 w 856"/>
              <a:gd name="T83" fmla="*/ 270 h 855"/>
              <a:gd name="T84" fmla="*/ 180 w 856"/>
              <a:gd name="T85" fmla="*/ 369 h 855"/>
              <a:gd name="T86" fmla="*/ 54 w 856"/>
              <a:gd name="T87" fmla="*/ 387 h 855"/>
              <a:gd name="T88" fmla="*/ 162 w 856"/>
              <a:gd name="T89" fmla="*/ 477 h 855"/>
              <a:gd name="T90" fmla="*/ 216 w 856"/>
              <a:gd name="T91" fmla="*/ 558 h 855"/>
              <a:gd name="T92" fmla="*/ 135 w 856"/>
              <a:gd name="T93" fmla="*/ 666 h 855"/>
              <a:gd name="T94" fmla="*/ 270 w 856"/>
              <a:gd name="T95" fmla="*/ 648 h 855"/>
              <a:gd name="T96" fmla="*/ 360 w 856"/>
              <a:gd name="T97" fmla="*/ 666 h 855"/>
              <a:gd name="T98" fmla="*/ 387 w 856"/>
              <a:gd name="T99" fmla="*/ 80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855">
                <a:moveTo>
                  <a:pt x="495" y="854"/>
                </a:moveTo>
                <a:lnTo>
                  <a:pt x="495" y="854"/>
                </a:lnTo>
                <a:cubicBezTo>
                  <a:pt x="360" y="854"/>
                  <a:pt x="360" y="854"/>
                  <a:pt x="360" y="854"/>
                </a:cubicBezTo>
                <a:cubicBezTo>
                  <a:pt x="342" y="854"/>
                  <a:pt x="333" y="846"/>
                  <a:pt x="333" y="828"/>
                </a:cubicBezTo>
                <a:cubicBezTo>
                  <a:pt x="324" y="711"/>
                  <a:pt x="324" y="711"/>
                  <a:pt x="324" y="711"/>
                </a:cubicBezTo>
                <a:cubicBezTo>
                  <a:pt x="315" y="711"/>
                  <a:pt x="306" y="702"/>
                  <a:pt x="297" y="702"/>
                </a:cubicBezTo>
                <a:cubicBezTo>
                  <a:pt x="207" y="783"/>
                  <a:pt x="207" y="783"/>
                  <a:pt x="207" y="783"/>
                </a:cubicBezTo>
                <a:cubicBezTo>
                  <a:pt x="198" y="792"/>
                  <a:pt x="180" y="792"/>
                  <a:pt x="171" y="783"/>
                </a:cubicBezTo>
                <a:cubicBezTo>
                  <a:pt x="72" y="684"/>
                  <a:pt x="72" y="684"/>
                  <a:pt x="72" y="684"/>
                </a:cubicBezTo>
                <a:cubicBezTo>
                  <a:pt x="63" y="675"/>
                  <a:pt x="63" y="657"/>
                  <a:pt x="72" y="648"/>
                </a:cubicBezTo>
                <a:cubicBezTo>
                  <a:pt x="153" y="567"/>
                  <a:pt x="153" y="567"/>
                  <a:pt x="153" y="567"/>
                </a:cubicBezTo>
                <a:cubicBezTo>
                  <a:pt x="153" y="549"/>
                  <a:pt x="144" y="540"/>
                  <a:pt x="144" y="531"/>
                </a:cubicBezTo>
                <a:cubicBezTo>
                  <a:pt x="27" y="531"/>
                  <a:pt x="27" y="531"/>
                  <a:pt x="27" y="531"/>
                </a:cubicBezTo>
                <a:cubicBezTo>
                  <a:pt x="9" y="531"/>
                  <a:pt x="0" y="513"/>
                  <a:pt x="0" y="504"/>
                </a:cubicBezTo>
                <a:cubicBezTo>
                  <a:pt x="0" y="360"/>
                  <a:pt x="0" y="360"/>
                  <a:pt x="0" y="360"/>
                </a:cubicBezTo>
                <a:cubicBezTo>
                  <a:pt x="0" y="351"/>
                  <a:pt x="9" y="333"/>
                  <a:pt x="27" y="333"/>
                </a:cubicBezTo>
                <a:cubicBezTo>
                  <a:pt x="135" y="333"/>
                  <a:pt x="135" y="333"/>
                  <a:pt x="135" y="333"/>
                </a:cubicBezTo>
                <a:cubicBezTo>
                  <a:pt x="135" y="324"/>
                  <a:pt x="144" y="306"/>
                  <a:pt x="153" y="297"/>
                </a:cubicBezTo>
                <a:cubicBezTo>
                  <a:pt x="72" y="216"/>
                  <a:pt x="72" y="216"/>
                  <a:pt x="72" y="216"/>
                </a:cubicBezTo>
                <a:cubicBezTo>
                  <a:pt x="63" y="207"/>
                  <a:pt x="63" y="189"/>
                  <a:pt x="72" y="180"/>
                </a:cubicBezTo>
                <a:cubicBezTo>
                  <a:pt x="171" y="81"/>
                  <a:pt x="171" y="81"/>
                  <a:pt x="171" y="81"/>
                </a:cubicBezTo>
                <a:cubicBezTo>
                  <a:pt x="180" y="72"/>
                  <a:pt x="198" y="72"/>
                  <a:pt x="207" y="81"/>
                </a:cubicBezTo>
                <a:cubicBezTo>
                  <a:pt x="288" y="153"/>
                  <a:pt x="288" y="153"/>
                  <a:pt x="288" y="153"/>
                </a:cubicBezTo>
                <a:cubicBezTo>
                  <a:pt x="297" y="144"/>
                  <a:pt x="315" y="144"/>
                  <a:pt x="324" y="135"/>
                </a:cubicBezTo>
                <a:cubicBezTo>
                  <a:pt x="324" y="36"/>
                  <a:pt x="324" y="36"/>
                  <a:pt x="324" y="36"/>
                </a:cubicBezTo>
                <a:cubicBezTo>
                  <a:pt x="324" y="18"/>
                  <a:pt x="342" y="0"/>
                  <a:pt x="351" y="0"/>
                </a:cubicBezTo>
                <a:cubicBezTo>
                  <a:pt x="495" y="0"/>
                  <a:pt x="495" y="0"/>
                  <a:pt x="495" y="0"/>
                </a:cubicBezTo>
                <a:cubicBezTo>
                  <a:pt x="504" y="0"/>
                  <a:pt x="522" y="18"/>
                  <a:pt x="522" y="36"/>
                </a:cubicBezTo>
                <a:cubicBezTo>
                  <a:pt x="522" y="135"/>
                  <a:pt x="522" y="135"/>
                  <a:pt x="522" y="135"/>
                </a:cubicBezTo>
                <a:cubicBezTo>
                  <a:pt x="540" y="144"/>
                  <a:pt x="549" y="144"/>
                  <a:pt x="567" y="153"/>
                </a:cubicBezTo>
                <a:cubicBezTo>
                  <a:pt x="639" y="81"/>
                  <a:pt x="639" y="81"/>
                  <a:pt x="639" y="81"/>
                </a:cubicBezTo>
                <a:cubicBezTo>
                  <a:pt x="648" y="72"/>
                  <a:pt x="666" y="72"/>
                  <a:pt x="675" y="81"/>
                </a:cubicBezTo>
                <a:cubicBezTo>
                  <a:pt x="774" y="180"/>
                  <a:pt x="774" y="180"/>
                  <a:pt x="774" y="180"/>
                </a:cubicBezTo>
                <a:cubicBezTo>
                  <a:pt x="783" y="189"/>
                  <a:pt x="783" y="207"/>
                  <a:pt x="774" y="216"/>
                </a:cubicBezTo>
                <a:cubicBezTo>
                  <a:pt x="702" y="297"/>
                  <a:pt x="702" y="297"/>
                  <a:pt x="702" y="297"/>
                </a:cubicBezTo>
                <a:cubicBezTo>
                  <a:pt x="702" y="306"/>
                  <a:pt x="711" y="324"/>
                  <a:pt x="711" y="333"/>
                </a:cubicBezTo>
                <a:cubicBezTo>
                  <a:pt x="828" y="333"/>
                  <a:pt x="828" y="333"/>
                  <a:pt x="828" y="333"/>
                </a:cubicBezTo>
                <a:cubicBezTo>
                  <a:pt x="837" y="333"/>
                  <a:pt x="855" y="351"/>
                  <a:pt x="855" y="360"/>
                </a:cubicBezTo>
                <a:cubicBezTo>
                  <a:pt x="855" y="504"/>
                  <a:pt x="855" y="504"/>
                  <a:pt x="855" y="504"/>
                </a:cubicBezTo>
                <a:cubicBezTo>
                  <a:pt x="855" y="513"/>
                  <a:pt x="837" y="531"/>
                  <a:pt x="828" y="531"/>
                </a:cubicBezTo>
                <a:cubicBezTo>
                  <a:pt x="711" y="531"/>
                  <a:pt x="711" y="531"/>
                  <a:pt x="711" y="531"/>
                </a:cubicBezTo>
                <a:cubicBezTo>
                  <a:pt x="702" y="540"/>
                  <a:pt x="702" y="549"/>
                  <a:pt x="693" y="567"/>
                </a:cubicBezTo>
                <a:cubicBezTo>
                  <a:pt x="774" y="648"/>
                  <a:pt x="774" y="648"/>
                  <a:pt x="774" y="648"/>
                </a:cubicBezTo>
                <a:cubicBezTo>
                  <a:pt x="783" y="657"/>
                  <a:pt x="783" y="675"/>
                  <a:pt x="774" y="684"/>
                </a:cubicBezTo>
                <a:cubicBezTo>
                  <a:pt x="675" y="783"/>
                  <a:pt x="675" y="783"/>
                  <a:pt x="675" y="783"/>
                </a:cubicBezTo>
                <a:cubicBezTo>
                  <a:pt x="666" y="792"/>
                  <a:pt x="648" y="792"/>
                  <a:pt x="639" y="783"/>
                </a:cubicBezTo>
                <a:cubicBezTo>
                  <a:pt x="558" y="702"/>
                  <a:pt x="558" y="702"/>
                  <a:pt x="558" y="702"/>
                </a:cubicBezTo>
                <a:cubicBezTo>
                  <a:pt x="540" y="702"/>
                  <a:pt x="531" y="711"/>
                  <a:pt x="522" y="711"/>
                </a:cubicBezTo>
                <a:cubicBezTo>
                  <a:pt x="522" y="828"/>
                  <a:pt x="522" y="828"/>
                  <a:pt x="522" y="828"/>
                </a:cubicBezTo>
                <a:cubicBezTo>
                  <a:pt x="522" y="846"/>
                  <a:pt x="513" y="854"/>
                  <a:pt x="495" y="854"/>
                </a:cubicBezTo>
                <a:close/>
                <a:moveTo>
                  <a:pt x="387" y="801"/>
                </a:moveTo>
                <a:lnTo>
                  <a:pt x="387" y="801"/>
                </a:lnTo>
                <a:cubicBezTo>
                  <a:pt x="468" y="801"/>
                  <a:pt x="468" y="801"/>
                  <a:pt x="468" y="801"/>
                </a:cubicBezTo>
                <a:cubicBezTo>
                  <a:pt x="468" y="693"/>
                  <a:pt x="468" y="693"/>
                  <a:pt x="468" y="693"/>
                </a:cubicBezTo>
                <a:cubicBezTo>
                  <a:pt x="468" y="675"/>
                  <a:pt x="477" y="666"/>
                  <a:pt x="486" y="666"/>
                </a:cubicBezTo>
                <a:cubicBezTo>
                  <a:pt x="504" y="657"/>
                  <a:pt x="531" y="648"/>
                  <a:pt x="549" y="639"/>
                </a:cubicBezTo>
                <a:cubicBezTo>
                  <a:pt x="558" y="630"/>
                  <a:pt x="567" y="639"/>
                  <a:pt x="576" y="648"/>
                </a:cubicBezTo>
                <a:cubicBezTo>
                  <a:pt x="657" y="720"/>
                  <a:pt x="657" y="720"/>
                  <a:pt x="657" y="720"/>
                </a:cubicBezTo>
                <a:cubicBezTo>
                  <a:pt x="720" y="666"/>
                  <a:pt x="720" y="666"/>
                  <a:pt x="720" y="666"/>
                </a:cubicBezTo>
                <a:cubicBezTo>
                  <a:pt x="639" y="585"/>
                  <a:pt x="639" y="585"/>
                  <a:pt x="639" y="585"/>
                </a:cubicBezTo>
                <a:cubicBezTo>
                  <a:pt x="630" y="576"/>
                  <a:pt x="630" y="567"/>
                  <a:pt x="639" y="558"/>
                </a:cubicBezTo>
                <a:cubicBezTo>
                  <a:pt x="648" y="531"/>
                  <a:pt x="657" y="513"/>
                  <a:pt x="666" y="495"/>
                </a:cubicBezTo>
                <a:cubicBezTo>
                  <a:pt x="666" y="477"/>
                  <a:pt x="675" y="477"/>
                  <a:pt x="693" y="477"/>
                </a:cubicBezTo>
                <a:cubicBezTo>
                  <a:pt x="801" y="468"/>
                  <a:pt x="801" y="468"/>
                  <a:pt x="801" y="468"/>
                </a:cubicBezTo>
                <a:cubicBezTo>
                  <a:pt x="801" y="387"/>
                  <a:pt x="801" y="387"/>
                  <a:pt x="801" y="387"/>
                </a:cubicBezTo>
                <a:cubicBezTo>
                  <a:pt x="693" y="387"/>
                  <a:pt x="693" y="387"/>
                  <a:pt x="693" y="387"/>
                </a:cubicBezTo>
                <a:cubicBezTo>
                  <a:pt x="684" y="387"/>
                  <a:pt x="666" y="378"/>
                  <a:pt x="666" y="369"/>
                </a:cubicBezTo>
                <a:cubicBezTo>
                  <a:pt x="657" y="342"/>
                  <a:pt x="657" y="324"/>
                  <a:pt x="639" y="306"/>
                </a:cubicBezTo>
                <a:cubicBezTo>
                  <a:pt x="639" y="288"/>
                  <a:pt x="639" y="279"/>
                  <a:pt x="648" y="270"/>
                </a:cubicBezTo>
                <a:cubicBezTo>
                  <a:pt x="720" y="198"/>
                  <a:pt x="720" y="198"/>
                  <a:pt x="720" y="198"/>
                </a:cubicBezTo>
                <a:cubicBezTo>
                  <a:pt x="657" y="135"/>
                  <a:pt x="657" y="135"/>
                  <a:pt x="657" y="135"/>
                </a:cubicBezTo>
                <a:cubicBezTo>
                  <a:pt x="585" y="207"/>
                  <a:pt x="585" y="207"/>
                  <a:pt x="585" y="207"/>
                </a:cubicBezTo>
                <a:cubicBezTo>
                  <a:pt x="576" y="216"/>
                  <a:pt x="567" y="216"/>
                  <a:pt x="558" y="216"/>
                </a:cubicBezTo>
                <a:cubicBezTo>
                  <a:pt x="531" y="198"/>
                  <a:pt x="513" y="189"/>
                  <a:pt x="486" y="180"/>
                </a:cubicBezTo>
                <a:cubicBezTo>
                  <a:pt x="477" y="180"/>
                  <a:pt x="468" y="171"/>
                  <a:pt x="468" y="153"/>
                </a:cubicBezTo>
                <a:cubicBezTo>
                  <a:pt x="468" y="63"/>
                  <a:pt x="468" y="63"/>
                  <a:pt x="468" y="63"/>
                </a:cubicBezTo>
                <a:cubicBezTo>
                  <a:pt x="387" y="63"/>
                  <a:pt x="387" y="63"/>
                  <a:pt x="387" y="63"/>
                </a:cubicBezTo>
                <a:cubicBezTo>
                  <a:pt x="387" y="153"/>
                  <a:pt x="387" y="153"/>
                  <a:pt x="387" y="153"/>
                </a:cubicBezTo>
                <a:cubicBezTo>
                  <a:pt x="387" y="171"/>
                  <a:pt x="378" y="180"/>
                  <a:pt x="360" y="180"/>
                </a:cubicBezTo>
                <a:cubicBezTo>
                  <a:pt x="342" y="189"/>
                  <a:pt x="315" y="198"/>
                  <a:pt x="297" y="216"/>
                </a:cubicBezTo>
                <a:cubicBezTo>
                  <a:pt x="279" y="216"/>
                  <a:pt x="270" y="216"/>
                  <a:pt x="261" y="207"/>
                </a:cubicBezTo>
                <a:cubicBezTo>
                  <a:pt x="189" y="144"/>
                  <a:pt x="189" y="144"/>
                  <a:pt x="189" y="144"/>
                </a:cubicBezTo>
                <a:cubicBezTo>
                  <a:pt x="135" y="198"/>
                  <a:pt x="135" y="198"/>
                  <a:pt x="135" y="198"/>
                </a:cubicBezTo>
                <a:cubicBezTo>
                  <a:pt x="207" y="270"/>
                  <a:pt x="207" y="270"/>
                  <a:pt x="207" y="270"/>
                </a:cubicBezTo>
                <a:cubicBezTo>
                  <a:pt x="216" y="279"/>
                  <a:pt x="216" y="288"/>
                  <a:pt x="207" y="306"/>
                </a:cubicBezTo>
                <a:cubicBezTo>
                  <a:pt x="198" y="324"/>
                  <a:pt x="189" y="342"/>
                  <a:pt x="180" y="369"/>
                </a:cubicBezTo>
                <a:cubicBezTo>
                  <a:pt x="180" y="378"/>
                  <a:pt x="171" y="387"/>
                  <a:pt x="153" y="387"/>
                </a:cubicBezTo>
                <a:cubicBezTo>
                  <a:pt x="54" y="387"/>
                  <a:pt x="54" y="387"/>
                  <a:pt x="54" y="387"/>
                </a:cubicBezTo>
                <a:cubicBezTo>
                  <a:pt x="54" y="477"/>
                  <a:pt x="54" y="477"/>
                  <a:pt x="54" y="477"/>
                </a:cubicBezTo>
                <a:cubicBezTo>
                  <a:pt x="162" y="477"/>
                  <a:pt x="162" y="477"/>
                  <a:pt x="162" y="477"/>
                </a:cubicBezTo>
                <a:cubicBezTo>
                  <a:pt x="171" y="477"/>
                  <a:pt x="180" y="486"/>
                  <a:pt x="189" y="495"/>
                </a:cubicBezTo>
                <a:cubicBezTo>
                  <a:pt x="189" y="513"/>
                  <a:pt x="198" y="531"/>
                  <a:pt x="216" y="558"/>
                </a:cubicBezTo>
                <a:cubicBezTo>
                  <a:pt x="225" y="567"/>
                  <a:pt x="216" y="576"/>
                  <a:pt x="207" y="585"/>
                </a:cubicBezTo>
                <a:cubicBezTo>
                  <a:pt x="135" y="666"/>
                  <a:pt x="135" y="666"/>
                  <a:pt x="135" y="666"/>
                </a:cubicBezTo>
                <a:cubicBezTo>
                  <a:pt x="189" y="720"/>
                  <a:pt x="189" y="720"/>
                  <a:pt x="189" y="720"/>
                </a:cubicBezTo>
                <a:cubicBezTo>
                  <a:pt x="270" y="648"/>
                  <a:pt x="270" y="648"/>
                  <a:pt x="270" y="648"/>
                </a:cubicBezTo>
                <a:cubicBezTo>
                  <a:pt x="279" y="639"/>
                  <a:pt x="297" y="630"/>
                  <a:pt x="306" y="639"/>
                </a:cubicBezTo>
                <a:cubicBezTo>
                  <a:pt x="324" y="648"/>
                  <a:pt x="342" y="657"/>
                  <a:pt x="360" y="666"/>
                </a:cubicBezTo>
                <a:cubicBezTo>
                  <a:pt x="378" y="666"/>
                  <a:pt x="387" y="675"/>
                  <a:pt x="387" y="693"/>
                </a:cubicBezTo>
                <a:lnTo>
                  <a:pt x="387" y="801"/>
                </a:lnTo>
                <a:close/>
              </a:path>
            </a:pathLst>
          </a:custGeom>
          <a:solidFill>
            <a:srgbClr val="364556"/>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5" name="Freeform 494">
            <a:extLst>
              <a:ext uri="{FF2B5EF4-FFF2-40B4-BE49-F238E27FC236}">
                <a16:creationId xmlns:a16="http://schemas.microsoft.com/office/drawing/2014/main" id="{459F1372-AF07-4632-A2B1-B0FE6024C461}"/>
              </a:ext>
            </a:extLst>
          </p:cNvPr>
          <p:cNvSpPr>
            <a:spLocks noChangeArrowheads="1"/>
          </p:cNvSpPr>
          <p:nvPr userDrawn="1"/>
        </p:nvSpPr>
        <p:spPr bwMode="auto">
          <a:xfrm>
            <a:off x="6967353" y="2474437"/>
            <a:ext cx="414716" cy="387562"/>
          </a:xfrm>
          <a:custGeom>
            <a:avLst/>
            <a:gdLst>
              <a:gd name="T0" fmla="*/ 702 w 739"/>
              <a:gd name="T1" fmla="*/ 0 h 694"/>
              <a:gd name="T2" fmla="*/ 702 w 739"/>
              <a:gd name="T3" fmla="*/ 0 h 694"/>
              <a:gd name="T4" fmla="*/ 693 w 739"/>
              <a:gd name="T5" fmla="*/ 0 h 694"/>
              <a:gd name="T6" fmla="*/ 378 w 739"/>
              <a:gd name="T7" fmla="*/ 45 h 694"/>
              <a:gd name="T8" fmla="*/ 369 w 739"/>
              <a:gd name="T9" fmla="*/ 45 h 694"/>
              <a:gd name="T10" fmla="*/ 360 w 739"/>
              <a:gd name="T11" fmla="*/ 36 h 694"/>
              <a:gd name="T12" fmla="*/ 45 w 739"/>
              <a:gd name="T13" fmla="*/ 0 h 694"/>
              <a:gd name="T14" fmla="*/ 36 w 739"/>
              <a:gd name="T15" fmla="*/ 0 h 694"/>
              <a:gd name="T16" fmla="*/ 0 w 739"/>
              <a:gd name="T17" fmla="*/ 36 h 694"/>
              <a:gd name="T18" fmla="*/ 0 w 739"/>
              <a:gd name="T19" fmla="*/ 108 h 694"/>
              <a:gd name="T20" fmla="*/ 0 w 739"/>
              <a:gd name="T21" fmla="*/ 522 h 694"/>
              <a:gd name="T22" fmla="*/ 0 w 739"/>
              <a:gd name="T23" fmla="*/ 585 h 694"/>
              <a:gd name="T24" fmla="*/ 36 w 739"/>
              <a:gd name="T25" fmla="*/ 621 h 694"/>
              <a:gd name="T26" fmla="*/ 351 w 739"/>
              <a:gd name="T27" fmla="*/ 693 h 694"/>
              <a:gd name="T28" fmla="*/ 360 w 739"/>
              <a:gd name="T29" fmla="*/ 693 h 694"/>
              <a:gd name="T30" fmla="*/ 369 w 739"/>
              <a:gd name="T31" fmla="*/ 693 h 694"/>
              <a:gd name="T32" fmla="*/ 378 w 739"/>
              <a:gd name="T33" fmla="*/ 693 h 694"/>
              <a:gd name="T34" fmla="*/ 387 w 739"/>
              <a:gd name="T35" fmla="*/ 693 h 694"/>
              <a:gd name="T36" fmla="*/ 702 w 739"/>
              <a:gd name="T37" fmla="*/ 621 h 694"/>
              <a:gd name="T38" fmla="*/ 738 w 739"/>
              <a:gd name="T39" fmla="*/ 585 h 694"/>
              <a:gd name="T40" fmla="*/ 738 w 739"/>
              <a:gd name="T41" fmla="*/ 459 h 694"/>
              <a:gd name="T42" fmla="*/ 738 w 739"/>
              <a:gd name="T43" fmla="*/ 459 h 694"/>
              <a:gd name="T44" fmla="*/ 738 w 739"/>
              <a:gd name="T45" fmla="*/ 45 h 694"/>
              <a:gd name="T46" fmla="*/ 702 w 739"/>
              <a:gd name="T47" fmla="*/ 0 h 694"/>
              <a:gd name="T48" fmla="*/ 54 w 739"/>
              <a:gd name="T49" fmla="*/ 522 h 694"/>
              <a:gd name="T50" fmla="*/ 54 w 739"/>
              <a:gd name="T51" fmla="*/ 522 h 694"/>
              <a:gd name="T52" fmla="*/ 54 w 739"/>
              <a:gd name="T53" fmla="*/ 117 h 694"/>
              <a:gd name="T54" fmla="*/ 54 w 739"/>
              <a:gd name="T55" fmla="*/ 117 h 694"/>
              <a:gd name="T56" fmla="*/ 54 w 739"/>
              <a:gd name="T57" fmla="*/ 54 h 694"/>
              <a:gd name="T58" fmla="*/ 342 w 739"/>
              <a:gd name="T59" fmla="*/ 90 h 694"/>
              <a:gd name="T60" fmla="*/ 342 w 739"/>
              <a:gd name="T61" fmla="*/ 243 h 694"/>
              <a:gd name="T62" fmla="*/ 342 w 739"/>
              <a:gd name="T63" fmla="*/ 630 h 694"/>
              <a:gd name="T64" fmla="*/ 54 w 739"/>
              <a:gd name="T65" fmla="*/ 567 h 694"/>
              <a:gd name="T66" fmla="*/ 54 w 739"/>
              <a:gd name="T67" fmla="*/ 522 h 694"/>
              <a:gd name="T68" fmla="*/ 684 w 739"/>
              <a:gd name="T69" fmla="*/ 459 h 694"/>
              <a:gd name="T70" fmla="*/ 684 w 739"/>
              <a:gd name="T71" fmla="*/ 459 h 694"/>
              <a:gd name="T72" fmla="*/ 675 w 739"/>
              <a:gd name="T73" fmla="*/ 567 h 694"/>
              <a:gd name="T74" fmla="*/ 396 w 739"/>
              <a:gd name="T75" fmla="*/ 639 h 694"/>
              <a:gd name="T76" fmla="*/ 396 w 739"/>
              <a:gd name="T77" fmla="*/ 243 h 694"/>
              <a:gd name="T78" fmla="*/ 396 w 739"/>
              <a:gd name="T79" fmla="*/ 117 h 694"/>
              <a:gd name="T80" fmla="*/ 396 w 739"/>
              <a:gd name="T81" fmla="*/ 117 h 694"/>
              <a:gd name="T82" fmla="*/ 396 w 739"/>
              <a:gd name="T83" fmla="*/ 90 h 694"/>
              <a:gd name="T84" fmla="*/ 684 w 739"/>
              <a:gd name="T85" fmla="*/ 63 h 694"/>
              <a:gd name="T86" fmla="*/ 684 w 739"/>
              <a:gd name="T87" fmla="*/ 45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9" h="694">
                <a:moveTo>
                  <a:pt x="702" y="0"/>
                </a:moveTo>
                <a:lnTo>
                  <a:pt x="702" y="0"/>
                </a:lnTo>
                <a:cubicBezTo>
                  <a:pt x="693" y="0"/>
                  <a:pt x="693" y="0"/>
                  <a:pt x="693" y="0"/>
                </a:cubicBezTo>
                <a:cubicBezTo>
                  <a:pt x="378" y="45"/>
                  <a:pt x="378" y="45"/>
                  <a:pt x="378" y="45"/>
                </a:cubicBezTo>
                <a:cubicBezTo>
                  <a:pt x="369" y="45"/>
                  <a:pt x="369" y="45"/>
                  <a:pt x="369" y="45"/>
                </a:cubicBezTo>
                <a:lnTo>
                  <a:pt x="360" y="36"/>
                </a:lnTo>
                <a:cubicBezTo>
                  <a:pt x="45" y="0"/>
                  <a:pt x="45" y="0"/>
                  <a:pt x="45" y="0"/>
                </a:cubicBezTo>
                <a:cubicBezTo>
                  <a:pt x="36" y="0"/>
                  <a:pt x="36" y="0"/>
                  <a:pt x="36" y="0"/>
                </a:cubicBezTo>
                <a:cubicBezTo>
                  <a:pt x="18" y="0"/>
                  <a:pt x="0" y="18"/>
                  <a:pt x="0" y="36"/>
                </a:cubicBezTo>
                <a:cubicBezTo>
                  <a:pt x="0" y="108"/>
                  <a:pt x="0" y="108"/>
                  <a:pt x="0" y="108"/>
                </a:cubicBezTo>
                <a:cubicBezTo>
                  <a:pt x="0" y="522"/>
                  <a:pt x="0" y="522"/>
                  <a:pt x="0" y="522"/>
                </a:cubicBezTo>
                <a:cubicBezTo>
                  <a:pt x="0" y="585"/>
                  <a:pt x="0" y="585"/>
                  <a:pt x="0" y="585"/>
                </a:cubicBezTo>
                <a:cubicBezTo>
                  <a:pt x="0" y="603"/>
                  <a:pt x="18" y="621"/>
                  <a:pt x="36" y="621"/>
                </a:cubicBezTo>
                <a:cubicBezTo>
                  <a:pt x="351" y="693"/>
                  <a:pt x="351" y="693"/>
                  <a:pt x="351" y="693"/>
                </a:cubicBezTo>
                <a:lnTo>
                  <a:pt x="360" y="693"/>
                </a:lnTo>
                <a:cubicBezTo>
                  <a:pt x="360" y="693"/>
                  <a:pt x="360" y="693"/>
                  <a:pt x="369" y="693"/>
                </a:cubicBezTo>
                <a:cubicBezTo>
                  <a:pt x="369" y="693"/>
                  <a:pt x="369" y="693"/>
                  <a:pt x="378" y="693"/>
                </a:cubicBezTo>
                <a:cubicBezTo>
                  <a:pt x="378" y="693"/>
                  <a:pt x="378" y="693"/>
                  <a:pt x="387" y="693"/>
                </a:cubicBezTo>
                <a:cubicBezTo>
                  <a:pt x="702" y="621"/>
                  <a:pt x="702" y="621"/>
                  <a:pt x="702" y="621"/>
                </a:cubicBezTo>
                <a:cubicBezTo>
                  <a:pt x="720" y="621"/>
                  <a:pt x="738" y="603"/>
                  <a:pt x="738" y="585"/>
                </a:cubicBezTo>
                <a:cubicBezTo>
                  <a:pt x="738" y="459"/>
                  <a:pt x="738" y="459"/>
                  <a:pt x="738" y="459"/>
                </a:cubicBezTo>
                <a:lnTo>
                  <a:pt x="738" y="459"/>
                </a:lnTo>
                <a:cubicBezTo>
                  <a:pt x="738" y="45"/>
                  <a:pt x="738" y="45"/>
                  <a:pt x="738" y="45"/>
                </a:cubicBezTo>
                <a:cubicBezTo>
                  <a:pt x="738" y="18"/>
                  <a:pt x="720" y="0"/>
                  <a:pt x="702" y="0"/>
                </a:cubicBezTo>
                <a:close/>
                <a:moveTo>
                  <a:pt x="54" y="522"/>
                </a:moveTo>
                <a:lnTo>
                  <a:pt x="54" y="522"/>
                </a:lnTo>
                <a:cubicBezTo>
                  <a:pt x="54" y="117"/>
                  <a:pt x="54" y="117"/>
                  <a:pt x="54" y="117"/>
                </a:cubicBezTo>
                <a:lnTo>
                  <a:pt x="54" y="117"/>
                </a:lnTo>
                <a:cubicBezTo>
                  <a:pt x="54" y="54"/>
                  <a:pt x="54" y="54"/>
                  <a:pt x="54" y="54"/>
                </a:cubicBezTo>
                <a:cubicBezTo>
                  <a:pt x="342" y="90"/>
                  <a:pt x="342" y="90"/>
                  <a:pt x="342" y="90"/>
                </a:cubicBezTo>
                <a:cubicBezTo>
                  <a:pt x="342" y="243"/>
                  <a:pt x="342" y="243"/>
                  <a:pt x="342" y="243"/>
                </a:cubicBezTo>
                <a:cubicBezTo>
                  <a:pt x="342" y="630"/>
                  <a:pt x="342" y="630"/>
                  <a:pt x="342" y="630"/>
                </a:cubicBezTo>
                <a:cubicBezTo>
                  <a:pt x="54" y="567"/>
                  <a:pt x="54" y="567"/>
                  <a:pt x="54" y="567"/>
                </a:cubicBezTo>
                <a:lnTo>
                  <a:pt x="54" y="522"/>
                </a:lnTo>
                <a:close/>
                <a:moveTo>
                  <a:pt x="684" y="459"/>
                </a:moveTo>
                <a:lnTo>
                  <a:pt x="684" y="459"/>
                </a:lnTo>
                <a:cubicBezTo>
                  <a:pt x="675" y="567"/>
                  <a:pt x="675" y="567"/>
                  <a:pt x="675" y="567"/>
                </a:cubicBezTo>
                <a:cubicBezTo>
                  <a:pt x="396" y="639"/>
                  <a:pt x="396" y="639"/>
                  <a:pt x="396" y="639"/>
                </a:cubicBezTo>
                <a:cubicBezTo>
                  <a:pt x="396" y="243"/>
                  <a:pt x="396" y="243"/>
                  <a:pt x="396" y="243"/>
                </a:cubicBezTo>
                <a:cubicBezTo>
                  <a:pt x="396" y="117"/>
                  <a:pt x="396" y="117"/>
                  <a:pt x="396" y="117"/>
                </a:cubicBezTo>
                <a:lnTo>
                  <a:pt x="396" y="117"/>
                </a:lnTo>
                <a:cubicBezTo>
                  <a:pt x="396" y="90"/>
                  <a:pt x="396" y="90"/>
                  <a:pt x="396" y="90"/>
                </a:cubicBezTo>
                <a:cubicBezTo>
                  <a:pt x="684" y="63"/>
                  <a:pt x="684" y="63"/>
                  <a:pt x="684" y="63"/>
                </a:cubicBezTo>
                <a:lnTo>
                  <a:pt x="684" y="459"/>
                </a:lnTo>
                <a:close/>
              </a:path>
            </a:pathLst>
          </a:custGeom>
          <a:solidFill>
            <a:srgbClr val="364556"/>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6" name="Freeform 495">
            <a:extLst>
              <a:ext uri="{FF2B5EF4-FFF2-40B4-BE49-F238E27FC236}">
                <a16:creationId xmlns:a16="http://schemas.microsoft.com/office/drawing/2014/main" id="{BB24CD54-7BF6-4920-9CF3-3A14C8312763}"/>
              </a:ext>
            </a:extLst>
          </p:cNvPr>
          <p:cNvSpPr>
            <a:spLocks noChangeArrowheads="1"/>
          </p:cNvSpPr>
          <p:nvPr userDrawn="1"/>
        </p:nvSpPr>
        <p:spPr bwMode="auto">
          <a:xfrm>
            <a:off x="7051284" y="3464324"/>
            <a:ext cx="236981" cy="444338"/>
          </a:xfrm>
          <a:custGeom>
            <a:avLst/>
            <a:gdLst>
              <a:gd name="T0" fmla="*/ 216 w 424"/>
              <a:gd name="T1" fmla="*/ 791 h 792"/>
              <a:gd name="T2" fmla="*/ 216 w 424"/>
              <a:gd name="T3" fmla="*/ 791 h 792"/>
              <a:gd name="T4" fmla="*/ 0 w 424"/>
              <a:gd name="T5" fmla="*/ 585 h 792"/>
              <a:gd name="T6" fmla="*/ 0 w 424"/>
              <a:gd name="T7" fmla="*/ 180 h 792"/>
              <a:gd name="T8" fmla="*/ 27 w 424"/>
              <a:gd name="T9" fmla="*/ 153 h 792"/>
              <a:gd name="T10" fmla="*/ 27 w 424"/>
              <a:gd name="T11" fmla="*/ 153 h 792"/>
              <a:gd name="T12" fmla="*/ 54 w 424"/>
              <a:gd name="T13" fmla="*/ 180 h 792"/>
              <a:gd name="T14" fmla="*/ 54 w 424"/>
              <a:gd name="T15" fmla="*/ 585 h 792"/>
              <a:gd name="T16" fmla="*/ 216 w 424"/>
              <a:gd name="T17" fmla="*/ 737 h 792"/>
              <a:gd name="T18" fmla="*/ 369 w 424"/>
              <a:gd name="T19" fmla="*/ 585 h 792"/>
              <a:gd name="T20" fmla="*/ 369 w 424"/>
              <a:gd name="T21" fmla="*/ 468 h 792"/>
              <a:gd name="T22" fmla="*/ 369 w 424"/>
              <a:gd name="T23" fmla="*/ 468 h 792"/>
              <a:gd name="T24" fmla="*/ 369 w 424"/>
              <a:gd name="T25" fmla="*/ 234 h 792"/>
              <a:gd name="T26" fmla="*/ 369 w 424"/>
              <a:gd name="T27" fmla="*/ 153 h 792"/>
              <a:gd name="T28" fmla="*/ 279 w 424"/>
              <a:gd name="T29" fmla="*/ 54 h 792"/>
              <a:gd name="T30" fmla="*/ 180 w 424"/>
              <a:gd name="T31" fmla="*/ 153 h 792"/>
              <a:gd name="T32" fmla="*/ 180 w 424"/>
              <a:gd name="T33" fmla="*/ 234 h 792"/>
              <a:gd name="T34" fmla="*/ 180 w 424"/>
              <a:gd name="T35" fmla="*/ 539 h 792"/>
              <a:gd name="T36" fmla="*/ 180 w 424"/>
              <a:gd name="T37" fmla="*/ 585 h 792"/>
              <a:gd name="T38" fmla="*/ 216 w 424"/>
              <a:gd name="T39" fmla="*/ 611 h 792"/>
              <a:gd name="T40" fmla="*/ 243 w 424"/>
              <a:gd name="T41" fmla="*/ 585 h 792"/>
              <a:gd name="T42" fmla="*/ 243 w 424"/>
              <a:gd name="T43" fmla="*/ 180 h 792"/>
              <a:gd name="T44" fmla="*/ 279 w 424"/>
              <a:gd name="T45" fmla="*/ 153 h 792"/>
              <a:gd name="T46" fmla="*/ 279 w 424"/>
              <a:gd name="T47" fmla="*/ 153 h 792"/>
              <a:gd name="T48" fmla="*/ 306 w 424"/>
              <a:gd name="T49" fmla="*/ 180 h 792"/>
              <a:gd name="T50" fmla="*/ 306 w 424"/>
              <a:gd name="T51" fmla="*/ 585 h 792"/>
              <a:gd name="T52" fmla="*/ 216 w 424"/>
              <a:gd name="T53" fmla="*/ 666 h 792"/>
              <a:gd name="T54" fmla="*/ 126 w 424"/>
              <a:gd name="T55" fmla="*/ 585 h 792"/>
              <a:gd name="T56" fmla="*/ 126 w 424"/>
              <a:gd name="T57" fmla="*/ 539 h 792"/>
              <a:gd name="T58" fmla="*/ 126 w 424"/>
              <a:gd name="T59" fmla="*/ 234 h 792"/>
              <a:gd name="T60" fmla="*/ 126 w 424"/>
              <a:gd name="T61" fmla="*/ 153 h 792"/>
              <a:gd name="T62" fmla="*/ 279 w 424"/>
              <a:gd name="T63" fmla="*/ 0 h 792"/>
              <a:gd name="T64" fmla="*/ 423 w 424"/>
              <a:gd name="T65" fmla="*/ 153 h 792"/>
              <a:gd name="T66" fmla="*/ 423 w 424"/>
              <a:gd name="T67" fmla="*/ 234 h 792"/>
              <a:gd name="T68" fmla="*/ 423 w 424"/>
              <a:gd name="T69" fmla="*/ 234 h 792"/>
              <a:gd name="T70" fmla="*/ 423 w 424"/>
              <a:gd name="T71" fmla="*/ 468 h 792"/>
              <a:gd name="T72" fmla="*/ 423 w 424"/>
              <a:gd name="T73" fmla="*/ 585 h 792"/>
              <a:gd name="T74" fmla="*/ 216 w 424"/>
              <a:gd name="T75" fmla="*/ 79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792">
                <a:moveTo>
                  <a:pt x="216" y="791"/>
                </a:moveTo>
                <a:lnTo>
                  <a:pt x="216" y="791"/>
                </a:lnTo>
                <a:cubicBezTo>
                  <a:pt x="99" y="791"/>
                  <a:pt x="0" y="702"/>
                  <a:pt x="0" y="585"/>
                </a:cubicBezTo>
                <a:cubicBezTo>
                  <a:pt x="0" y="180"/>
                  <a:pt x="0" y="180"/>
                  <a:pt x="0" y="180"/>
                </a:cubicBezTo>
                <a:cubicBezTo>
                  <a:pt x="0" y="162"/>
                  <a:pt x="18" y="153"/>
                  <a:pt x="27" y="153"/>
                </a:cubicBezTo>
                <a:lnTo>
                  <a:pt x="27" y="153"/>
                </a:lnTo>
                <a:cubicBezTo>
                  <a:pt x="45" y="153"/>
                  <a:pt x="54" y="162"/>
                  <a:pt x="54" y="180"/>
                </a:cubicBezTo>
                <a:cubicBezTo>
                  <a:pt x="54" y="585"/>
                  <a:pt x="54" y="585"/>
                  <a:pt x="54" y="585"/>
                </a:cubicBezTo>
                <a:cubicBezTo>
                  <a:pt x="54" y="674"/>
                  <a:pt x="126" y="737"/>
                  <a:pt x="216" y="737"/>
                </a:cubicBezTo>
                <a:cubicBezTo>
                  <a:pt x="297" y="737"/>
                  <a:pt x="369" y="674"/>
                  <a:pt x="369" y="585"/>
                </a:cubicBezTo>
                <a:cubicBezTo>
                  <a:pt x="369" y="468"/>
                  <a:pt x="369" y="468"/>
                  <a:pt x="369" y="468"/>
                </a:cubicBezTo>
                <a:lnTo>
                  <a:pt x="369" y="468"/>
                </a:lnTo>
                <a:cubicBezTo>
                  <a:pt x="369" y="234"/>
                  <a:pt x="369" y="234"/>
                  <a:pt x="369" y="234"/>
                </a:cubicBezTo>
                <a:cubicBezTo>
                  <a:pt x="369" y="153"/>
                  <a:pt x="369" y="153"/>
                  <a:pt x="369" y="153"/>
                </a:cubicBezTo>
                <a:cubicBezTo>
                  <a:pt x="369" y="99"/>
                  <a:pt x="324" y="54"/>
                  <a:pt x="279" y="54"/>
                </a:cubicBezTo>
                <a:cubicBezTo>
                  <a:pt x="225" y="54"/>
                  <a:pt x="180" y="99"/>
                  <a:pt x="180" y="153"/>
                </a:cubicBezTo>
                <a:cubicBezTo>
                  <a:pt x="180" y="234"/>
                  <a:pt x="180" y="234"/>
                  <a:pt x="180" y="234"/>
                </a:cubicBezTo>
                <a:cubicBezTo>
                  <a:pt x="180" y="539"/>
                  <a:pt x="180" y="539"/>
                  <a:pt x="180" y="539"/>
                </a:cubicBezTo>
                <a:cubicBezTo>
                  <a:pt x="180" y="585"/>
                  <a:pt x="180" y="585"/>
                  <a:pt x="180" y="585"/>
                </a:cubicBezTo>
                <a:cubicBezTo>
                  <a:pt x="180" y="603"/>
                  <a:pt x="198" y="611"/>
                  <a:pt x="216" y="611"/>
                </a:cubicBezTo>
                <a:cubicBezTo>
                  <a:pt x="234" y="611"/>
                  <a:pt x="243" y="603"/>
                  <a:pt x="243" y="585"/>
                </a:cubicBezTo>
                <a:cubicBezTo>
                  <a:pt x="243" y="180"/>
                  <a:pt x="243" y="180"/>
                  <a:pt x="243" y="180"/>
                </a:cubicBezTo>
                <a:cubicBezTo>
                  <a:pt x="243" y="171"/>
                  <a:pt x="261" y="153"/>
                  <a:pt x="279" y="153"/>
                </a:cubicBezTo>
                <a:lnTo>
                  <a:pt x="279" y="153"/>
                </a:lnTo>
                <a:cubicBezTo>
                  <a:pt x="288" y="153"/>
                  <a:pt x="306" y="171"/>
                  <a:pt x="306" y="180"/>
                </a:cubicBezTo>
                <a:cubicBezTo>
                  <a:pt x="306" y="585"/>
                  <a:pt x="306" y="585"/>
                  <a:pt x="306" y="585"/>
                </a:cubicBezTo>
                <a:cubicBezTo>
                  <a:pt x="306" y="630"/>
                  <a:pt x="261" y="666"/>
                  <a:pt x="216" y="666"/>
                </a:cubicBezTo>
                <a:cubicBezTo>
                  <a:pt x="162" y="666"/>
                  <a:pt x="126" y="630"/>
                  <a:pt x="126" y="585"/>
                </a:cubicBezTo>
                <a:cubicBezTo>
                  <a:pt x="126" y="539"/>
                  <a:pt x="126" y="539"/>
                  <a:pt x="126" y="539"/>
                </a:cubicBezTo>
                <a:cubicBezTo>
                  <a:pt x="126" y="234"/>
                  <a:pt x="126" y="234"/>
                  <a:pt x="126" y="234"/>
                </a:cubicBezTo>
                <a:cubicBezTo>
                  <a:pt x="126" y="153"/>
                  <a:pt x="126" y="153"/>
                  <a:pt x="126" y="153"/>
                </a:cubicBezTo>
                <a:cubicBezTo>
                  <a:pt x="126" y="63"/>
                  <a:pt x="189" y="0"/>
                  <a:pt x="279" y="0"/>
                </a:cubicBezTo>
                <a:cubicBezTo>
                  <a:pt x="360" y="0"/>
                  <a:pt x="423" y="63"/>
                  <a:pt x="423" y="153"/>
                </a:cubicBezTo>
                <a:cubicBezTo>
                  <a:pt x="423" y="234"/>
                  <a:pt x="423" y="234"/>
                  <a:pt x="423" y="234"/>
                </a:cubicBezTo>
                <a:lnTo>
                  <a:pt x="423" y="234"/>
                </a:lnTo>
                <a:cubicBezTo>
                  <a:pt x="423" y="468"/>
                  <a:pt x="423" y="468"/>
                  <a:pt x="423" y="468"/>
                </a:cubicBezTo>
                <a:cubicBezTo>
                  <a:pt x="423" y="585"/>
                  <a:pt x="423" y="585"/>
                  <a:pt x="423" y="585"/>
                </a:cubicBezTo>
                <a:cubicBezTo>
                  <a:pt x="423" y="702"/>
                  <a:pt x="333" y="791"/>
                  <a:pt x="216" y="791"/>
                </a:cubicBezTo>
              </a:path>
            </a:pathLst>
          </a:custGeom>
          <a:solidFill>
            <a:srgbClr val="364556"/>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7" name="Freeform 496">
            <a:extLst>
              <a:ext uri="{FF2B5EF4-FFF2-40B4-BE49-F238E27FC236}">
                <a16:creationId xmlns:a16="http://schemas.microsoft.com/office/drawing/2014/main" id="{8DA78987-C085-4FBD-8E9E-8F6F59D54A9D}"/>
              </a:ext>
            </a:extLst>
          </p:cNvPr>
          <p:cNvSpPr>
            <a:spLocks noChangeArrowheads="1"/>
          </p:cNvSpPr>
          <p:nvPr userDrawn="1"/>
        </p:nvSpPr>
        <p:spPr bwMode="auto">
          <a:xfrm>
            <a:off x="7073501" y="4340656"/>
            <a:ext cx="202421" cy="333255"/>
          </a:xfrm>
          <a:custGeom>
            <a:avLst/>
            <a:gdLst>
              <a:gd name="T0" fmla="*/ 0 w 361"/>
              <a:gd name="T1" fmla="*/ 279 h 594"/>
              <a:gd name="T2" fmla="*/ 0 w 361"/>
              <a:gd name="T3" fmla="*/ 279 h 594"/>
              <a:gd name="T4" fmla="*/ 0 w 361"/>
              <a:gd name="T5" fmla="*/ 279 h 594"/>
              <a:gd name="T6" fmla="*/ 0 w 361"/>
              <a:gd name="T7" fmla="*/ 414 h 594"/>
              <a:gd name="T8" fmla="*/ 54 w 361"/>
              <a:gd name="T9" fmla="*/ 540 h 594"/>
              <a:gd name="T10" fmla="*/ 180 w 361"/>
              <a:gd name="T11" fmla="*/ 593 h 594"/>
              <a:gd name="T12" fmla="*/ 180 w 361"/>
              <a:gd name="T13" fmla="*/ 593 h 594"/>
              <a:gd name="T14" fmla="*/ 360 w 361"/>
              <a:gd name="T15" fmla="*/ 414 h 594"/>
              <a:gd name="T16" fmla="*/ 360 w 361"/>
              <a:gd name="T17" fmla="*/ 288 h 594"/>
              <a:gd name="T18" fmla="*/ 360 w 361"/>
              <a:gd name="T19" fmla="*/ 279 h 594"/>
              <a:gd name="T20" fmla="*/ 360 w 361"/>
              <a:gd name="T21" fmla="*/ 279 h 594"/>
              <a:gd name="T22" fmla="*/ 360 w 361"/>
              <a:gd name="T23" fmla="*/ 180 h 594"/>
              <a:gd name="T24" fmla="*/ 306 w 361"/>
              <a:gd name="T25" fmla="*/ 54 h 594"/>
              <a:gd name="T26" fmla="*/ 180 w 361"/>
              <a:gd name="T27" fmla="*/ 0 h 594"/>
              <a:gd name="T28" fmla="*/ 180 w 361"/>
              <a:gd name="T29" fmla="*/ 0 h 594"/>
              <a:gd name="T30" fmla="*/ 54 w 361"/>
              <a:gd name="T31" fmla="*/ 54 h 594"/>
              <a:gd name="T32" fmla="*/ 0 w 361"/>
              <a:gd name="T33" fmla="*/ 180 h 594"/>
              <a:gd name="T34" fmla="*/ 0 w 361"/>
              <a:gd name="T35" fmla="*/ 279 h 594"/>
              <a:gd name="T36" fmla="*/ 90 w 361"/>
              <a:gd name="T37" fmla="*/ 90 h 594"/>
              <a:gd name="T38" fmla="*/ 90 w 361"/>
              <a:gd name="T39" fmla="*/ 90 h 594"/>
              <a:gd name="T40" fmla="*/ 180 w 361"/>
              <a:gd name="T41" fmla="*/ 54 h 594"/>
              <a:gd name="T42" fmla="*/ 180 w 361"/>
              <a:gd name="T43" fmla="*/ 54 h 594"/>
              <a:gd name="T44" fmla="*/ 270 w 361"/>
              <a:gd name="T45" fmla="*/ 90 h 594"/>
              <a:gd name="T46" fmla="*/ 306 w 361"/>
              <a:gd name="T47" fmla="*/ 180 h 594"/>
              <a:gd name="T48" fmla="*/ 306 w 361"/>
              <a:gd name="T49" fmla="*/ 279 h 594"/>
              <a:gd name="T50" fmla="*/ 306 w 361"/>
              <a:gd name="T51" fmla="*/ 288 h 594"/>
              <a:gd name="T52" fmla="*/ 306 w 361"/>
              <a:gd name="T53" fmla="*/ 288 h 594"/>
              <a:gd name="T54" fmla="*/ 306 w 361"/>
              <a:gd name="T55" fmla="*/ 414 h 594"/>
              <a:gd name="T56" fmla="*/ 180 w 361"/>
              <a:gd name="T57" fmla="*/ 540 h 594"/>
              <a:gd name="T58" fmla="*/ 180 w 361"/>
              <a:gd name="T59" fmla="*/ 540 h 594"/>
              <a:gd name="T60" fmla="*/ 90 w 361"/>
              <a:gd name="T61" fmla="*/ 504 h 594"/>
              <a:gd name="T62" fmla="*/ 54 w 361"/>
              <a:gd name="T63" fmla="*/ 414 h 594"/>
              <a:gd name="T64" fmla="*/ 54 w 361"/>
              <a:gd name="T65" fmla="*/ 288 h 594"/>
              <a:gd name="T66" fmla="*/ 54 w 361"/>
              <a:gd name="T67" fmla="*/ 279 h 594"/>
              <a:gd name="T68" fmla="*/ 54 w 361"/>
              <a:gd name="T69" fmla="*/ 279 h 594"/>
              <a:gd name="T70" fmla="*/ 54 w 361"/>
              <a:gd name="T71" fmla="*/ 180 h 594"/>
              <a:gd name="T72" fmla="*/ 90 w 361"/>
              <a:gd name="T73" fmla="*/ 9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1" h="594">
                <a:moveTo>
                  <a:pt x="0" y="279"/>
                </a:moveTo>
                <a:lnTo>
                  <a:pt x="0" y="279"/>
                </a:lnTo>
                <a:lnTo>
                  <a:pt x="0" y="279"/>
                </a:lnTo>
                <a:cubicBezTo>
                  <a:pt x="0" y="414"/>
                  <a:pt x="0" y="414"/>
                  <a:pt x="0" y="414"/>
                </a:cubicBezTo>
                <a:cubicBezTo>
                  <a:pt x="0" y="459"/>
                  <a:pt x="18" y="504"/>
                  <a:pt x="54" y="540"/>
                </a:cubicBezTo>
                <a:cubicBezTo>
                  <a:pt x="81" y="576"/>
                  <a:pt x="126" y="593"/>
                  <a:pt x="180" y="593"/>
                </a:cubicBezTo>
                <a:lnTo>
                  <a:pt x="180" y="593"/>
                </a:lnTo>
                <a:cubicBezTo>
                  <a:pt x="279" y="593"/>
                  <a:pt x="360" y="513"/>
                  <a:pt x="360" y="414"/>
                </a:cubicBezTo>
                <a:cubicBezTo>
                  <a:pt x="360" y="288"/>
                  <a:pt x="360" y="288"/>
                  <a:pt x="360" y="288"/>
                </a:cubicBezTo>
                <a:cubicBezTo>
                  <a:pt x="360" y="279"/>
                  <a:pt x="360" y="279"/>
                  <a:pt x="360" y="279"/>
                </a:cubicBezTo>
                <a:lnTo>
                  <a:pt x="360" y="279"/>
                </a:lnTo>
                <a:cubicBezTo>
                  <a:pt x="360" y="180"/>
                  <a:pt x="360" y="180"/>
                  <a:pt x="360" y="180"/>
                </a:cubicBezTo>
                <a:cubicBezTo>
                  <a:pt x="360" y="135"/>
                  <a:pt x="342" y="90"/>
                  <a:pt x="306" y="54"/>
                </a:cubicBezTo>
                <a:cubicBezTo>
                  <a:pt x="270" y="18"/>
                  <a:pt x="225" y="0"/>
                  <a:pt x="180" y="0"/>
                </a:cubicBezTo>
                <a:lnTo>
                  <a:pt x="180" y="0"/>
                </a:lnTo>
                <a:cubicBezTo>
                  <a:pt x="126" y="0"/>
                  <a:pt x="81" y="18"/>
                  <a:pt x="54" y="54"/>
                </a:cubicBezTo>
                <a:cubicBezTo>
                  <a:pt x="18" y="90"/>
                  <a:pt x="0" y="135"/>
                  <a:pt x="0" y="180"/>
                </a:cubicBezTo>
                <a:cubicBezTo>
                  <a:pt x="0" y="279"/>
                  <a:pt x="0" y="279"/>
                  <a:pt x="0" y="279"/>
                </a:cubicBezTo>
                <a:close/>
                <a:moveTo>
                  <a:pt x="90" y="90"/>
                </a:moveTo>
                <a:lnTo>
                  <a:pt x="90" y="90"/>
                </a:lnTo>
                <a:cubicBezTo>
                  <a:pt x="117" y="72"/>
                  <a:pt x="144" y="54"/>
                  <a:pt x="180" y="54"/>
                </a:cubicBezTo>
                <a:lnTo>
                  <a:pt x="180" y="54"/>
                </a:lnTo>
                <a:cubicBezTo>
                  <a:pt x="216" y="54"/>
                  <a:pt x="243" y="72"/>
                  <a:pt x="270" y="90"/>
                </a:cubicBezTo>
                <a:cubicBezTo>
                  <a:pt x="288" y="117"/>
                  <a:pt x="306" y="144"/>
                  <a:pt x="306" y="180"/>
                </a:cubicBezTo>
                <a:cubicBezTo>
                  <a:pt x="306" y="279"/>
                  <a:pt x="306" y="279"/>
                  <a:pt x="306" y="279"/>
                </a:cubicBezTo>
                <a:cubicBezTo>
                  <a:pt x="306" y="288"/>
                  <a:pt x="306" y="288"/>
                  <a:pt x="306" y="288"/>
                </a:cubicBezTo>
                <a:lnTo>
                  <a:pt x="306" y="288"/>
                </a:lnTo>
                <a:cubicBezTo>
                  <a:pt x="306" y="414"/>
                  <a:pt x="306" y="414"/>
                  <a:pt x="306" y="414"/>
                </a:cubicBezTo>
                <a:cubicBezTo>
                  <a:pt x="306" y="485"/>
                  <a:pt x="243" y="540"/>
                  <a:pt x="180" y="540"/>
                </a:cubicBezTo>
                <a:lnTo>
                  <a:pt x="180" y="540"/>
                </a:lnTo>
                <a:cubicBezTo>
                  <a:pt x="144" y="540"/>
                  <a:pt x="117" y="521"/>
                  <a:pt x="90" y="504"/>
                </a:cubicBezTo>
                <a:cubicBezTo>
                  <a:pt x="63" y="477"/>
                  <a:pt x="54" y="450"/>
                  <a:pt x="54" y="414"/>
                </a:cubicBezTo>
                <a:cubicBezTo>
                  <a:pt x="54" y="288"/>
                  <a:pt x="54" y="288"/>
                  <a:pt x="54" y="288"/>
                </a:cubicBezTo>
                <a:cubicBezTo>
                  <a:pt x="54" y="279"/>
                  <a:pt x="54" y="279"/>
                  <a:pt x="54" y="279"/>
                </a:cubicBezTo>
                <a:lnTo>
                  <a:pt x="54" y="279"/>
                </a:lnTo>
                <a:cubicBezTo>
                  <a:pt x="54" y="180"/>
                  <a:pt x="54" y="180"/>
                  <a:pt x="54" y="180"/>
                </a:cubicBezTo>
                <a:cubicBezTo>
                  <a:pt x="54" y="144"/>
                  <a:pt x="63" y="117"/>
                  <a:pt x="90" y="90"/>
                </a:cubicBezTo>
                <a:close/>
              </a:path>
            </a:pathLst>
          </a:custGeom>
          <a:solidFill>
            <a:srgbClr val="364556"/>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8" name="Freeform 497">
            <a:extLst>
              <a:ext uri="{FF2B5EF4-FFF2-40B4-BE49-F238E27FC236}">
                <a16:creationId xmlns:a16="http://schemas.microsoft.com/office/drawing/2014/main" id="{907FE520-A42E-40D0-9DF0-538624C2DD81}"/>
              </a:ext>
            </a:extLst>
          </p:cNvPr>
          <p:cNvSpPr>
            <a:spLocks noChangeArrowheads="1"/>
          </p:cNvSpPr>
          <p:nvPr userDrawn="1"/>
        </p:nvSpPr>
        <p:spPr bwMode="auto">
          <a:xfrm>
            <a:off x="7006850" y="4557888"/>
            <a:ext cx="328317" cy="261666"/>
          </a:xfrm>
          <a:custGeom>
            <a:avLst/>
            <a:gdLst>
              <a:gd name="T0" fmla="*/ 585 w 586"/>
              <a:gd name="T1" fmla="*/ 27 h 468"/>
              <a:gd name="T2" fmla="*/ 585 w 586"/>
              <a:gd name="T3" fmla="*/ 27 h 468"/>
              <a:gd name="T4" fmla="*/ 558 w 586"/>
              <a:gd name="T5" fmla="*/ 0 h 468"/>
              <a:gd name="T6" fmla="*/ 531 w 586"/>
              <a:gd name="T7" fmla="*/ 27 h 468"/>
              <a:gd name="T8" fmla="*/ 297 w 586"/>
              <a:gd name="T9" fmla="*/ 269 h 468"/>
              <a:gd name="T10" fmla="*/ 54 w 586"/>
              <a:gd name="T11" fmla="*/ 27 h 468"/>
              <a:gd name="T12" fmla="*/ 27 w 586"/>
              <a:gd name="T13" fmla="*/ 0 h 468"/>
              <a:gd name="T14" fmla="*/ 0 w 586"/>
              <a:gd name="T15" fmla="*/ 27 h 468"/>
              <a:gd name="T16" fmla="*/ 270 w 586"/>
              <a:gd name="T17" fmla="*/ 324 h 468"/>
              <a:gd name="T18" fmla="*/ 270 w 586"/>
              <a:gd name="T19" fmla="*/ 413 h 468"/>
              <a:gd name="T20" fmla="*/ 189 w 586"/>
              <a:gd name="T21" fmla="*/ 413 h 468"/>
              <a:gd name="T22" fmla="*/ 162 w 586"/>
              <a:gd name="T23" fmla="*/ 440 h 468"/>
              <a:gd name="T24" fmla="*/ 189 w 586"/>
              <a:gd name="T25" fmla="*/ 467 h 468"/>
              <a:gd name="T26" fmla="*/ 288 w 586"/>
              <a:gd name="T27" fmla="*/ 467 h 468"/>
              <a:gd name="T28" fmla="*/ 297 w 586"/>
              <a:gd name="T29" fmla="*/ 467 h 468"/>
              <a:gd name="T30" fmla="*/ 297 w 586"/>
              <a:gd name="T31" fmla="*/ 467 h 468"/>
              <a:gd name="T32" fmla="*/ 405 w 586"/>
              <a:gd name="T33" fmla="*/ 467 h 468"/>
              <a:gd name="T34" fmla="*/ 432 w 586"/>
              <a:gd name="T35" fmla="*/ 440 h 468"/>
              <a:gd name="T36" fmla="*/ 405 w 586"/>
              <a:gd name="T37" fmla="*/ 413 h 468"/>
              <a:gd name="T38" fmla="*/ 324 w 586"/>
              <a:gd name="T39" fmla="*/ 413 h 468"/>
              <a:gd name="T40" fmla="*/ 324 w 586"/>
              <a:gd name="T41" fmla="*/ 324 h 468"/>
              <a:gd name="T42" fmla="*/ 585 w 586"/>
              <a:gd name="T43" fmla="*/ 2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6" h="468">
                <a:moveTo>
                  <a:pt x="585" y="27"/>
                </a:moveTo>
                <a:lnTo>
                  <a:pt x="585" y="27"/>
                </a:lnTo>
                <a:cubicBezTo>
                  <a:pt x="585" y="18"/>
                  <a:pt x="576" y="0"/>
                  <a:pt x="558" y="0"/>
                </a:cubicBezTo>
                <a:cubicBezTo>
                  <a:pt x="549" y="0"/>
                  <a:pt x="531" y="18"/>
                  <a:pt x="531" y="27"/>
                </a:cubicBezTo>
                <a:cubicBezTo>
                  <a:pt x="531" y="162"/>
                  <a:pt x="423" y="269"/>
                  <a:pt x="297" y="269"/>
                </a:cubicBezTo>
                <a:cubicBezTo>
                  <a:pt x="162" y="269"/>
                  <a:pt x="54" y="162"/>
                  <a:pt x="54" y="27"/>
                </a:cubicBezTo>
                <a:cubicBezTo>
                  <a:pt x="54" y="18"/>
                  <a:pt x="45" y="0"/>
                  <a:pt x="27" y="0"/>
                </a:cubicBezTo>
                <a:cubicBezTo>
                  <a:pt x="18" y="0"/>
                  <a:pt x="0" y="18"/>
                  <a:pt x="0" y="27"/>
                </a:cubicBezTo>
                <a:cubicBezTo>
                  <a:pt x="0" y="180"/>
                  <a:pt x="117" y="305"/>
                  <a:pt x="270" y="324"/>
                </a:cubicBezTo>
                <a:cubicBezTo>
                  <a:pt x="270" y="413"/>
                  <a:pt x="270" y="413"/>
                  <a:pt x="270" y="413"/>
                </a:cubicBezTo>
                <a:cubicBezTo>
                  <a:pt x="189" y="413"/>
                  <a:pt x="189" y="413"/>
                  <a:pt x="189" y="413"/>
                </a:cubicBezTo>
                <a:cubicBezTo>
                  <a:pt x="171" y="413"/>
                  <a:pt x="162" y="422"/>
                  <a:pt x="162" y="440"/>
                </a:cubicBezTo>
                <a:cubicBezTo>
                  <a:pt x="162" y="458"/>
                  <a:pt x="171" y="467"/>
                  <a:pt x="189" y="467"/>
                </a:cubicBezTo>
                <a:cubicBezTo>
                  <a:pt x="288" y="467"/>
                  <a:pt x="288" y="467"/>
                  <a:pt x="288" y="467"/>
                </a:cubicBezTo>
                <a:lnTo>
                  <a:pt x="297" y="467"/>
                </a:lnTo>
                <a:lnTo>
                  <a:pt x="297" y="467"/>
                </a:lnTo>
                <a:cubicBezTo>
                  <a:pt x="405" y="467"/>
                  <a:pt x="405" y="467"/>
                  <a:pt x="405" y="467"/>
                </a:cubicBezTo>
                <a:cubicBezTo>
                  <a:pt x="423" y="467"/>
                  <a:pt x="432" y="458"/>
                  <a:pt x="432" y="440"/>
                </a:cubicBezTo>
                <a:cubicBezTo>
                  <a:pt x="432" y="422"/>
                  <a:pt x="423" y="413"/>
                  <a:pt x="405" y="413"/>
                </a:cubicBezTo>
                <a:cubicBezTo>
                  <a:pt x="324" y="413"/>
                  <a:pt x="324" y="413"/>
                  <a:pt x="324" y="413"/>
                </a:cubicBezTo>
                <a:cubicBezTo>
                  <a:pt x="324" y="324"/>
                  <a:pt x="324" y="324"/>
                  <a:pt x="324" y="324"/>
                </a:cubicBezTo>
                <a:cubicBezTo>
                  <a:pt x="468" y="305"/>
                  <a:pt x="585" y="180"/>
                  <a:pt x="585" y="27"/>
                </a:cubicBezTo>
              </a:path>
            </a:pathLst>
          </a:custGeom>
          <a:solidFill>
            <a:srgbClr val="364556"/>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69" name="Freeform 498">
            <a:extLst>
              <a:ext uri="{FF2B5EF4-FFF2-40B4-BE49-F238E27FC236}">
                <a16:creationId xmlns:a16="http://schemas.microsoft.com/office/drawing/2014/main" id="{304168D8-A544-4D7E-AA0E-372A6F677985}"/>
              </a:ext>
            </a:extLst>
          </p:cNvPr>
          <p:cNvSpPr>
            <a:spLocks noChangeArrowheads="1"/>
          </p:cNvSpPr>
          <p:nvPr userDrawn="1"/>
        </p:nvSpPr>
        <p:spPr bwMode="auto">
          <a:xfrm>
            <a:off x="6967353" y="5308326"/>
            <a:ext cx="444338" cy="478898"/>
          </a:xfrm>
          <a:custGeom>
            <a:avLst/>
            <a:gdLst>
              <a:gd name="T0" fmla="*/ 612 w 793"/>
              <a:gd name="T1" fmla="*/ 854 h 855"/>
              <a:gd name="T2" fmla="*/ 495 w 793"/>
              <a:gd name="T3" fmla="*/ 836 h 855"/>
              <a:gd name="T4" fmla="*/ 459 w 793"/>
              <a:gd name="T5" fmla="*/ 836 h 855"/>
              <a:gd name="T6" fmla="*/ 189 w 793"/>
              <a:gd name="T7" fmla="*/ 782 h 855"/>
              <a:gd name="T8" fmla="*/ 45 w 793"/>
              <a:gd name="T9" fmla="*/ 746 h 855"/>
              <a:gd name="T10" fmla="*/ 54 w 793"/>
              <a:gd name="T11" fmla="*/ 387 h 855"/>
              <a:gd name="T12" fmla="*/ 216 w 793"/>
              <a:gd name="T13" fmla="*/ 377 h 855"/>
              <a:gd name="T14" fmla="*/ 324 w 793"/>
              <a:gd name="T15" fmla="*/ 225 h 855"/>
              <a:gd name="T16" fmla="*/ 306 w 793"/>
              <a:gd name="T17" fmla="*/ 90 h 855"/>
              <a:gd name="T18" fmla="*/ 441 w 793"/>
              <a:gd name="T19" fmla="*/ 18 h 855"/>
              <a:gd name="T20" fmla="*/ 522 w 793"/>
              <a:gd name="T21" fmla="*/ 234 h 855"/>
              <a:gd name="T22" fmla="*/ 522 w 793"/>
              <a:gd name="T23" fmla="*/ 305 h 855"/>
              <a:gd name="T24" fmla="*/ 720 w 793"/>
              <a:gd name="T25" fmla="*/ 333 h 855"/>
              <a:gd name="T26" fmla="*/ 765 w 793"/>
              <a:gd name="T27" fmla="*/ 485 h 855"/>
              <a:gd name="T28" fmla="*/ 756 w 793"/>
              <a:gd name="T29" fmla="*/ 620 h 855"/>
              <a:gd name="T30" fmla="*/ 720 w 793"/>
              <a:gd name="T31" fmla="*/ 737 h 855"/>
              <a:gd name="T32" fmla="*/ 693 w 793"/>
              <a:gd name="T33" fmla="*/ 836 h 855"/>
              <a:gd name="T34" fmla="*/ 477 w 793"/>
              <a:gd name="T35" fmla="*/ 782 h 855"/>
              <a:gd name="T36" fmla="*/ 513 w 793"/>
              <a:gd name="T37" fmla="*/ 782 h 855"/>
              <a:gd name="T38" fmla="*/ 648 w 793"/>
              <a:gd name="T39" fmla="*/ 791 h 855"/>
              <a:gd name="T40" fmla="*/ 657 w 793"/>
              <a:gd name="T41" fmla="*/ 746 h 855"/>
              <a:gd name="T42" fmla="*/ 675 w 793"/>
              <a:gd name="T43" fmla="*/ 701 h 855"/>
              <a:gd name="T44" fmla="*/ 693 w 793"/>
              <a:gd name="T45" fmla="*/ 629 h 855"/>
              <a:gd name="T46" fmla="*/ 702 w 793"/>
              <a:gd name="T47" fmla="*/ 584 h 855"/>
              <a:gd name="T48" fmla="*/ 738 w 793"/>
              <a:gd name="T49" fmla="*/ 548 h 855"/>
              <a:gd name="T50" fmla="*/ 684 w 793"/>
              <a:gd name="T51" fmla="*/ 485 h 855"/>
              <a:gd name="T52" fmla="*/ 729 w 793"/>
              <a:gd name="T53" fmla="*/ 432 h 855"/>
              <a:gd name="T54" fmla="*/ 630 w 793"/>
              <a:gd name="T55" fmla="*/ 387 h 855"/>
              <a:gd name="T56" fmla="*/ 468 w 793"/>
              <a:gd name="T57" fmla="*/ 225 h 855"/>
              <a:gd name="T58" fmla="*/ 387 w 793"/>
              <a:gd name="T59" fmla="*/ 63 h 855"/>
              <a:gd name="T60" fmla="*/ 369 w 793"/>
              <a:gd name="T61" fmla="*/ 90 h 855"/>
              <a:gd name="T62" fmla="*/ 315 w 793"/>
              <a:gd name="T63" fmla="*/ 351 h 855"/>
              <a:gd name="T64" fmla="*/ 225 w 793"/>
              <a:gd name="T65" fmla="*/ 432 h 855"/>
              <a:gd name="T66" fmla="*/ 108 w 793"/>
              <a:gd name="T67" fmla="*/ 423 h 855"/>
              <a:gd name="T68" fmla="*/ 54 w 793"/>
              <a:gd name="T69" fmla="*/ 575 h 855"/>
              <a:gd name="T70" fmla="*/ 153 w 793"/>
              <a:gd name="T71" fmla="*/ 728 h 855"/>
              <a:gd name="T72" fmla="*/ 234 w 793"/>
              <a:gd name="T73" fmla="*/ 710 h 855"/>
              <a:gd name="T74" fmla="*/ 297 w 793"/>
              <a:gd name="T75" fmla="*/ 710 h 855"/>
              <a:gd name="T76" fmla="*/ 459 w 793"/>
              <a:gd name="T77" fmla="*/ 782 h 855"/>
              <a:gd name="T78" fmla="*/ 360 w 793"/>
              <a:gd name="T79" fmla="*/ 72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3" h="855">
                <a:moveTo>
                  <a:pt x="612" y="854"/>
                </a:moveTo>
                <a:lnTo>
                  <a:pt x="612" y="854"/>
                </a:lnTo>
                <a:cubicBezTo>
                  <a:pt x="603" y="854"/>
                  <a:pt x="594" y="854"/>
                  <a:pt x="585" y="854"/>
                </a:cubicBezTo>
                <a:cubicBezTo>
                  <a:pt x="558" y="854"/>
                  <a:pt x="522" y="845"/>
                  <a:pt x="495" y="836"/>
                </a:cubicBezTo>
                <a:cubicBezTo>
                  <a:pt x="486" y="836"/>
                  <a:pt x="477" y="836"/>
                  <a:pt x="468" y="836"/>
                </a:cubicBezTo>
                <a:cubicBezTo>
                  <a:pt x="459" y="836"/>
                  <a:pt x="459" y="836"/>
                  <a:pt x="459" y="836"/>
                </a:cubicBezTo>
                <a:cubicBezTo>
                  <a:pt x="414" y="836"/>
                  <a:pt x="324" y="818"/>
                  <a:pt x="261" y="764"/>
                </a:cubicBezTo>
                <a:cubicBezTo>
                  <a:pt x="243" y="764"/>
                  <a:pt x="207" y="773"/>
                  <a:pt x="189" y="782"/>
                </a:cubicBezTo>
                <a:cubicBezTo>
                  <a:pt x="180" y="782"/>
                  <a:pt x="171" y="782"/>
                  <a:pt x="162" y="782"/>
                </a:cubicBezTo>
                <a:cubicBezTo>
                  <a:pt x="126" y="800"/>
                  <a:pt x="72" y="782"/>
                  <a:pt x="45" y="746"/>
                </a:cubicBezTo>
                <a:cubicBezTo>
                  <a:pt x="18" y="710"/>
                  <a:pt x="0" y="656"/>
                  <a:pt x="0" y="575"/>
                </a:cubicBezTo>
                <a:cubicBezTo>
                  <a:pt x="0" y="467"/>
                  <a:pt x="27" y="413"/>
                  <a:pt x="54" y="387"/>
                </a:cubicBezTo>
                <a:cubicBezTo>
                  <a:pt x="72" y="377"/>
                  <a:pt x="90" y="368"/>
                  <a:pt x="108" y="368"/>
                </a:cubicBezTo>
                <a:cubicBezTo>
                  <a:pt x="216" y="377"/>
                  <a:pt x="216" y="377"/>
                  <a:pt x="216" y="377"/>
                </a:cubicBezTo>
                <a:cubicBezTo>
                  <a:pt x="225" y="360"/>
                  <a:pt x="243" y="341"/>
                  <a:pt x="270" y="315"/>
                </a:cubicBezTo>
                <a:cubicBezTo>
                  <a:pt x="324" y="243"/>
                  <a:pt x="324" y="225"/>
                  <a:pt x="324" y="225"/>
                </a:cubicBezTo>
                <a:cubicBezTo>
                  <a:pt x="324" y="144"/>
                  <a:pt x="324" y="126"/>
                  <a:pt x="315" y="108"/>
                </a:cubicBezTo>
                <a:cubicBezTo>
                  <a:pt x="315" y="99"/>
                  <a:pt x="315" y="99"/>
                  <a:pt x="306" y="90"/>
                </a:cubicBezTo>
                <a:cubicBezTo>
                  <a:pt x="306" y="54"/>
                  <a:pt x="324" y="27"/>
                  <a:pt x="360" y="9"/>
                </a:cubicBezTo>
                <a:cubicBezTo>
                  <a:pt x="387" y="0"/>
                  <a:pt x="414" y="0"/>
                  <a:pt x="441" y="18"/>
                </a:cubicBezTo>
                <a:cubicBezTo>
                  <a:pt x="468" y="36"/>
                  <a:pt x="495" y="72"/>
                  <a:pt x="522" y="117"/>
                </a:cubicBezTo>
                <a:cubicBezTo>
                  <a:pt x="540" y="144"/>
                  <a:pt x="531" y="189"/>
                  <a:pt x="522" y="234"/>
                </a:cubicBezTo>
                <a:cubicBezTo>
                  <a:pt x="522" y="252"/>
                  <a:pt x="522" y="269"/>
                  <a:pt x="522" y="279"/>
                </a:cubicBezTo>
                <a:cubicBezTo>
                  <a:pt x="522" y="297"/>
                  <a:pt x="522" y="305"/>
                  <a:pt x="522" y="305"/>
                </a:cubicBezTo>
                <a:cubicBezTo>
                  <a:pt x="558" y="324"/>
                  <a:pt x="594" y="333"/>
                  <a:pt x="639" y="333"/>
                </a:cubicBezTo>
                <a:cubicBezTo>
                  <a:pt x="657" y="333"/>
                  <a:pt x="684" y="333"/>
                  <a:pt x="720" y="333"/>
                </a:cubicBezTo>
                <a:cubicBezTo>
                  <a:pt x="765" y="341"/>
                  <a:pt x="792" y="377"/>
                  <a:pt x="783" y="440"/>
                </a:cubicBezTo>
                <a:cubicBezTo>
                  <a:pt x="783" y="459"/>
                  <a:pt x="774" y="476"/>
                  <a:pt x="765" y="485"/>
                </a:cubicBezTo>
                <a:cubicBezTo>
                  <a:pt x="783" y="503"/>
                  <a:pt x="792" y="521"/>
                  <a:pt x="792" y="548"/>
                </a:cubicBezTo>
                <a:cubicBezTo>
                  <a:pt x="792" y="584"/>
                  <a:pt x="774" y="602"/>
                  <a:pt x="756" y="620"/>
                </a:cubicBezTo>
                <a:cubicBezTo>
                  <a:pt x="765" y="638"/>
                  <a:pt x="774" y="665"/>
                  <a:pt x="765" y="692"/>
                </a:cubicBezTo>
                <a:cubicBezTo>
                  <a:pt x="756" y="710"/>
                  <a:pt x="747" y="728"/>
                  <a:pt x="720" y="737"/>
                </a:cubicBezTo>
                <a:cubicBezTo>
                  <a:pt x="720" y="746"/>
                  <a:pt x="720" y="746"/>
                  <a:pt x="720" y="746"/>
                </a:cubicBezTo>
                <a:cubicBezTo>
                  <a:pt x="720" y="782"/>
                  <a:pt x="711" y="809"/>
                  <a:pt x="693" y="836"/>
                </a:cubicBezTo>
                <a:cubicBezTo>
                  <a:pt x="675" y="845"/>
                  <a:pt x="648" y="854"/>
                  <a:pt x="612" y="854"/>
                </a:cubicBezTo>
                <a:close/>
                <a:moveTo>
                  <a:pt x="477" y="782"/>
                </a:moveTo>
                <a:lnTo>
                  <a:pt x="477" y="782"/>
                </a:lnTo>
                <a:cubicBezTo>
                  <a:pt x="486" y="782"/>
                  <a:pt x="495" y="782"/>
                  <a:pt x="513" y="782"/>
                </a:cubicBezTo>
                <a:cubicBezTo>
                  <a:pt x="531" y="791"/>
                  <a:pt x="558" y="800"/>
                  <a:pt x="594" y="800"/>
                </a:cubicBezTo>
                <a:cubicBezTo>
                  <a:pt x="639" y="800"/>
                  <a:pt x="648" y="791"/>
                  <a:pt x="648" y="791"/>
                </a:cubicBezTo>
                <a:cubicBezTo>
                  <a:pt x="666" y="782"/>
                  <a:pt x="666" y="773"/>
                  <a:pt x="666" y="755"/>
                </a:cubicBezTo>
                <a:cubicBezTo>
                  <a:pt x="666" y="746"/>
                  <a:pt x="657" y="746"/>
                  <a:pt x="657" y="746"/>
                </a:cubicBezTo>
                <a:cubicBezTo>
                  <a:pt x="648" y="737"/>
                  <a:pt x="648" y="728"/>
                  <a:pt x="657" y="719"/>
                </a:cubicBezTo>
                <a:cubicBezTo>
                  <a:pt x="657" y="710"/>
                  <a:pt x="666" y="701"/>
                  <a:pt x="675" y="701"/>
                </a:cubicBezTo>
                <a:cubicBezTo>
                  <a:pt x="693" y="692"/>
                  <a:pt x="711" y="683"/>
                  <a:pt x="711" y="674"/>
                </a:cubicBezTo>
                <a:cubicBezTo>
                  <a:pt x="711" y="656"/>
                  <a:pt x="702" y="638"/>
                  <a:pt x="693" y="629"/>
                </a:cubicBezTo>
                <a:cubicBezTo>
                  <a:pt x="684" y="620"/>
                  <a:pt x="684" y="611"/>
                  <a:pt x="684" y="602"/>
                </a:cubicBezTo>
                <a:cubicBezTo>
                  <a:pt x="684" y="593"/>
                  <a:pt x="693" y="584"/>
                  <a:pt x="702" y="584"/>
                </a:cubicBezTo>
                <a:cubicBezTo>
                  <a:pt x="711" y="584"/>
                  <a:pt x="711" y="584"/>
                  <a:pt x="720" y="575"/>
                </a:cubicBezTo>
                <a:cubicBezTo>
                  <a:pt x="729" y="566"/>
                  <a:pt x="738" y="557"/>
                  <a:pt x="738" y="548"/>
                </a:cubicBezTo>
                <a:cubicBezTo>
                  <a:pt x="738" y="539"/>
                  <a:pt x="738" y="531"/>
                  <a:pt x="702" y="512"/>
                </a:cubicBezTo>
                <a:cubicBezTo>
                  <a:pt x="693" y="503"/>
                  <a:pt x="684" y="495"/>
                  <a:pt x="684" y="485"/>
                </a:cubicBezTo>
                <a:cubicBezTo>
                  <a:pt x="684" y="476"/>
                  <a:pt x="693" y="467"/>
                  <a:pt x="702" y="459"/>
                </a:cubicBezTo>
                <a:cubicBezTo>
                  <a:pt x="711" y="459"/>
                  <a:pt x="729" y="440"/>
                  <a:pt x="729" y="432"/>
                </a:cubicBezTo>
                <a:cubicBezTo>
                  <a:pt x="738" y="396"/>
                  <a:pt x="720" y="396"/>
                  <a:pt x="711" y="387"/>
                </a:cubicBezTo>
                <a:cubicBezTo>
                  <a:pt x="684" y="387"/>
                  <a:pt x="657" y="387"/>
                  <a:pt x="630" y="387"/>
                </a:cubicBezTo>
                <a:cubicBezTo>
                  <a:pt x="585" y="387"/>
                  <a:pt x="540" y="387"/>
                  <a:pt x="486" y="351"/>
                </a:cubicBezTo>
                <a:cubicBezTo>
                  <a:pt x="459" y="324"/>
                  <a:pt x="459" y="279"/>
                  <a:pt x="468" y="225"/>
                </a:cubicBezTo>
                <a:cubicBezTo>
                  <a:pt x="477" y="198"/>
                  <a:pt x="477" y="153"/>
                  <a:pt x="468" y="135"/>
                </a:cubicBezTo>
                <a:cubicBezTo>
                  <a:pt x="441" y="90"/>
                  <a:pt x="414" y="54"/>
                  <a:pt x="387" y="63"/>
                </a:cubicBezTo>
                <a:cubicBezTo>
                  <a:pt x="369" y="63"/>
                  <a:pt x="360" y="72"/>
                  <a:pt x="360" y="72"/>
                </a:cubicBezTo>
                <a:cubicBezTo>
                  <a:pt x="360" y="81"/>
                  <a:pt x="369" y="81"/>
                  <a:pt x="369" y="90"/>
                </a:cubicBezTo>
                <a:cubicBezTo>
                  <a:pt x="378" y="108"/>
                  <a:pt x="387" y="135"/>
                  <a:pt x="378" y="225"/>
                </a:cubicBezTo>
                <a:cubicBezTo>
                  <a:pt x="378" y="243"/>
                  <a:pt x="378" y="269"/>
                  <a:pt x="315" y="351"/>
                </a:cubicBezTo>
                <a:cubicBezTo>
                  <a:pt x="279" y="387"/>
                  <a:pt x="243" y="423"/>
                  <a:pt x="243" y="423"/>
                </a:cubicBezTo>
                <a:cubicBezTo>
                  <a:pt x="234" y="432"/>
                  <a:pt x="234" y="432"/>
                  <a:pt x="225" y="432"/>
                </a:cubicBezTo>
                <a:cubicBezTo>
                  <a:pt x="108" y="423"/>
                  <a:pt x="108" y="423"/>
                  <a:pt x="108" y="423"/>
                </a:cubicBezTo>
                <a:lnTo>
                  <a:pt x="108" y="423"/>
                </a:lnTo>
                <a:cubicBezTo>
                  <a:pt x="99" y="423"/>
                  <a:pt x="99" y="423"/>
                  <a:pt x="99" y="423"/>
                </a:cubicBezTo>
                <a:cubicBezTo>
                  <a:pt x="81" y="440"/>
                  <a:pt x="54" y="485"/>
                  <a:pt x="54" y="575"/>
                </a:cubicBezTo>
                <a:cubicBezTo>
                  <a:pt x="54" y="638"/>
                  <a:pt x="63" y="683"/>
                  <a:pt x="90" y="710"/>
                </a:cubicBezTo>
                <a:cubicBezTo>
                  <a:pt x="108" y="728"/>
                  <a:pt x="126" y="737"/>
                  <a:pt x="153" y="728"/>
                </a:cubicBezTo>
                <a:cubicBezTo>
                  <a:pt x="162" y="728"/>
                  <a:pt x="171" y="728"/>
                  <a:pt x="180" y="728"/>
                </a:cubicBezTo>
                <a:cubicBezTo>
                  <a:pt x="189" y="719"/>
                  <a:pt x="216" y="719"/>
                  <a:pt x="234" y="710"/>
                </a:cubicBezTo>
                <a:cubicBezTo>
                  <a:pt x="243" y="710"/>
                  <a:pt x="252" y="710"/>
                  <a:pt x="261" y="710"/>
                </a:cubicBezTo>
                <a:cubicBezTo>
                  <a:pt x="270" y="710"/>
                  <a:pt x="279" y="701"/>
                  <a:pt x="297" y="710"/>
                </a:cubicBezTo>
                <a:cubicBezTo>
                  <a:pt x="324" y="746"/>
                  <a:pt x="360" y="764"/>
                  <a:pt x="387" y="773"/>
                </a:cubicBezTo>
                <a:cubicBezTo>
                  <a:pt x="423" y="782"/>
                  <a:pt x="450" y="782"/>
                  <a:pt x="459" y="782"/>
                </a:cubicBezTo>
                <a:cubicBezTo>
                  <a:pt x="468" y="782"/>
                  <a:pt x="468" y="782"/>
                  <a:pt x="477" y="782"/>
                </a:cubicBezTo>
                <a:close/>
                <a:moveTo>
                  <a:pt x="360" y="72"/>
                </a:moveTo>
                <a:lnTo>
                  <a:pt x="360" y="72"/>
                </a:lnTo>
                <a:close/>
              </a:path>
            </a:pathLst>
          </a:custGeom>
          <a:solidFill>
            <a:srgbClr val="364556"/>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0" name="Line 499">
            <a:extLst>
              <a:ext uri="{FF2B5EF4-FFF2-40B4-BE49-F238E27FC236}">
                <a16:creationId xmlns:a16="http://schemas.microsoft.com/office/drawing/2014/main" id="{55227D2E-618C-4F5D-825E-F9D8C4A1AEC1}"/>
              </a:ext>
            </a:extLst>
          </p:cNvPr>
          <p:cNvSpPr>
            <a:spLocks noChangeShapeType="1"/>
          </p:cNvSpPr>
          <p:nvPr userDrawn="1"/>
        </p:nvSpPr>
        <p:spPr bwMode="auto">
          <a:xfrm flipH="1">
            <a:off x="4780223" y="1840022"/>
            <a:ext cx="1992116" cy="2468"/>
          </a:xfrm>
          <a:prstGeom prst="line">
            <a:avLst/>
          </a:prstGeom>
          <a:noFill/>
          <a:ln w="41275"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1" name="Line 500">
            <a:extLst>
              <a:ext uri="{FF2B5EF4-FFF2-40B4-BE49-F238E27FC236}">
                <a16:creationId xmlns:a16="http://schemas.microsoft.com/office/drawing/2014/main" id="{F2275082-1F7E-4B80-9599-CF133B852576}"/>
              </a:ext>
            </a:extLst>
          </p:cNvPr>
          <p:cNvSpPr>
            <a:spLocks noChangeShapeType="1"/>
          </p:cNvSpPr>
          <p:nvPr userDrawn="1"/>
        </p:nvSpPr>
        <p:spPr bwMode="auto">
          <a:xfrm flipH="1">
            <a:off x="5565220" y="2669453"/>
            <a:ext cx="1207119" cy="2468"/>
          </a:xfrm>
          <a:prstGeom prst="line">
            <a:avLst/>
          </a:prstGeom>
          <a:noFill/>
          <a:ln w="41275"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2" name="Line 501">
            <a:extLst>
              <a:ext uri="{FF2B5EF4-FFF2-40B4-BE49-F238E27FC236}">
                <a16:creationId xmlns:a16="http://schemas.microsoft.com/office/drawing/2014/main" id="{44428111-A3BA-4D2A-937F-BE6605F8B87E}"/>
              </a:ext>
            </a:extLst>
          </p:cNvPr>
          <p:cNvSpPr>
            <a:spLocks noChangeShapeType="1"/>
          </p:cNvSpPr>
          <p:nvPr userDrawn="1"/>
        </p:nvSpPr>
        <p:spPr bwMode="auto">
          <a:xfrm flipH="1">
            <a:off x="4994987" y="3686493"/>
            <a:ext cx="1777352" cy="2468"/>
          </a:xfrm>
          <a:prstGeom prst="line">
            <a:avLst/>
          </a:prstGeom>
          <a:noFill/>
          <a:ln w="41275"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3" name="Line 502">
            <a:extLst>
              <a:ext uri="{FF2B5EF4-FFF2-40B4-BE49-F238E27FC236}">
                <a16:creationId xmlns:a16="http://schemas.microsoft.com/office/drawing/2014/main" id="{BCE5BC58-E618-4C51-8315-C237C51B1D62}"/>
              </a:ext>
            </a:extLst>
          </p:cNvPr>
          <p:cNvSpPr>
            <a:spLocks noChangeShapeType="1"/>
          </p:cNvSpPr>
          <p:nvPr userDrawn="1"/>
        </p:nvSpPr>
        <p:spPr bwMode="auto">
          <a:xfrm flipH="1">
            <a:off x="5338114" y="4557888"/>
            <a:ext cx="1434225" cy="2470"/>
          </a:xfrm>
          <a:prstGeom prst="line">
            <a:avLst/>
          </a:prstGeom>
          <a:noFill/>
          <a:ln w="41275"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4" name="Line 503">
            <a:extLst>
              <a:ext uri="{FF2B5EF4-FFF2-40B4-BE49-F238E27FC236}">
                <a16:creationId xmlns:a16="http://schemas.microsoft.com/office/drawing/2014/main" id="{2A48AAEC-396D-4E48-BA58-8FC6BE9BA883}"/>
              </a:ext>
            </a:extLst>
          </p:cNvPr>
          <p:cNvSpPr>
            <a:spLocks noChangeShapeType="1"/>
          </p:cNvSpPr>
          <p:nvPr userDrawn="1"/>
        </p:nvSpPr>
        <p:spPr bwMode="auto">
          <a:xfrm flipH="1">
            <a:off x="5565220" y="5550243"/>
            <a:ext cx="1207119" cy="2470"/>
          </a:xfrm>
          <a:prstGeom prst="line">
            <a:avLst/>
          </a:prstGeom>
          <a:noFill/>
          <a:ln w="41275"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0" name="Text Placeholder 36">
            <a:extLst>
              <a:ext uri="{FF2B5EF4-FFF2-40B4-BE49-F238E27FC236}">
                <a16:creationId xmlns:a16="http://schemas.microsoft.com/office/drawing/2014/main" id="{2A4E5538-67E8-4B3D-8C3E-F1DFE1FAC9F8}"/>
              </a:ext>
            </a:extLst>
          </p:cNvPr>
          <p:cNvSpPr>
            <a:spLocks noGrp="1"/>
          </p:cNvSpPr>
          <p:nvPr>
            <p:ph type="body" sz="quarter" idx="10"/>
          </p:nvPr>
        </p:nvSpPr>
        <p:spPr>
          <a:xfrm>
            <a:off x="7700512" y="1621653"/>
            <a:ext cx="4235456" cy="431800"/>
          </a:xfrm>
        </p:spPr>
        <p:txBody>
          <a:bodyPr/>
          <a:lstStyle>
            <a:lvl1pPr marL="0" indent="0">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1" name="Text Placeholder 36">
            <a:extLst>
              <a:ext uri="{FF2B5EF4-FFF2-40B4-BE49-F238E27FC236}">
                <a16:creationId xmlns:a16="http://schemas.microsoft.com/office/drawing/2014/main" id="{0AD907CF-8C06-42C1-B084-F13BF9259400}"/>
              </a:ext>
            </a:extLst>
          </p:cNvPr>
          <p:cNvSpPr>
            <a:spLocks noGrp="1"/>
          </p:cNvSpPr>
          <p:nvPr>
            <p:ph type="body" sz="quarter" idx="11"/>
          </p:nvPr>
        </p:nvSpPr>
        <p:spPr>
          <a:xfrm>
            <a:off x="7700512" y="2544994"/>
            <a:ext cx="4235456" cy="431800"/>
          </a:xfrm>
        </p:spPr>
        <p:txBody>
          <a:bodyPr/>
          <a:lstStyle>
            <a:lvl1pPr marL="0" indent="0">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2" name="Text Placeholder 36">
            <a:extLst>
              <a:ext uri="{FF2B5EF4-FFF2-40B4-BE49-F238E27FC236}">
                <a16:creationId xmlns:a16="http://schemas.microsoft.com/office/drawing/2014/main" id="{17B8E9AF-6160-46D5-A012-63D56588D333}"/>
              </a:ext>
            </a:extLst>
          </p:cNvPr>
          <p:cNvSpPr>
            <a:spLocks noGrp="1"/>
          </p:cNvSpPr>
          <p:nvPr>
            <p:ph type="body" sz="quarter" idx="12"/>
          </p:nvPr>
        </p:nvSpPr>
        <p:spPr>
          <a:xfrm>
            <a:off x="7700512" y="3468335"/>
            <a:ext cx="4235456" cy="431800"/>
          </a:xfrm>
        </p:spPr>
        <p:txBody>
          <a:bodyPr/>
          <a:lstStyle>
            <a:lvl1pPr marL="0" indent="0">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3" name="Text Placeholder 36">
            <a:extLst>
              <a:ext uri="{FF2B5EF4-FFF2-40B4-BE49-F238E27FC236}">
                <a16:creationId xmlns:a16="http://schemas.microsoft.com/office/drawing/2014/main" id="{E2622053-4D67-47A9-9ECC-A0A9FB5CF37C}"/>
              </a:ext>
            </a:extLst>
          </p:cNvPr>
          <p:cNvSpPr>
            <a:spLocks noGrp="1"/>
          </p:cNvSpPr>
          <p:nvPr>
            <p:ph type="body" sz="quarter" idx="13"/>
          </p:nvPr>
        </p:nvSpPr>
        <p:spPr>
          <a:xfrm>
            <a:off x="7700512" y="4391676"/>
            <a:ext cx="4235456" cy="431800"/>
          </a:xfrm>
        </p:spPr>
        <p:txBody>
          <a:bodyPr/>
          <a:lstStyle>
            <a:lvl1pPr marL="0" indent="0">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4" name="Text Placeholder 36">
            <a:extLst>
              <a:ext uri="{FF2B5EF4-FFF2-40B4-BE49-F238E27FC236}">
                <a16:creationId xmlns:a16="http://schemas.microsoft.com/office/drawing/2014/main" id="{14457106-4B1D-4FDB-930E-213C367CDE98}"/>
              </a:ext>
            </a:extLst>
          </p:cNvPr>
          <p:cNvSpPr>
            <a:spLocks noGrp="1"/>
          </p:cNvSpPr>
          <p:nvPr>
            <p:ph type="body" sz="quarter" idx="14"/>
          </p:nvPr>
        </p:nvSpPr>
        <p:spPr>
          <a:xfrm>
            <a:off x="7700512" y="5315015"/>
            <a:ext cx="4235456" cy="431800"/>
          </a:xfrm>
        </p:spPr>
        <p:txBody>
          <a:bodyPr/>
          <a:lstStyle>
            <a:lvl1pPr marL="0" indent="0">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Tree>
    <p:extLst>
      <p:ext uri="{BB962C8B-B14F-4D97-AF65-F5344CB8AC3E}">
        <p14:creationId xmlns:p14="http://schemas.microsoft.com/office/powerpoint/2010/main" val="1091784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933" y="1066801"/>
            <a:ext cx="11163947" cy="5108575"/>
          </a:xfrm>
        </p:spPr>
        <p:txBody>
          <a:bodyPr/>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22067EE-7B0C-443F-95ED-32EC98329FAD}"/>
              </a:ext>
            </a:extLst>
          </p:cNvPr>
          <p:cNvGrpSpPr>
            <a:grpSpLocks noChangeAspect="1"/>
          </p:cNvGrpSpPr>
          <p:nvPr userDrawn="1"/>
        </p:nvGrpSpPr>
        <p:grpSpPr>
          <a:xfrm>
            <a:off x="5251847" y="698463"/>
            <a:ext cx="1688306" cy="27195"/>
            <a:chOff x="9673249" y="2043533"/>
            <a:chExt cx="7919727" cy="127577"/>
          </a:xfrm>
        </p:grpSpPr>
        <p:sp>
          <p:nvSpPr>
            <p:cNvPr id="5" name="Rectangle 4">
              <a:extLst>
                <a:ext uri="{FF2B5EF4-FFF2-40B4-BE49-F238E27FC236}">
                  <a16:creationId xmlns:a16="http://schemas.microsoft.com/office/drawing/2014/main" id="{517327A8-9EF1-4DFF-A77E-51D668A4B33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a:extLst>
                <a:ext uri="{FF2B5EF4-FFF2-40B4-BE49-F238E27FC236}">
                  <a16:creationId xmlns:a16="http://schemas.microsoft.com/office/drawing/2014/main" id="{6E929BEB-8631-40A5-84C0-9BD804E46879}"/>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id="{1CEA59B6-B6C9-41B8-A29C-9B802F29D5DB}"/>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C2F96260-F6C9-4E4F-A34A-3660C6FDB2F0}"/>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C81C5E4E-EBDD-4289-AED7-2EAEFC3CD623}"/>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69B678F4-A279-4B06-8ED8-DB054C61C91E}"/>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extLst>
      <p:ext uri="{BB962C8B-B14F-4D97-AF65-F5344CB8AC3E}">
        <p14:creationId xmlns:p14="http://schemas.microsoft.com/office/powerpoint/2010/main" val="520681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605" y="1709739"/>
            <a:ext cx="10515063" cy="2852737"/>
          </a:xfrm>
        </p:spPr>
        <p:txBody>
          <a:bodyPr anchor="b"/>
          <a:lstStyle>
            <a:lvl1pPr>
              <a:defRPr sz="3600"/>
            </a:lvl1pPr>
          </a:lstStyle>
          <a:p>
            <a:r>
              <a:rPr lang="en-US"/>
              <a:t>Click to edit Master title style</a:t>
            </a:r>
          </a:p>
        </p:txBody>
      </p:sp>
      <p:sp>
        <p:nvSpPr>
          <p:cNvPr id="3" name="Text Placeholder 2"/>
          <p:cNvSpPr>
            <a:spLocks noGrp="1"/>
          </p:cNvSpPr>
          <p:nvPr>
            <p:ph type="body" idx="1"/>
          </p:nvPr>
        </p:nvSpPr>
        <p:spPr>
          <a:xfrm>
            <a:off x="832605" y="4589464"/>
            <a:ext cx="105150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309085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7119" y="1066801"/>
            <a:ext cx="5533113" cy="5108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7861" y="1066801"/>
            <a:ext cx="5537020" cy="510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7B56E0F-3ED7-4113-8057-B600AF990A8C}"/>
              </a:ext>
            </a:extLst>
          </p:cNvPr>
          <p:cNvGrpSpPr>
            <a:grpSpLocks noChangeAspect="1"/>
          </p:cNvGrpSpPr>
          <p:nvPr userDrawn="1"/>
        </p:nvGrpSpPr>
        <p:grpSpPr>
          <a:xfrm>
            <a:off x="5251847" y="698463"/>
            <a:ext cx="1688306" cy="27195"/>
            <a:chOff x="9673249" y="2043533"/>
            <a:chExt cx="7919727" cy="127577"/>
          </a:xfrm>
        </p:grpSpPr>
        <p:sp>
          <p:nvSpPr>
            <p:cNvPr id="6" name="Rectangle 5">
              <a:extLst>
                <a:ext uri="{FF2B5EF4-FFF2-40B4-BE49-F238E27FC236}">
                  <a16:creationId xmlns:a16="http://schemas.microsoft.com/office/drawing/2014/main" id="{BED78BEA-BAAE-44F7-B48F-FEEE2D92F787}"/>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id="{936B331D-8846-4F08-854F-D75211A73E3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4E5D6CE8-E393-4565-9222-D595EBD7964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E791F000-43C2-4ECC-AA8A-0B316A4340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0D4AA68A-3FAF-4801-BCA9-CE15E847C21C}"/>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1" name="Rectangle 10">
              <a:extLst>
                <a:ext uri="{FF2B5EF4-FFF2-40B4-BE49-F238E27FC236}">
                  <a16:creationId xmlns:a16="http://schemas.microsoft.com/office/drawing/2014/main" id="{D7073BB6-D0FC-4CD5-9A9D-DC3AE3E094C8}"/>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extLst>
      <p:ext uri="{BB962C8B-B14F-4D97-AF65-F5344CB8AC3E}">
        <p14:creationId xmlns:p14="http://schemas.microsoft.com/office/powerpoint/2010/main" val="909087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7120" y="1066800"/>
            <a:ext cx="5531157" cy="762001"/>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7119" y="1828802"/>
            <a:ext cx="5531159" cy="4360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24" y="1066799"/>
            <a:ext cx="5552655" cy="76200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24" y="1828801"/>
            <a:ext cx="5552656" cy="4360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grpSp>
        <p:nvGrpSpPr>
          <p:cNvPr id="7" name="Group 6">
            <a:extLst>
              <a:ext uri="{FF2B5EF4-FFF2-40B4-BE49-F238E27FC236}">
                <a16:creationId xmlns:a16="http://schemas.microsoft.com/office/drawing/2014/main" id="{76E641F8-C029-47DC-985D-2DBCE7079EA3}"/>
              </a:ext>
            </a:extLst>
          </p:cNvPr>
          <p:cNvGrpSpPr>
            <a:grpSpLocks noChangeAspect="1"/>
          </p:cNvGrpSpPr>
          <p:nvPr userDrawn="1"/>
        </p:nvGrpSpPr>
        <p:grpSpPr>
          <a:xfrm>
            <a:off x="5251847" y="698463"/>
            <a:ext cx="1688306" cy="27195"/>
            <a:chOff x="9673249" y="2043533"/>
            <a:chExt cx="7919727" cy="127577"/>
          </a:xfrm>
        </p:grpSpPr>
        <p:sp>
          <p:nvSpPr>
            <p:cNvPr id="8" name="Rectangle 7">
              <a:extLst>
                <a:ext uri="{FF2B5EF4-FFF2-40B4-BE49-F238E27FC236}">
                  <a16:creationId xmlns:a16="http://schemas.microsoft.com/office/drawing/2014/main" id="{94DF0D3B-CDC8-40CD-99F0-A93DB63CE405}"/>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B7EEF2E6-F68D-4875-B7F2-96F3239539FB}"/>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1" name="Rectangle 10">
              <a:extLst>
                <a:ext uri="{FF2B5EF4-FFF2-40B4-BE49-F238E27FC236}">
                  <a16:creationId xmlns:a16="http://schemas.microsoft.com/office/drawing/2014/main" id="{90D8D060-FE4F-4783-BABD-60B32573D20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2" name="Rectangle 11">
              <a:extLst>
                <a:ext uri="{FF2B5EF4-FFF2-40B4-BE49-F238E27FC236}">
                  <a16:creationId xmlns:a16="http://schemas.microsoft.com/office/drawing/2014/main" id="{81407A6A-1DE6-426C-88C6-1AAE646A199C}"/>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3" name="Rectangle 12">
              <a:extLst>
                <a:ext uri="{FF2B5EF4-FFF2-40B4-BE49-F238E27FC236}">
                  <a16:creationId xmlns:a16="http://schemas.microsoft.com/office/drawing/2014/main" id="{82157715-8930-4ECC-A84C-7B6A60F582A1}"/>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4" name="Rectangle 13">
              <a:extLst>
                <a:ext uri="{FF2B5EF4-FFF2-40B4-BE49-F238E27FC236}">
                  <a16:creationId xmlns:a16="http://schemas.microsoft.com/office/drawing/2014/main" id="{93F79572-E846-485B-BE2D-E43AED430E85}"/>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extLst>
      <p:ext uri="{BB962C8B-B14F-4D97-AF65-F5344CB8AC3E}">
        <p14:creationId xmlns:p14="http://schemas.microsoft.com/office/powerpoint/2010/main" val="2541202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effectLst/>
              </a:defRPr>
            </a:lvl1pPr>
          </a:lstStyle>
          <a:p>
            <a:r>
              <a:rPr lang="en-US"/>
              <a:t>Click to edit Master title style</a:t>
            </a:r>
          </a:p>
        </p:txBody>
      </p:sp>
      <p:grpSp>
        <p:nvGrpSpPr>
          <p:cNvPr id="3" name="Group 2">
            <a:extLst>
              <a:ext uri="{FF2B5EF4-FFF2-40B4-BE49-F238E27FC236}">
                <a16:creationId xmlns:a16="http://schemas.microsoft.com/office/drawing/2014/main" id="{0D4E9B62-4612-408E-801B-B718201269A4}"/>
              </a:ext>
            </a:extLst>
          </p:cNvPr>
          <p:cNvGrpSpPr>
            <a:grpSpLocks noChangeAspect="1"/>
          </p:cNvGrpSpPr>
          <p:nvPr userDrawn="1"/>
        </p:nvGrpSpPr>
        <p:grpSpPr>
          <a:xfrm>
            <a:off x="5251847" y="698463"/>
            <a:ext cx="1688306" cy="27195"/>
            <a:chOff x="9673249" y="2043533"/>
            <a:chExt cx="7919727" cy="127577"/>
          </a:xfrm>
        </p:grpSpPr>
        <p:sp>
          <p:nvSpPr>
            <p:cNvPr id="4" name="Rectangle 3">
              <a:extLst>
                <a:ext uri="{FF2B5EF4-FFF2-40B4-BE49-F238E27FC236}">
                  <a16:creationId xmlns:a16="http://schemas.microsoft.com/office/drawing/2014/main" id="{4A6E310A-48B2-4176-A60B-7B0E7DBD7DAD}"/>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5" name="Rectangle 4">
              <a:extLst>
                <a:ext uri="{FF2B5EF4-FFF2-40B4-BE49-F238E27FC236}">
                  <a16:creationId xmlns:a16="http://schemas.microsoft.com/office/drawing/2014/main" id="{A277560F-5192-4774-A00C-5F4F9C88C007}"/>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a:extLst>
                <a:ext uri="{FF2B5EF4-FFF2-40B4-BE49-F238E27FC236}">
                  <a16:creationId xmlns:a16="http://schemas.microsoft.com/office/drawing/2014/main" id="{095F7431-9F94-436E-81E4-61AEC7EA80A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id="{8A29BBF4-37BF-411F-B7DA-DA44F6DF66F9}"/>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08492CD5-44BB-4A8E-A7F2-AD47320163FF}"/>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67212EB1-A3B6-4AE5-8A18-1D7CC3ECA78F}"/>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extLst>
      <p:ext uri="{BB962C8B-B14F-4D97-AF65-F5344CB8AC3E}">
        <p14:creationId xmlns:p14="http://schemas.microsoft.com/office/powerpoint/2010/main" val="2450161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effectLst/>
                <a:latin typeface="+mj-lt"/>
              </a:defRPr>
            </a:lvl1pPr>
          </a:lstStyle>
          <a:p>
            <a:r>
              <a:rPr lang="en-US"/>
              <a:t>Click to edit Master title style</a:t>
            </a:r>
          </a:p>
        </p:txBody>
      </p:sp>
      <p:grpSp>
        <p:nvGrpSpPr>
          <p:cNvPr id="3" name="Group 2">
            <a:extLst>
              <a:ext uri="{FF2B5EF4-FFF2-40B4-BE49-F238E27FC236}">
                <a16:creationId xmlns:a16="http://schemas.microsoft.com/office/drawing/2014/main" id="{0D4E9B62-4612-408E-801B-B718201269A4}"/>
              </a:ext>
            </a:extLst>
          </p:cNvPr>
          <p:cNvGrpSpPr>
            <a:grpSpLocks noChangeAspect="1"/>
          </p:cNvGrpSpPr>
          <p:nvPr userDrawn="1"/>
        </p:nvGrpSpPr>
        <p:grpSpPr>
          <a:xfrm>
            <a:off x="5251847" y="698463"/>
            <a:ext cx="1688306" cy="27195"/>
            <a:chOff x="9673249" y="2043533"/>
            <a:chExt cx="7919727" cy="127577"/>
          </a:xfrm>
        </p:grpSpPr>
        <p:sp>
          <p:nvSpPr>
            <p:cNvPr id="4" name="Rectangle 3">
              <a:extLst>
                <a:ext uri="{FF2B5EF4-FFF2-40B4-BE49-F238E27FC236}">
                  <a16:creationId xmlns:a16="http://schemas.microsoft.com/office/drawing/2014/main" id="{4A6E310A-48B2-4176-A60B-7B0E7DBD7DAD}"/>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sp>
          <p:nvSpPr>
            <p:cNvPr id="5" name="Rectangle 4">
              <a:extLst>
                <a:ext uri="{FF2B5EF4-FFF2-40B4-BE49-F238E27FC236}">
                  <a16:creationId xmlns:a16="http://schemas.microsoft.com/office/drawing/2014/main" id="{A277560F-5192-4774-A00C-5F4F9C88C007}"/>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sp>
          <p:nvSpPr>
            <p:cNvPr id="6" name="Rectangle 5">
              <a:extLst>
                <a:ext uri="{FF2B5EF4-FFF2-40B4-BE49-F238E27FC236}">
                  <a16:creationId xmlns:a16="http://schemas.microsoft.com/office/drawing/2014/main" id="{095F7431-9F94-436E-81E4-61AEC7EA80A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sp>
          <p:nvSpPr>
            <p:cNvPr id="7" name="Rectangle 6">
              <a:extLst>
                <a:ext uri="{FF2B5EF4-FFF2-40B4-BE49-F238E27FC236}">
                  <a16:creationId xmlns:a16="http://schemas.microsoft.com/office/drawing/2014/main" id="{8A29BBF4-37BF-411F-B7DA-DA44F6DF66F9}"/>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8492CD5-44BB-4A8E-A7F2-AD47320163FF}"/>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sp>
          <p:nvSpPr>
            <p:cNvPr id="9" name="Rectangle 8">
              <a:extLst>
                <a:ext uri="{FF2B5EF4-FFF2-40B4-BE49-F238E27FC236}">
                  <a16:creationId xmlns:a16="http://schemas.microsoft.com/office/drawing/2014/main" id="{67212EB1-A3B6-4AE5-8A18-1D7CC3ECA78F}"/>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mj-lt"/>
                <a:ea typeface="+mn-ea"/>
                <a:cs typeface="+mn-cs"/>
              </a:endParaRPr>
            </a:p>
          </p:txBody>
        </p:sp>
      </p:grpSp>
      <p:pic>
        <p:nvPicPr>
          <p:cNvPr id="13" name="図 5">
            <a:extLst>
              <a:ext uri="{FF2B5EF4-FFF2-40B4-BE49-F238E27FC236}">
                <a16:creationId xmlns:a16="http://schemas.microsoft.com/office/drawing/2014/main" id="{8C12EA3A-0192-461C-80C4-2A31009B9D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822" y="1556792"/>
            <a:ext cx="7023887" cy="4800533"/>
          </a:xfrm>
          <a:prstGeom prst="rect">
            <a:avLst/>
          </a:prstGeom>
        </p:spPr>
      </p:pic>
      <p:sp>
        <p:nvSpPr>
          <p:cNvPr id="14" name="図プレースホルダー 7">
            <a:extLst>
              <a:ext uri="{FF2B5EF4-FFF2-40B4-BE49-F238E27FC236}">
                <a16:creationId xmlns:a16="http://schemas.microsoft.com/office/drawing/2014/main" id="{8376BC24-10DE-4E70-82A3-229301B98E2D}"/>
              </a:ext>
            </a:extLst>
          </p:cNvPr>
          <p:cNvSpPr>
            <a:spLocks noGrp="1"/>
          </p:cNvSpPr>
          <p:nvPr>
            <p:ph type="pic" sz="quarter" idx="19" hasCustomPrompt="1"/>
          </p:nvPr>
        </p:nvSpPr>
        <p:spPr>
          <a:xfrm>
            <a:off x="925474" y="1796819"/>
            <a:ext cx="5425073" cy="3456384"/>
          </a:xfrm>
          <a:solidFill>
            <a:schemeClr val="bg1">
              <a:alpha val="22000"/>
            </a:schemeClr>
          </a:solidFill>
          <a:effectLst>
            <a:innerShdw blurRad="114300">
              <a:prstClr val="black"/>
            </a:innerShdw>
          </a:effectLst>
        </p:spPr>
        <p:txBody>
          <a:bodyPr/>
          <a:lstStyle>
            <a:lvl1pPr>
              <a:defRPr>
                <a:latin typeface="+mj-lt"/>
              </a:defRPr>
            </a:lvl1pPr>
          </a:lstStyle>
          <a:p>
            <a:r>
              <a:rPr lang="en-US" dirty="0"/>
              <a:t>Add Image</a:t>
            </a:r>
          </a:p>
        </p:txBody>
      </p:sp>
      <p:sp>
        <p:nvSpPr>
          <p:cNvPr id="15" name="テキスト プレースホルダー 11">
            <a:extLst>
              <a:ext uri="{FF2B5EF4-FFF2-40B4-BE49-F238E27FC236}">
                <a16:creationId xmlns:a16="http://schemas.microsoft.com/office/drawing/2014/main" id="{0BCD33BB-2413-4B6E-AAEA-3067FE4D0422}"/>
              </a:ext>
            </a:extLst>
          </p:cNvPr>
          <p:cNvSpPr>
            <a:spLocks noGrp="1"/>
          </p:cNvSpPr>
          <p:nvPr>
            <p:ph type="body" sz="quarter" idx="14" hasCustomPrompt="1"/>
          </p:nvPr>
        </p:nvSpPr>
        <p:spPr>
          <a:xfrm>
            <a:off x="6768133" y="1700809"/>
            <a:ext cx="4751751" cy="2472134"/>
          </a:xfrm>
        </p:spPr>
        <p:txBody>
          <a:bodyPr anchor="b">
            <a:noAutofit/>
          </a:bodyPr>
          <a:lstStyle>
            <a:lvl1pPr>
              <a:lnSpc>
                <a:spcPts val="4668"/>
              </a:lnSpc>
              <a:defRPr sz="5334" baseline="0">
                <a:solidFill>
                  <a:schemeClr val="bg1"/>
                </a:solidFill>
                <a:latin typeface="+mj-lt"/>
              </a:defRPr>
            </a:lvl1pPr>
          </a:lstStyle>
          <a:p>
            <a:pPr lvl="0"/>
            <a:r>
              <a:rPr lang="en-US" altLang="ja-JP" dirty="0"/>
              <a:t>Text Here</a:t>
            </a:r>
            <a:br>
              <a:rPr lang="en-US" altLang="ja-JP" dirty="0"/>
            </a:br>
            <a:r>
              <a:rPr lang="en-US" dirty="0"/>
              <a:t>TEXT HERE</a:t>
            </a:r>
          </a:p>
        </p:txBody>
      </p:sp>
      <p:sp>
        <p:nvSpPr>
          <p:cNvPr id="16" name="テキスト プレースホルダー 11">
            <a:extLst>
              <a:ext uri="{FF2B5EF4-FFF2-40B4-BE49-F238E27FC236}">
                <a16:creationId xmlns:a16="http://schemas.microsoft.com/office/drawing/2014/main" id="{CE04DB75-1A00-4EE6-A5D5-97C242CBA0E0}"/>
              </a:ext>
            </a:extLst>
          </p:cNvPr>
          <p:cNvSpPr>
            <a:spLocks noGrp="1"/>
          </p:cNvSpPr>
          <p:nvPr>
            <p:ph type="body" sz="quarter" idx="15" hasCustomPrompt="1"/>
          </p:nvPr>
        </p:nvSpPr>
        <p:spPr>
          <a:xfrm>
            <a:off x="6768133" y="4173223"/>
            <a:ext cx="4751751" cy="1968219"/>
          </a:xfrm>
        </p:spPr>
        <p:txBody>
          <a:bodyPr anchor="t">
            <a:noAutofit/>
          </a:bodyPr>
          <a:lstStyle>
            <a:lvl1pPr>
              <a:defRPr sz="1600">
                <a:solidFill>
                  <a:schemeClr val="bg1"/>
                </a:solidFill>
                <a:latin typeface="+mj-lt"/>
              </a:defRPr>
            </a:lvl1pPr>
          </a:lstStyle>
          <a:p>
            <a:pPr lvl="0"/>
            <a:r>
              <a:rPr lang="en-US" altLang="ja-JP" dirty="0"/>
              <a:t>Text Here</a:t>
            </a:r>
            <a:endParaRPr lang="en-US" dirty="0"/>
          </a:p>
        </p:txBody>
      </p:sp>
    </p:spTree>
    <p:extLst>
      <p:ext uri="{BB962C8B-B14F-4D97-AF65-F5344CB8AC3E}">
        <p14:creationId xmlns:p14="http://schemas.microsoft.com/office/powerpoint/2010/main" val="421442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 presetClass="entr" presetSubtype="3" decel="100000" fill="hold" grpId="0" nodeType="afterEffect">
                                  <p:stCondLst>
                                    <p:cond delay="250"/>
                                  </p:stCondLst>
                                  <p:iterate type="wd">
                                    <p:tmPct val="10000"/>
                                  </p:iterate>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additive="base">
                                        <p:cTn id="14"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4" decel="100000" fill="hold" grpId="0" nodeType="withEffect">
                                  <p:stCondLst>
                                    <p:cond delay="500"/>
                                  </p:stCondLst>
                                  <p:childTnLst>
                                    <p:set>
                                      <p:cBhvr>
                                        <p:cTn id="17" dur="1" fill="hold">
                                          <p:stCondLst>
                                            <p:cond delay="0"/>
                                          </p:stCondLst>
                                        </p:cTn>
                                        <p:tgtEl>
                                          <p:spTgt spid="16">
                                            <p:txEl>
                                              <p:pRg st="0" end="0"/>
                                            </p:txEl>
                                          </p:spTgt>
                                        </p:tgtEl>
                                        <p:attrNameLst>
                                          <p:attrName>style.visibility</p:attrName>
                                        </p:attrNameLst>
                                      </p:cBhvr>
                                      <p:to>
                                        <p:strVal val="visible"/>
                                      </p:to>
                                    </p:set>
                                    <p:anim calcmode="lin" valueType="num">
                                      <p:cBhvr additive="base">
                                        <p:cTn id="1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effectLst/>
              </a:defRPr>
            </a:lvl1pPr>
          </a:lstStyle>
          <a:p>
            <a:r>
              <a:rPr lang="en-US"/>
              <a:t>Click to edit Master title style</a:t>
            </a:r>
          </a:p>
        </p:txBody>
      </p:sp>
      <p:grpSp>
        <p:nvGrpSpPr>
          <p:cNvPr id="3" name="Group 2">
            <a:extLst>
              <a:ext uri="{FF2B5EF4-FFF2-40B4-BE49-F238E27FC236}">
                <a16:creationId xmlns:a16="http://schemas.microsoft.com/office/drawing/2014/main" id="{0D4E9B62-4612-408E-801B-B718201269A4}"/>
              </a:ext>
            </a:extLst>
          </p:cNvPr>
          <p:cNvGrpSpPr>
            <a:grpSpLocks noChangeAspect="1"/>
          </p:cNvGrpSpPr>
          <p:nvPr userDrawn="1"/>
        </p:nvGrpSpPr>
        <p:grpSpPr>
          <a:xfrm>
            <a:off x="5251847" y="698463"/>
            <a:ext cx="1688306" cy="27195"/>
            <a:chOff x="9673249" y="2043533"/>
            <a:chExt cx="7919727" cy="127577"/>
          </a:xfrm>
        </p:grpSpPr>
        <p:sp>
          <p:nvSpPr>
            <p:cNvPr id="4" name="Rectangle 3">
              <a:extLst>
                <a:ext uri="{FF2B5EF4-FFF2-40B4-BE49-F238E27FC236}">
                  <a16:creationId xmlns:a16="http://schemas.microsoft.com/office/drawing/2014/main" id="{4A6E310A-48B2-4176-A60B-7B0E7DBD7DAD}"/>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5" name="Rectangle 4">
              <a:extLst>
                <a:ext uri="{FF2B5EF4-FFF2-40B4-BE49-F238E27FC236}">
                  <a16:creationId xmlns:a16="http://schemas.microsoft.com/office/drawing/2014/main" id="{A277560F-5192-4774-A00C-5F4F9C88C007}"/>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a:extLst>
                <a:ext uri="{FF2B5EF4-FFF2-40B4-BE49-F238E27FC236}">
                  <a16:creationId xmlns:a16="http://schemas.microsoft.com/office/drawing/2014/main" id="{095F7431-9F94-436E-81E4-61AEC7EA80AF}"/>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id="{8A29BBF4-37BF-411F-B7DA-DA44F6DF66F9}"/>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08492CD5-44BB-4A8E-A7F2-AD47320163FF}"/>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67212EB1-A3B6-4AE5-8A18-1D7CC3ECA78F}"/>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pic>
        <p:nvPicPr>
          <p:cNvPr id="17" name="図 5">
            <a:extLst>
              <a:ext uri="{FF2B5EF4-FFF2-40B4-BE49-F238E27FC236}">
                <a16:creationId xmlns:a16="http://schemas.microsoft.com/office/drawing/2014/main" id="{6918FE6C-9F34-44F0-93CD-114A967E13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0500" y="1423926"/>
            <a:ext cx="6153935" cy="4205957"/>
          </a:xfrm>
          <a:prstGeom prst="rect">
            <a:avLst/>
          </a:prstGeom>
        </p:spPr>
      </p:pic>
      <p:sp>
        <p:nvSpPr>
          <p:cNvPr id="18" name="図プレースホルダー 7">
            <a:extLst>
              <a:ext uri="{FF2B5EF4-FFF2-40B4-BE49-F238E27FC236}">
                <a16:creationId xmlns:a16="http://schemas.microsoft.com/office/drawing/2014/main" id="{2175400D-E4AA-40FF-AB29-C2CFBB0A3AE8}"/>
              </a:ext>
            </a:extLst>
          </p:cNvPr>
          <p:cNvSpPr>
            <a:spLocks noGrp="1"/>
          </p:cNvSpPr>
          <p:nvPr>
            <p:ph type="pic" sz="quarter" idx="19" hasCustomPrompt="1"/>
          </p:nvPr>
        </p:nvSpPr>
        <p:spPr>
          <a:xfrm>
            <a:off x="3155531" y="1597436"/>
            <a:ext cx="4704931" cy="3072341"/>
          </a:xfrm>
          <a:solidFill>
            <a:schemeClr val="bg1">
              <a:alpha val="22000"/>
            </a:schemeClr>
          </a:solidFill>
          <a:effectLst>
            <a:innerShdw blurRad="114300">
              <a:prstClr val="black"/>
            </a:innerShdw>
          </a:effectLst>
        </p:spPr>
        <p:txBody>
          <a:bodyPr/>
          <a:lstStyle>
            <a:lvl1pPr marL="0" indent="0">
              <a:buNone/>
              <a:defRPr>
                <a:latin typeface="+mj-lt"/>
              </a:defRPr>
            </a:lvl1pPr>
          </a:lstStyle>
          <a:p>
            <a:r>
              <a:rPr lang="en-US" dirty="0"/>
              <a:t>Add Image</a:t>
            </a:r>
          </a:p>
        </p:txBody>
      </p:sp>
      <p:sp>
        <p:nvSpPr>
          <p:cNvPr id="19" name="テキスト プレースホルダー 12">
            <a:extLst>
              <a:ext uri="{FF2B5EF4-FFF2-40B4-BE49-F238E27FC236}">
                <a16:creationId xmlns:a16="http://schemas.microsoft.com/office/drawing/2014/main" id="{096870AC-DFEF-42AF-887B-944453E1E4B5}"/>
              </a:ext>
            </a:extLst>
          </p:cNvPr>
          <p:cNvSpPr>
            <a:spLocks noGrp="1"/>
          </p:cNvSpPr>
          <p:nvPr>
            <p:ph type="body" sz="quarter" idx="20" hasCustomPrompt="1"/>
          </p:nvPr>
        </p:nvSpPr>
        <p:spPr>
          <a:xfrm>
            <a:off x="543170" y="2413526"/>
            <a:ext cx="2776783" cy="3746011"/>
          </a:xfrm>
          <a:blipFill>
            <a:blip r:embed="rId3" cstate="print"/>
            <a:stretch>
              <a:fillRect/>
            </a:stretch>
          </a:blipFill>
        </p:spPr>
        <p:txBody>
          <a:bodyPr/>
          <a:lstStyle>
            <a:lvl1pPr marL="0" indent="0">
              <a:buNone/>
              <a:defRPr>
                <a:latin typeface="+mj-lt"/>
              </a:defRPr>
            </a:lvl1pPr>
          </a:lstStyle>
          <a:p>
            <a:pPr lvl="0"/>
            <a:r>
              <a:rPr lang="en-US" dirty="0"/>
              <a:t> </a:t>
            </a:r>
          </a:p>
        </p:txBody>
      </p:sp>
      <p:sp>
        <p:nvSpPr>
          <p:cNvPr id="20" name="図プレースホルダー 7">
            <a:extLst>
              <a:ext uri="{FF2B5EF4-FFF2-40B4-BE49-F238E27FC236}">
                <a16:creationId xmlns:a16="http://schemas.microsoft.com/office/drawing/2014/main" id="{E64C0C0C-C6C9-4156-AA9A-750F808F82B9}"/>
              </a:ext>
            </a:extLst>
          </p:cNvPr>
          <p:cNvSpPr>
            <a:spLocks noGrp="1"/>
          </p:cNvSpPr>
          <p:nvPr>
            <p:ph type="pic" sz="quarter" idx="22" hasCustomPrompt="1"/>
          </p:nvPr>
        </p:nvSpPr>
        <p:spPr>
          <a:xfrm>
            <a:off x="933138" y="2709390"/>
            <a:ext cx="1980172" cy="2628000"/>
          </a:xfrm>
          <a:solidFill>
            <a:schemeClr val="bg1">
              <a:alpha val="22000"/>
            </a:schemeClr>
          </a:solidFill>
          <a:effectLst>
            <a:innerShdw blurRad="114300">
              <a:prstClr val="black"/>
            </a:innerShdw>
          </a:effectLst>
        </p:spPr>
        <p:txBody>
          <a:bodyPr/>
          <a:lstStyle>
            <a:lvl1pPr>
              <a:defRPr>
                <a:latin typeface="+mj-lt"/>
              </a:defRPr>
            </a:lvl1pPr>
          </a:lstStyle>
          <a:p>
            <a:r>
              <a:rPr lang="en-US" dirty="0"/>
              <a:t>Add Image</a:t>
            </a:r>
          </a:p>
        </p:txBody>
      </p:sp>
      <p:sp>
        <p:nvSpPr>
          <p:cNvPr id="21" name="テキスト プレースホルダー 18">
            <a:extLst>
              <a:ext uri="{FF2B5EF4-FFF2-40B4-BE49-F238E27FC236}">
                <a16:creationId xmlns:a16="http://schemas.microsoft.com/office/drawing/2014/main" id="{4037C552-2951-4EC6-8BC0-F429BFD75CEA}"/>
              </a:ext>
            </a:extLst>
          </p:cNvPr>
          <p:cNvSpPr>
            <a:spLocks noGrp="1"/>
          </p:cNvSpPr>
          <p:nvPr>
            <p:ph type="body" sz="quarter" idx="21"/>
          </p:nvPr>
        </p:nvSpPr>
        <p:spPr>
          <a:xfrm>
            <a:off x="2560574" y="3181613"/>
            <a:ext cx="1617238" cy="2715183"/>
          </a:xfrm>
          <a:blipFill>
            <a:blip r:embed="rId4" cstate="print"/>
            <a:stretch>
              <a:fillRect/>
            </a:stretch>
          </a:blipFill>
        </p:spPr>
        <p:txBody>
          <a:bodyPr/>
          <a:lstStyle>
            <a:lvl1pPr marL="0" indent="0">
              <a:buNone/>
              <a:defRPr>
                <a:latin typeface="+mj-lt"/>
              </a:defRPr>
            </a:lvl1pPr>
          </a:lstStyle>
          <a:p>
            <a:pPr lvl="0"/>
            <a:endParaRPr lang="en-US" dirty="0"/>
          </a:p>
        </p:txBody>
      </p:sp>
      <p:sp>
        <p:nvSpPr>
          <p:cNvPr id="22" name="図プレースホルダー 7">
            <a:extLst>
              <a:ext uri="{FF2B5EF4-FFF2-40B4-BE49-F238E27FC236}">
                <a16:creationId xmlns:a16="http://schemas.microsoft.com/office/drawing/2014/main" id="{5398E37E-0D59-4E3D-97B5-5488CF63F3BC}"/>
              </a:ext>
            </a:extLst>
          </p:cNvPr>
          <p:cNvSpPr>
            <a:spLocks noGrp="1"/>
          </p:cNvSpPr>
          <p:nvPr>
            <p:ph type="pic" sz="quarter" idx="23" hasCustomPrompt="1"/>
          </p:nvPr>
        </p:nvSpPr>
        <p:spPr>
          <a:xfrm>
            <a:off x="2818355" y="3508590"/>
            <a:ext cx="1099295" cy="1968000"/>
          </a:xfrm>
          <a:solidFill>
            <a:schemeClr val="bg1">
              <a:alpha val="22000"/>
            </a:schemeClr>
          </a:solidFill>
          <a:effectLst>
            <a:innerShdw blurRad="114300">
              <a:prstClr val="black"/>
            </a:innerShdw>
          </a:effectLst>
        </p:spPr>
        <p:txBody>
          <a:bodyPr/>
          <a:lstStyle>
            <a:lvl1pPr marL="0" indent="0">
              <a:buNone/>
              <a:defRPr>
                <a:latin typeface="+mj-lt"/>
              </a:defRPr>
            </a:lvl1pPr>
          </a:lstStyle>
          <a:p>
            <a:r>
              <a:rPr lang="en-US" dirty="0"/>
              <a:t>Add Image</a:t>
            </a:r>
          </a:p>
        </p:txBody>
      </p:sp>
      <p:sp>
        <p:nvSpPr>
          <p:cNvPr id="23" name="テキスト プレースホルダー 11">
            <a:extLst>
              <a:ext uri="{FF2B5EF4-FFF2-40B4-BE49-F238E27FC236}">
                <a16:creationId xmlns:a16="http://schemas.microsoft.com/office/drawing/2014/main" id="{AE4DF063-B3BF-4B32-A7EE-82919E303A90}"/>
              </a:ext>
            </a:extLst>
          </p:cNvPr>
          <p:cNvSpPr>
            <a:spLocks noGrp="1"/>
          </p:cNvSpPr>
          <p:nvPr>
            <p:ph type="body" sz="quarter" idx="14" hasCustomPrompt="1"/>
          </p:nvPr>
        </p:nvSpPr>
        <p:spPr>
          <a:xfrm>
            <a:off x="8209426" y="1501707"/>
            <a:ext cx="3744741" cy="540454"/>
          </a:xfrm>
        </p:spPr>
        <p:txBody>
          <a:bodyPr anchor="b">
            <a:noAutofit/>
          </a:bodyPr>
          <a:lstStyle>
            <a:lvl1pPr>
              <a:lnSpc>
                <a:spcPts val="2667"/>
              </a:lnSpc>
              <a:defRPr sz="2933">
                <a:solidFill>
                  <a:schemeClr val="tx1"/>
                </a:solidFill>
                <a:latin typeface="+mj-lt"/>
              </a:defRPr>
            </a:lvl1pPr>
          </a:lstStyle>
          <a:p>
            <a:pPr lvl="0"/>
            <a:r>
              <a:rPr lang="en-US" altLang="ja-JP" dirty="0"/>
              <a:t>Text Here</a:t>
            </a:r>
            <a:endParaRPr lang="en-US" dirty="0"/>
          </a:p>
        </p:txBody>
      </p:sp>
      <p:sp>
        <p:nvSpPr>
          <p:cNvPr id="24" name="テキスト プレースホルダー 11">
            <a:extLst>
              <a:ext uri="{FF2B5EF4-FFF2-40B4-BE49-F238E27FC236}">
                <a16:creationId xmlns:a16="http://schemas.microsoft.com/office/drawing/2014/main" id="{4A0EDF8E-FBB9-43C2-B358-4F74EC88456D}"/>
              </a:ext>
            </a:extLst>
          </p:cNvPr>
          <p:cNvSpPr>
            <a:spLocks noGrp="1"/>
          </p:cNvSpPr>
          <p:nvPr>
            <p:ph type="body" sz="quarter" idx="15" hasCustomPrompt="1"/>
          </p:nvPr>
        </p:nvSpPr>
        <p:spPr>
          <a:xfrm>
            <a:off x="8209426" y="2119942"/>
            <a:ext cx="3744741" cy="2309808"/>
          </a:xfrm>
        </p:spPr>
        <p:txBody>
          <a:bodyPr anchor="t">
            <a:noAutofit/>
          </a:bodyPr>
          <a:lstStyle>
            <a:lvl1pPr>
              <a:defRPr sz="1600">
                <a:solidFill>
                  <a:schemeClr val="tx1"/>
                </a:solidFill>
                <a:latin typeface="+mj-lt"/>
              </a:defRPr>
            </a:lvl1pPr>
          </a:lstStyle>
          <a:p>
            <a:pPr lvl="0"/>
            <a:r>
              <a:rPr lang="en-US" altLang="ja-JP" dirty="0"/>
              <a:t>Text Here</a:t>
            </a:r>
            <a:endParaRPr lang="en-US" dirty="0"/>
          </a:p>
        </p:txBody>
      </p:sp>
    </p:spTree>
    <p:extLst>
      <p:ext uri="{BB962C8B-B14F-4D97-AF65-F5344CB8AC3E}">
        <p14:creationId xmlns:p14="http://schemas.microsoft.com/office/powerpoint/2010/main" val="1296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bg/>
                                          </p:spTgt>
                                        </p:tgtEl>
                                        <p:attrNameLst>
                                          <p:attrName>style.visibility</p:attrName>
                                        </p:attrNameLst>
                                      </p:cBhvr>
                                      <p:to>
                                        <p:strVal val="visible"/>
                                      </p:to>
                                    </p:set>
                                    <p:animEffect transition="in" filter="fade">
                                      <p:cBhvr>
                                        <p:cTn id="14" dur="500"/>
                                        <p:tgtEl>
                                          <p:spTgt spid="19">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bg/>
                                          </p:spTgt>
                                        </p:tgtEl>
                                        <p:attrNameLst>
                                          <p:attrName>style.visibility</p:attrName>
                                        </p:attrNameLst>
                                      </p:cBhvr>
                                      <p:to>
                                        <p:strVal val="visible"/>
                                      </p:to>
                                    </p:set>
                                    <p:animEffect transition="in" filter="fade">
                                      <p:cBhvr>
                                        <p:cTn id="24" dur="500"/>
                                        <p:tgtEl>
                                          <p:spTgt spid="21">
                                            <p:bg/>
                                          </p:spTgt>
                                        </p:tgtEl>
                                      </p:cBhvr>
                                    </p:animEffect>
                                  </p:childTnLst>
                                </p:cTn>
                              </p:par>
                              <p:par>
                                <p:cTn id="25" presetID="10" presetClass="entr" presetSubtype="0" fill="hold" grpId="0" nodeType="withEffect" nodePh="1">
                                  <p:stCondLst>
                                    <p:cond delay="0"/>
                                  </p:stCondLst>
                                  <p:endCondLst>
                                    <p:cond evt="begin" delay="0">
                                      <p:tn val="25"/>
                                    </p:cond>
                                  </p:end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1500"/>
                            </p:stCondLst>
                            <p:childTnLst>
                              <p:par>
                                <p:cTn id="32" presetID="2" presetClass="entr" presetSubtype="2" decel="100000" fill="hold" grpId="0" nodeType="afterEffect">
                                  <p:stCondLst>
                                    <p:cond delay="250"/>
                                  </p:stCondLst>
                                  <p:childTnLst>
                                    <p:set>
                                      <p:cBhvr>
                                        <p:cTn id="33" dur="1" fill="hold">
                                          <p:stCondLst>
                                            <p:cond delay="0"/>
                                          </p:stCondLst>
                                        </p:cTn>
                                        <p:tgtEl>
                                          <p:spTgt spid="23">
                                            <p:txEl>
                                              <p:pRg st="0" end="0"/>
                                            </p:txEl>
                                          </p:spTgt>
                                        </p:tgtEl>
                                        <p:attrNameLst>
                                          <p:attrName>style.visibility</p:attrName>
                                        </p:attrNameLst>
                                      </p:cBhvr>
                                      <p:to>
                                        <p:strVal val="visible"/>
                                      </p:to>
                                    </p:set>
                                    <p:anim calcmode="lin" valueType="num">
                                      <p:cBhvr additive="base">
                                        <p:cTn id="3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3">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24">
                                            <p:txEl>
                                              <p:pRg st="0" end="0"/>
                                            </p:txEl>
                                          </p:spTgt>
                                        </p:tgtEl>
                                        <p:attrNameLst>
                                          <p:attrName>style.visibility</p:attrName>
                                        </p:attrNameLst>
                                      </p:cBhvr>
                                      <p:to>
                                        <p:strVal val="visible"/>
                                      </p:to>
                                    </p:set>
                                    <p:anim calcmode="lin" valueType="num">
                                      <p:cBhvr additive="base">
                                        <p:cTn id="3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build="allAtOnce"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bldP spid="23" grpId="0" build="p">
        <p:tmplLst>
          <p:tmpl lvl="1">
            <p:tnLst>
              <p:par>
                <p:cTn presetID="2" presetClass="entr" presetSubtype="2" decel="10000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903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119" y="1066801"/>
            <a:ext cx="4305704" cy="990599"/>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261" y="1066800"/>
            <a:ext cx="6541619" cy="510540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7119" y="2057400"/>
            <a:ext cx="4305704"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36770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119" y="987425"/>
            <a:ext cx="4305704" cy="1069975"/>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261" y="987425"/>
            <a:ext cx="6541619" cy="5184775"/>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67119" y="2057400"/>
            <a:ext cx="4305704"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767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nu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1C55-B3CE-44CA-B778-0666F00C3AAC}"/>
              </a:ext>
            </a:extLst>
          </p:cNvPr>
          <p:cNvSpPr>
            <a:spLocks noGrp="1"/>
          </p:cNvSpPr>
          <p:nvPr>
            <p:ph type="title"/>
          </p:nvPr>
        </p:nvSpPr>
        <p:spPr/>
        <p:txBody>
          <a:bodyPr/>
          <a:lstStyle/>
          <a:p>
            <a:r>
              <a:rPr lang="en-US" dirty="0"/>
              <a:t>Click to edit Master title style</a:t>
            </a:r>
          </a:p>
        </p:txBody>
      </p:sp>
      <p:grpSp>
        <p:nvGrpSpPr>
          <p:cNvPr id="29" name="Group 28">
            <a:extLst>
              <a:ext uri="{FF2B5EF4-FFF2-40B4-BE49-F238E27FC236}">
                <a16:creationId xmlns:a16="http://schemas.microsoft.com/office/drawing/2014/main" id="{20A34E6C-44CA-4457-AFAF-B7C160416C1A}"/>
              </a:ext>
            </a:extLst>
          </p:cNvPr>
          <p:cNvGrpSpPr>
            <a:grpSpLocks noChangeAspect="1"/>
          </p:cNvGrpSpPr>
          <p:nvPr userDrawn="1"/>
        </p:nvGrpSpPr>
        <p:grpSpPr>
          <a:xfrm>
            <a:off x="5251847" y="698463"/>
            <a:ext cx="1688306" cy="27195"/>
            <a:chOff x="9673249" y="2043533"/>
            <a:chExt cx="7919727" cy="127577"/>
          </a:xfrm>
        </p:grpSpPr>
        <p:sp>
          <p:nvSpPr>
            <p:cNvPr id="30" name="Rectangle 29">
              <a:extLst>
                <a:ext uri="{FF2B5EF4-FFF2-40B4-BE49-F238E27FC236}">
                  <a16:creationId xmlns:a16="http://schemas.microsoft.com/office/drawing/2014/main" id="{FA5D8760-AECC-4B2B-8628-6AAB668527A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a:extLst>
                <a:ext uri="{FF2B5EF4-FFF2-40B4-BE49-F238E27FC236}">
                  <a16:creationId xmlns:a16="http://schemas.microsoft.com/office/drawing/2014/main" id="{96E1297A-E525-4C69-B05D-75E8D9B05B8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6EB2B902-C32E-4562-9720-6ABFEEE4812C}"/>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D764EB68-963F-470A-A626-0A7FF31D23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E93D1942-083A-4CD0-B51B-84E61D2966F0}"/>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4A7D1B98-ABBC-4857-AAB2-5566960EF3B6}"/>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
        <p:nvSpPr>
          <p:cNvPr id="75" name="Freeform 164">
            <a:extLst>
              <a:ext uri="{FF2B5EF4-FFF2-40B4-BE49-F238E27FC236}">
                <a16:creationId xmlns:a16="http://schemas.microsoft.com/office/drawing/2014/main" id="{4B5F9A1B-A3B5-4679-8E07-88EC1BB5F539}"/>
              </a:ext>
            </a:extLst>
          </p:cNvPr>
          <p:cNvSpPr>
            <a:spLocks noChangeArrowheads="1"/>
          </p:cNvSpPr>
          <p:nvPr userDrawn="1"/>
        </p:nvSpPr>
        <p:spPr bwMode="auto">
          <a:xfrm>
            <a:off x="1802690" y="2402680"/>
            <a:ext cx="1847463" cy="1768953"/>
          </a:xfrm>
          <a:custGeom>
            <a:avLst/>
            <a:gdLst>
              <a:gd name="T0" fmla="*/ 3321 w 3322"/>
              <a:gd name="T1" fmla="*/ 3178 h 3179"/>
              <a:gd name="T2" fmla="*/ 0 w 3322"/>
              <a:gd name="T3" fmla="*/ 3178 h 3179"/>
              <a:gd name="T4" fmla="*/ 0 w 3322"/>
              <a:gd name="T5" fmla="*/ 0 h 3179"/>
              <a:gd name="T6" fmla="*/ 3321 w 3322"/>
              <a:gd name="T7" fmla="*/ 0 h 3179"/>
              <a:gd name="T8" fmla="*/ 3321 w 3322"/>
              <a:gd name="T9" fmla="*/ 3178 h 3179"/>
            </a:gdLst>
            <a:ahLst/>
            <a:cxnLst>
              <a:cxn ang="0">
                <a:pos x="T0" y="T1"/>
              </a:cxn>
              <a:cxn ang="0">
                <a:pos x="T2" y="T3"/>
              </a:cxn>
              <a:cxn ang="0">
                <a:pos x="T4" y="T5"/>
              </a:cxn>
              <a:cxn ang="0">
                <a:pos x="T6" y="T7"/>
              </a:cxn>
              <a:cxn ang="0">
                <a:pos x="T8" y="T9"/>
              </a:cxn>
            </a:cxnLst>
            <a:rect l="0" t="0" r="r" b="b"/>
            <a:pathLst>
              <a:path w="3322" h="3179">
                <a:moveTo>
                  <a:pt x="3321" y="3178"/>
                </a:moveTo>
                <a:lnTo>
                  <a:pt x="0" y="3178"/>
                </a:lnTo>
                <a:lnTo>
                  <a:pt x="0" y="0"/>
                </a:lnTo>
                <a:lnTo>
                  <a:pt x="3321" y="0"/>
                </a:lnTo>
                <a:lnTo>
                  <a:pt x="3321" y="3178"/>
                </a:lnTo>
              </a:path>
            </a:pathLst>
          </a:custGeom>
          <a:solidFill>
            <a:srgbClr val="3AE0A8"/>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6" name="Freeform 165">
            <a:extLst>
              <a:ext uri="{FF2B5EF4-FFF2-40B4-BE49-F238E27FC236}">
                <a16:creationId xmlns:a16="http://schemas.microsoft.com/office/drawing/2014/main" id="{E3CD04D5-CA7C-4906-B678-5F0C535202EC}"/>
              </a:ext>
            </a:extLst>
          </p:cNvPr>
          <p:cNvSpPr>
            <a:spLocks noChangeArrowheads="1"/>
          </p:cNvSpPr>
          <p:nvPr userDrawn="1"/>
        </p:nvSpPr>
        <p:spPr bwMode="auto">
          <a:xfrm>
            <a:off x="1802690" y="1676452"/>
            <a:ext cx="1847463" cy="662437"/>
          </a:xfrm>
          <a:custGeom>
            <a:avLst/>
            <a:gdLst>
              <a:gd name="T0" fmla="*/ 2140 w 3322"/>
              <a:gd name="T1" fmla="*/ 0 h 1191"/>
              <a:gd name="T2" fmla="*/ 2140 w 3322"/>
              <a:gd name="T3" fmla="*/ 0 h 1191"/>
              <a:gd name="T4" fmla="*/ 1181 w 3322"/>
              <a:gd name="T5" fmla="*/ 0 h 1191"/>
              <a:gd name="T6" fmla="*/ 0 w 3322"/>
              <a:gd name="T7" fmla="*/ 1190 h 1191"/>
              <a:gd name="T8" fmla="*/ 0 w 3322"/>
              <a:gd name="T9" fmla="*/ 1190 h 1191"/>
              <a:gd name="T10" fmla="*/ 3321 w 3322"/>
              <a:gd name="T11" fmla="*/ 1190 h 1191"/>
              <a:gd name="T12" fmla="*/ 3321 w 3322"/>
              <a:gd name="T13" fmla="*/ 1190 h 1191"/>
              <a:gd name="T14" fmla="*/ 2140 w 3322"/>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2" h="1191">
                <a:moveTo>
                  <a:pt x="2140" y="0"/>
                </a:moveTo>
                <a:lnTo>
                  <a:pt x="2140" y="0"/>
                </a:lnTo>
                <a:cubicBezTo>
                  <a:pt x="1181" y="0"/>
                  <a:pt x="1181" y="0"/>
                  <a:pt x="1181" y="0"/>
                </a:cubicBezTo>
                <a:cubicBezTo>
                  <a:pt x="533" y="0"/>
                  <a:pt x="0" y="533"/>
                  <a:pt x="0" y="1190"/>
                </a:cubicBezTo>
                <a:lnTo>
                  <a:pt x="0" y="1190"/>
                </a:lnTo>
                <a:cubicBezTo>
                  <a:pt x="3321" y="1190"/>
                  <a:pt x="3321" y="1190"/>
                  <a:pt x="3321" y="1190"/>
                </a:cubicBezTo>
                <a:lnTo>
                  <a:pt x="3321" y="1190"/>
                </a:lnTo>
                <a:cubicBezTo>
                  <a:pt x="3321" y="533"/>
                  <a:pt x="2797" y="0"/>
                  <a:pt x="2140" y="0"/>
                </a:cubicBezTo>
              </a:path>
            </a:pathLst>
          </a:custGeom>
          <a:solidFill>
            <a:srgbClr val="3AE0A8"/>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7" name="Freeform 166">
            <a:extLst>
              <a:ext uri="{FF2B5EF4-FFF2-40B4-BE49-F238E27FC236}">
                <a16:creationId xmlns:a16="http://schemas.microsoft.com/office/drawing/2014/main" id="{E61D00D7-454E-420F-875D-72CAA538F0F1}"/>
              </a:ext>
            </a:extLst>
          </p:cNvPr>
          <p:cNvSpPr>
            <a:spLocks noChangeArrowheads="1"/>
          </p:cNvSpPr>
          <p:nvPr userDrawn="1"/>
        </p:nvSpPr>
        <p:spPr bwMode="auto">
          <a:xfrm>
            <a:off x="1802690" y="4240330"/>
            <a:ext cx="1867091" cy="866075"/>
          </a:xfrm>
          <a:custGeom>
            <a:avLst/>
            <a:gdLst>
              <a:gd name="T0" fmla="*/ 1679 w 3358"/>
              <a:gd name="T1" fmla="*/ 1554 h 1555"/>
              <a:gd name="T2" fmla="*/ 2522 w 3358"/>
              <a:gd name="T3" fmla="*/ 772 h 1555"/>
              <a:gd name="T4" fmla="*/ 3357 w 3358"/>
              <a:gd name="T5" fmla="*/ 0 h 1555"/>
              <a:gd name="T6" fmla="*/ 1679 w 3358"/>
              <a:gd name="T7" fmla="*/ 0 h 1555"/>
              <a:gd name="T8" fmla="*/ 0 w 3358"/>
              <a:gd name="T9" fmla="*/ 0 h 1555"/>
              <a:gd name="T10" fmla="*/ 835 w 3358"/>
              <a:gd name="T11" fmla="*/ 772 h 1555"/>
              <a:gd name="T12" fmla="*/ 1679 w 3358"/>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58" h="1555">
                <a:moveTo>
                  <a:pt x="1679" y="1554"/>
                </a:moveTo>
                <a:lnTo>
                  <a:pt x="2522" y="772"/>
                </a:lnTo>
                <a:lnTo>
                  <a:pt x="3357" y="0"/>
                </a:lnTo>
                <a:lnTo>
                  <a:pt x="1679" y="0"/>
                </a:lnTo>
                <a:lnTo>
                  <a:pt x="0" y="0"/>
                </a:lnTo>
                <a:lnTo>
                  <a:pt x="835" y="772"/>
                </a:lnTo>
                <a:lnTo>
                  <a:pt x="1679" y="1554"/>
                </a:lnTo>
              </a:path>
            </a:pathLst>
          </a:custGeom>
          <a:solidFill>
            <a:srgbClr val="FFFFFF">
              <a:lumMod val="50000"/>
              <a:alpha val="10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8" name="Freeform 167">
            <a:extLst>
              <a:ext uri="{FF2B5EF4-FFF2-40B4-BE49-F238E27FC236}">
                <a16:creationId xmlns:a16="http://schemas.microsoft.com/office/drawing/2014/main" id="{74EFCDAB-9CE5-4452-A724-72A0608CA03E}"/>
              </a:ext>
            </a:extLst>
          </p:cNvPr>
          <p:cNvSpPr>
            <a:spLocks noChangeArrowheads="1"/>
          </p:cNvSpPr>
          <p:nvPr userDrawn="1"/>
        </p:nvSpPr>
        <p:spPr bwMode="auto">
          <a:xfrm>
            <a:off x="2362082" y="4753104"/>
            <a:ext cx="750762" cy="350847"/>
          </a:xfrm>
          <a:custGeom>
            <a:avLst/>
            <a:gdLst>
              <a:gd name="T0" fmla="*/ 675 w 1351"/>
              <a:gd name="T1" fmla="*/ 631 h 632"/>
              <a:gd name="T2" fmla="*/ 1012 w 1351"/>
              <a:gd name="T3" fmla="*/ 311 h 632"/>
              <a:gd name="T4" fmla="*/ 1350 w 1351"/>
              <a:gd name="T5" fmla="*/ 0 h 632"/>
              <a:gd name="T6" fmla="*/ 675 w 1351"/>
              <a:gd name="T7" fmla="*/ 0 h 632"/>
              <a:gd name="T8" fmla="*/ 0 w 1351"/>
              <a:gd name="T9" fmla="*/ 0 h 632"/>
              <a:gd name="T10" fmla="*/ 337 w 1351"/>
              <a:gd name="T11" fmla="*/ 311 h 632"/>
              <a:gd name="T12" fmla="*/ 675 w 1351"/>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51" h="632">
                <a:moveTo>
                  <a:pt x="675" y="631"/>
                </a:moveTo>
                <a:lnTo>
                  <a:pt x="1012" y="311"/>
                </a:lnTo>
                <a:lnTo>
                  <a:pt x="1350" y="0"/>
                </a:lnTo>
                <a:lnTo>
                  <a:pt x="675" y="0"/>
                </a:lnTo>
                <a:lnTo>
                  <a:pt x="0" y="0"/>
                </a:lnTo>
                <a:lnTo>
                  <a:pt x="337" y="311"/>
                </a:lnTo>
                <a:lnTo>
                  <a:pt x="675" y="631"/>
                </a:lnTo>
              </a:path>
            </a:pathLst>
          </a:custGeom>
          <a:solidFill>
            <a:srgbClr val="999999"/>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79" name="Freeform 168">
            <a:extLst>
              <a:ext uri="{FF2B5EF4-FFF2-40B4-BE49-F238E27FC236}">
                <a16:creationId xmlns:a16="http://schemas.microsoft.com/office/drawing/2014/main" id="{88430541-15F3-46AA-A84B-ECFFAB9C3DEE}"/>
              </a:ext>
            </a:extLst>
          </p:cNvPr>
          <p:cNvSpPr>
            <a:spLocks noChangeArrowheads="1"/>
          </p:cNvSpPr>
          <p:nvPr userDrawn="1"/>
        </p:nvSpPr>
        <p:spPr bwMode="auto">
          <a:xfrm>
            <a:off x="4023080" y="2402680"/>
            <a:ext cx="1852371" cy="1768953"/>
          </a:xfrm>
          <a:custGeom>
            <a:avLst/>
            <a:gdLst>
              <a:gd name="T0" fmla="*/ 3330 w 3331"/>
              <a:gd name="T1" fmla="*/ 3178 h 3179"/>
              <a:gd name="T2" fmla="*/ 0 w 3331"/>
              <a:gd name="T3" fmla="*/ 3178 h 3179"/>
              <a:gd name="T4" fmla="*/ 0 w 3331"/>
              <a:gd name="T5" fmla="*/ 0 h 3179"/>
              <a:gd name="T6" fmla="*/ 3330 w 3331"/>
              <a:gd name="T7" fmla="*/ 0 h 3179"/>
              <a:gd name="T8" fmla="*/ 3330 w 3331"/>
              <a:gd name="T9" fmla="*/ 3178 h 3179"/>
            </a:gdLst>
            <a:ahLst/>
            <a:cxnLst>
              <a:cxn ang="0">
                <a:pos x="T0" y="T1"/>
              </a:cxn>
              <a:cxn ang="0">
                <a:pos x="T2" y="T3"/>
              </a:cxn>
              <a:cxn ang="0">
                <a:pos x="T4" y="T5"/>
              </a:cxn>
              <a:cxn ang="0">
                <a:pos x="T6" y="T7"/>
              </a:cxn>
              <a:cxn ang="0">
                <a:pos x="T8" y="T9"/>
              </a:cxn>
            </a:cxnLst>
            <a:rect l="0" t="0" r="r" b="b"/>
            <a:pathLst>
              <a:path w="3331" h="3179">
                <a:moveTo>
                  <a:pt x="3330" y="3178"/>
                </a:moveTo>
                <a:lnTo>
                  <a:pt x="0" y="3178"/>
                </a:lnTo>
                <a:lnTo>
                  <a:pt x="0" y="0"/>
                </a:lnTo>
                <a:lnTo>
                  <a:pt x="3330" y="0"/>
                </a:lnTo>
                <a:lnTo>
                  <a:pt x="3330" y="3178"/>
                </a:lnTo>
              </a:path>
            </a:pathLst>
          </a:custGeom>
          <a:solidFill>
            <a:srgbClr val="1AACD1"/>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5" name="Freeform 169">
            <a:extLst>
              <a:ext uri="{FF2B5EF4-FFF2-40B4-BE49-F238E27FC236}">
                <a16:creationId xmlns:a16="http://schemas.microsoft.com/office/drawing/2014/main" id="{899641B2-0977-4FD2-8C8F-44919B5A9232}"/>
              </a:ext>
            </a:extLst>
          </p:cNvPr>
          <p:cNvSpPr>
            <a:spLocks noChangeArrowheads="1"/>
          </p:cNvSpPr>
          <p:nvPr userDrawn="1"/>
        </p:nvSpPr>
        <p:spPr bwMode="auto">
          <a:xfrm>
            <a:off x="4023080" y="1676452"/>
            <a:ext cx="1852371" cy="662437"/>
          </a:xfrm>
          <a:custGeom>
            <a:avLst/>
            <a:gdLst>
              <a:gd name="T0" fmla="*/ 2140 w 3331"/>
              <a:gd name="T1" fmla="*/ 0 h 1191"/>
              <a:gd name="T2" fmla="*/ 2140 w 3331"/>
              <a:gd name="T3" fmla="*/ 0 h 1191"/>
              <a:gd name="T4" fmla="*/ 1189 w 3331"/>
              <a:gd name="T5" fmla="*/ 0 h 1191"/>
              <a:gd name="T6" fmla="*/ 0 w 3331"/>
              <a:gd name="T7" fmla="*/ 1190 h 1191"/>
              <a:gd name="T8" fmla="*/ 0 w 3331"/>
              <a:gd name="T9" fmla="*/ 1190 h 1191"/>
              <a:gd name="T10" fmla="*/ 3330 w 3331"/>
              <a:gd name="T11" fmla="*/ 1190 h 1191"/>
              <a:gd name="T12" fmla="*/ 3330 w 3331"/>
              <a:gd name="T13" fmla="*/ 1190 h 1191"/>
              <a:gd name="T14" fmla="*/ 2140 w 3331"/>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1" h="1191">
                <a:moveTo>
                  <a:pt x="2140" y="0"/>
                </a:moveTo>
                <a:lnTo>
                  <a:pt x="2140" y="0"/>
                </a:lnTo>
                <a:cubicBezTo>
                  <a:pt x="1189" y="0"/>
                  <a:pt x="1189" y="0"/>
                  <a:pt x="1189" y="0"/>
                </a:cubicBezTo>
                <a:cubicBezTo>
                  <a:pt x="532" y="0"/>
                  <a:pt x="0" y="533"/>
                  <a:pt x="0" y="1190"/>
                </a:cubicBezTo>
                <a:lnTo>
                  <a:pt x="0" y="1190"/>
                </a:lnTo>
                <a:cubicBezTo>
                  <a:pt x="3330" y="1190"/>
                  <a:pt x="3330" y="1190"/>
                  <a:pt x="3330" y="1190"/>
                </a:cubicBezTo>
                <a:lnTo>
                  <a:pt x="3330" y="1190"/>
                </a:lnTo>
                <a:cubicBezTo>
                  <a:pt x="3330" y="533"/>
                  <a:pt x="2797" y="0"/>
                  <a:pt x="2140" y="0"/>
                </a:cubicBezTo>
              </a:path>
            </a:pathLst>
          </a:custGeom>
          <a:solidFill>
            <a:srgbClr val="1AACD1"/>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6" name="Freeform 170">
            <a:extLst>
              <a:ext uri="{FF2B5EF4-FFF2-40B4-BE49-F238E27FC236}">
                <a16:creationId xmlns:a16="http://schemas.microsoft.com/office/drawing/2014/main" id="{F4A0AA04-CC46-4A66-81DE-A3BA0144031D}"/>
              </a:ext>
            </a:extLst>
          </p:cNvPr>
          <p:cNvSpPr>
            <a:spLocks noChangeArrowheads="1"/>
          </p:cNvSpPr>
          <p:nvPr userDrawn="1"/>
        </p:nvSpPr>
        <p:spPr bwMode="auto">
          <a:xfrm>
            <a:off x="4023080" y="4240330"/>
            <a:ext cx="1867092" cy="866075"/>
          </a:xfrm>
          <a:custGeom>
            <a:avLst/>
            <a:gdLst>
              <a:gd name="T0" fmla="*/ 1678 w 3357"/>
              <a:gd name="T1" fmla="*/ 1554 h 1555"/>
              <a:gd name="T2" fmla="*/ 2522 w 3357"/>
              <a:gd name="T3" fmla="*/ 772 h 1555"/>
              <a:gd name="T4" fmla="*/ 3356 w 3357"/>
              <a:gd name="T5" fmla="*/ 0 h 1555"/>
              <a:gd name="T6" fmla="*/ 1678 w 3357"/>
              <a:gd name="T7" fmla="*/ 0 h 1555"/>
              <a:gd name="T8" fmla="*/ 0 w 3357"/>
              <a:gd name="T9" fmla="*/ 0 h 1555"/>
              <a:gd name="T10" fmla="*/ 843 w 3357"/>
              <a:gd name="T11" fmla="*/ 772 h 1555"/>
              <a:gd name="T12" fmla="*/ 1678 w 3357"/>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57" h="1555">
                <a:moveTo>
                  <a:pt x="1678" y="1554"/>
                </a:moveTo>
                <a:lnTo>
                  <a:pt x="2522" y="772"/>
                </a:lnTo>
                <a:lnTo>
                  <a:pt x="3356" y="0"/>
                </a:lnTo>
                <a:lnTo>
                  <a:pt x="1678" y="0"/>
                </a:lnTo>
                <a:lnTo>
                  <a:pt x="0" y="0"/>
                </a:lnTo>
                <a:lnTo>
                  <a:pt x="843" y="772"/>
                </a:lnTo>
                <a:lnTo>
                  <a:pt x="1678" y="1554"/>
                </a:lnTo>
              </a:path>
            </a:pathLst>
          </a:custGeom>
          <a:solidFill>
            <a:srgbClr val="FFFFFF">
              <a:lumMod val="50000"/>
              <a:alpha val="10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7" name="Freeform 171">
            <a:extLst>
              <a:ext uri="{FF2B5EF4-FFF2-40B4-BE49-F238E27FC236}">
                <a16:creationId xmlns:a16="http://schemas.microsoft.com/office/drawing/2014/main" id="{30378755-F9E9-46CB-998D-3EA88358AEFD}"/>
              </a:ext>
            </a:extLst>
          </p:cNvPr>
          <p:cNvSpPr>
            <a:spLocks noChangeArrowheads="1"/>
          </p:cNvSpPr>
          <p:nvPr userDrawn="1"/>
        </p:nvSpPr>
        <p:spPr bwMode="auto">
          <a:xfrm>
            <a:off x="4580019" y="4753104"/>
            <a:ext cx="755669" cy="350847"/>
          </a:xfrm>
          <a:custGeom>
            <a:avLst/>
            <a:gdLst>
              <a:gd name="T0" fmla="*/ 675 w 1360"/>
              <a:gd name="T1" fmla="*/ 631 h 632"/>
              <a:gd name="T2" fmla="*/ 1012 w 1360"/>
              <a:gd name="T3" fmla="*/ 311 h 632"/>
              <a:gd name="T4" fmla="*/ 1359 w 1360"/>
              <a:gd name="T5" fmla="*/ 0 h 632"/>
              <a:gd name="T6" fmla="*/ 675 w 1360"/>
              <a:gd name="T7" fmla="*/ 0 h 632"/>
              <a:gd name="T8" fmla="*/ 0 w 1360"/>
              <a:gd name="T9" fmla="*/ 0 h 632"/>
              <a:gd name="T10" fmla="*/ 338 w 1360"/>
              <a:gd name="T11" fmla="*/ 311 h 632"/>
              <a:gd name="T12" fmla="*/ 675 w 1360"/>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60" h="632">
                <a:moveTo>
                  <a:pt x="675" y="631"/>
                </a:moveTo>
                <a:lnTo>
                  <a:pt x="1012" y="311"/>
                </a:lnTo>
                <a:lnTo>
                  <a:pt x="1359" y="0"/>
                </a:lnTo>
                <a:lnTo>
                  <a:pt x="675" y="0"/>
                </a:lnTo>
                <a:lnTo>
                  <a:pt x="0" y="0"/>
                </a:lnTo>
                <a:lnTo>
                  <a:pt x="338" y="311"/>
                </a:lnTo>
                <a:lnTo>
                  <a:pt x="675" y="631"/>
                </a:lnTo>
              </a:path>
            </a:pathLst>
          </a:custGeom>
          <a:solidFill>
            <a:srgbClr val="999999"/>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8" name="Freeform 172">
            <a:extLst>
              <a:ext uri="{FF2B5EF4-FFF2-40B4-BE49-F238E27FC236}">
                <a16:creationId xmlns:a16="http://schemas.microsoft.com/office/drawing/2014/main" id="{8188191A-B514-452C-B60A-CE788C42F11A}"/>
              </a:ext>
            </a:extLst>
          </p:cNvPr>
          <p:cNvSpPr>
            <a:spLocks noChangeArrowheads="1"/>
          </p:cNvSpPr>
          <p:nvPr userDrawn="1"/>
        </p:nvSpPr>
        <p:spPr bwMode="auto">
          <a:xfrm>
            <a:off x="6241018" y="2402680"/>
            <a:ext cx="1852371" cy="1768953"/>
          </a:xfrm>
          <a:custGeom>
            <a:avLst/>
            <a:gdLst>
              <a:gd name="T0" fmla="*/ 3329 w 3330"/>
              <a:gd name="T1" fmla="*/ 3178 h 3179"/>
              <a:gd name="T2" fmla="*/ 0 w 3330"/>
              <a:gd name="T3" fmla="*/ 3178 h 3179"/>
              <a:gd name="T4" fmla="*/ 0 w 3330"/>
              <a:gd name="T5" fmla="*/ 0 h 3179"/>
              <a:gd name="T6" fmla="*/ 3329 w 3330"/>
              <a:gd name="T7" fmla="*/ 0 h 3179"/>
              <a:gd name="T8" fmla="*/ 3329 w 3330"/>
              <a:gd name="T9" fmla="*/ 3178 h 3179"/>
            </a:gdLst>
            <a:ahLst/>
            <a:cxnLst>
              <a:cxn ang="0">
                <a:pos x="T0" y="T1"/>
              </a:cxn>
              <a:cxn ang="0">
                <a:pos x="T2" y="T3"/>
              </a:cxn>
              <a:cxn ang="0">
                <a:pos x="T4" y="T5"/>
              </a:cxn>
              <a:cxn ang="0">
                <a:pos x="T6" y="T7"/>
              </a:cxn>
              <a:cxn ang="0">
                <a:pos x="T8" y="T9"/>
              </a:cxn>
            </a:cxnLst>
            <a:rect l="0" t="0" r="r" b="b"/>
            <a:pathLst>
              <a:path w="3330" h="3179">
                <a:moveTo>
                  <a:pt x="3329" y="3178"/>
                </a:moveTo>
                <a:lnTo>
                  <a:pt x="0" y="3178"/>
                </a:lnTo>
                <a:lnTo>
                  <a:pt x="0" y="0"/>
                </a:lnTo>
                <a:lnTo>
                  <a:pt x="3329" y="0"/>
                </a:lnTo>
                <a:lnTo>
                  <a:pt x="3329" y="3178"/>
                </a:lnTo>
              </a:path>
            </a:pathLst>
          </a:custGeom>
          <a:solidFill>
            <a:srgbClr val="6967CC"/>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89" name="Freeform 173">
            <a:extLst>
              <a:ext uri="{FF2B5EF4-FFF2-40B4-BE49-F238E27FC236}">
                <a16:creationId xmlns:a16="http://schemas.microsoft.com/office/drawing/2014/main" id="{0D836600-C8A9-4393-8B0C-DAD53E2CBF71}"/>
              </a:ext>
            </a:extLst>
          </p:cNvPr>
          <p:cNvSpPr>
            <a:spLocks noChangeArrowheads="1"/>
          </p:cNvSpPr>
          <p:nvPr userDrawn="1"/>
        </p:nvSpPr>
        <p:spPr bwMode="auto">
          <a:xfrm>
            <a:off x="6241018" y="1676452"/>
            <a:ext cx="1852371" cy="662437"/>
          </a:xfrm>
          <a:custGeom>
            <a:avLst/>
            <a:gdLst>
              <a:gd name="T0" fmla="*/ 2139 w 3330"/>
              <a:gd name="T1" fmla="*/ 0 h 1191"/>
              <a:gd name="T2" fmla="*/ 2139 w 3330"/>
              <a:gd name="T3" fmla="*/ 0 h 1191"/>
              <a:gd name="T4" fmla="*/ 1190 w 3330"/>
              <a:gd name="T5" fmla="*/ 0 h 1191"/>
              <a:gd name="T6" fmla="*/ 0 w 3330"/>
              <a:gd name="T7" fmla="*/ 1190 h 1191"/>
              <a:gd name="T8" fmla="*/ 0 w 3330"/>
              <a:gd name="T9" fmla="*/ 1190 h 1191"/>
              <a:gd name="T10" fmla="*/ 3329 w 3330"/>
              <a:gd name="T11" fmla="*/ 1190 h 1191"/>
              <a:gd name="T12" fmla="*/ 3329 w 3330"/>
              <a:gd name="T13" fmla="*/ 1190 h 1191"/>
              <a:gd name="T14" fmla="*/ 2139 w 3330"/>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0" h="1191">
                <a:moveTo>
                  <a:pt x="2139" y="0"/>
                </a:moveTo>
                <a:lnTo>
                  <a:pt x="2139" y="0"/>
                </a:lnTo>
                <a:cubicBezTo>
                  <a:pt x="1190" y="0"/>
                  <a:pt x="1190" y="0"/>
                  <a:pt x="1190" y="0"/>
                </a:cubicBezTo>
                <a:cubicBezTo>
                  <a:pt x="533" y="0"/>
                  <a:pt x="0" y="533"/>
                  <a:pt x="0" y="1190"/>
                </a:cubicBezTo>
                <a:lnTo>
                  <a:pt x="0" y="1190"/>
                </a:lnTo>
                <a:cubicBezTo>
                  <a:pt x="3329" y="1190"/>
                  <a:pt x="3329" y="1190"/>
                  <a:pt x="3329" y="1190"/>
                </a:cubicBezTo>
                <a:lnTo>
                  <a:pt x="3329" y="1190"/>
                </a:lnTo>
                <a:cubicBezTo>
                  <a:pt x="3329" y="533"/>
                  <a:pt x="2796" y="0"/>
                  <a:pt x="2139" y="0"/>
                </a:cubicBezTo>
              </a:path>
            </a:pathLst>
          </a:custGeom>
          <a:solidFill>
            <a:srgbClr val="6967CC"/>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0" name="Freeform 174">
            <a:extLst>
              <a:ext uri="{FF2B5EF4-FFF2-40B4-BE49-F238E27FC236}">
                <a16:creationId xmlns:a16="http://schemas.microsoft.com/office/drawing/2014/main" id="{A05A86A0-EC32-4488-900C-D70F11357BB7}"/>
              </a:ext>
            </a:extLst>
          </p:cNvPr>
          <p:cNvSpPr>
            <a:spLocks noChangeArrowheads="1"/>
          </p:cNvSpPr>
          <p:nvPr userDrawn="1"/>
        </p:nvSpPr>
        <p:spPr bwMode="auto">
          <a:xfrm>
            <a:off x="6241018" y="4240330"/>
            <a:ext cx="1871999" cy="866075"/>
          </a:xfrm>
          <a:custGeom>
            <a:avLst/>
            <a:gdLst>
              <a:gd name="T0" fmla="*/ 1677 w 3365"/>
              <a:gd name="T1" fmla="*/ 1554 h 1555"/>
              <a:gd name="T2" fmla="*/ 2521 w 3365"/>
              <a:gd name="T3" fmla="*/ 772 h 1555"/>
              <a:gd name="T4" fmla="*/ 3364 w 3365"/>
              <a:gd name="T5" fmla="*/ 0 h 1555"/>
              <a:gd name="T6" fmla="*/ 1677 w 3365"/>
              <a:gd name="T7" fmla="*/ 0 h 1555"/>
              <a:gd name="T8" fmla="*/ 0 w 3365"/>
              <a:gd name="T9" fmla="*/ 0 h 1555"/>
              <a:gd name="T10" fmla="*/ 843 w 3365"/>
              <a:gd name="T11" fmla="*/ 772 h 1555"/>
              <a:gd name="T12" fmla="*/ 1677 w 3365"/>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65" h="1555">
                <a:moveTo>
                  <a:pt x="1677" y="1554"/>
                </a:moveTo>
                <a:lnTo>
                  <a:pt x="2521" y="772"/>
                </a:lnTo>
                <a:lnTo>
                  <a:pt x="3364" y="0"/>
                </a:lnTo>
                <a:lnTo>
                  <a:pt x="1677" y="0"/>
                </a:lnTo>
                <a:lnTo>
                  <a:pt x="0" y="0"/>
                </a:lnTo>
                <a:lnTo>
                  <a:pt x="843" y="772"/>
                </a:lnTo>
                <a:lnTo>
                  <a:pt x="1677" y="1554"/>
                </a:lnTo>
              </a:path>
            </a:pathLst>
          </a:custGeom>
          <a:solidFill>
            <a:srgbClr val="FFFFFF">
              <a:lumMod val="50000"/>
              <a:alpha val="10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1" name="Freeform 175">
            <a:extLst>
              <a:ext uri="{FF2B5EF4-FFF2-40B4-BE49-F238E27FC236}">
                <a16:creationId xmlns:a16="http://schemas.microsoft.com/office/drawing/2014/main" id="{199D1BD0-CFB2-495A-AADD-D31781AF616F}"/>
              </a:ext>
            </a:extLst>
          </p:cNvPr>
          <p:cNvSpPr>
            <a:spLocks noChangeArrowheads="1"/>
          </p:cNvSpPr>
          <p:nvPr userDrawn="1"/>
        </p:nvSpPr>
        <p:spPr bwMode="auto">
          <a:xfrm>
            <a:off x="6797956" y="4753104"/>
            <a:ext cx="755669" cy="350847"/>
          </a:xfrm>
          <a:custGeom>
            <a:avLst/>
            <a:gdLst>
              <a:gd name="T0" fmla="*/ 674 w 1359"/>
              <a:gd name="T1" fmla="*/ 631 h 632"/>
              <a:gd name="T2" fmla="*/ 1020 w 1359"/>
              <a:gd name="T3" fmla="*/ 311 h 632"/>
              <a:gd name="T4" fmla="*/ 1358 w 1359"/>
              <a:gd name="T5" fmla="*/ 0 h 632"/>
              <a:gd name="T6" fmla="*/ 674 w 1359"/>
              <a:gd name="T7" fmla="*/ 0 h 632"/>
              <a:gd name="T8" fmla="*/ 0 w 1359"/>
              <a:gd name="T9" fmla="*/ 0 h 632"/>
              <a:gd name="T10" fmla="*/ 338 w 1359"/>
              <a:gd name="T11" fmla="*/ 311 h 632"/>
              <a:gd name="T12" fmla="*/ 674 w 1359"/>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59" h="632">
                <a:moveTo>
                  <a:pt x="674" y="631"/>
                </a:moveTo>
                <a:lnTo>
                  <a:pt x="1020" y="311"/>
                </a:lnTo>
                <a:lnTo>
                  <a:pt x="1358" y="0"/>
                </a:lnTo>
                <a:lnTo>
                  <a:pt x="674" y="0"/>
                </a:lnTo>
                <a:lnTo>
                  <a:pt x="0" y="0"/>
                </a:lnTo>
                <a:lnTo>
                  <a:pt x="338" y="311"/>
                </a:lnTo>
                <a:lnTo>
                  <a:pt x="674" y="631"/>
                </a:lnTo>
              </a:path>
            </a:pathLst>
          </a:custGeom>
          <a:solidFill>
            <a:srgbClr val="999999"/>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2" name="Freeform 176">
            <a:extLst>
              <a:ext uri="{FF2B5EF4-FFF2-40B4-BE49-F238E27FC236}">
                <a16:creationId xmlns:a16="http://schemas.microsoft.com/office/drawing/2014/main" id="{0902672B-6F25-45AA-B6F9-EF1E0C928059}"/>
              </a:ext>
            </a:extLst>
          </p:cNvPr>
          <p:cNvSpPr>
            <a:spLocks noChangeArrowheads="1"/>
          </p:cNvSpPr>
          <p:nvPr userDrawn="1"/>
        </p:nvSpPr>
        <p:spPr bwMode="auto">
          <a:xfrm>
            <a:off x="8458955" y="2402680"/>
            <a:ext cx="1852371" cy="1768953"/>
          </a:xfrm>
          <a:custGeom>
            <a:avLst/>
            <a:gdLst>
              <a:gd name="T0" fmla="*/ 3330 w 3331"/>
              <a:gd name="T1" fmla="*/ 3178 h 3179"/>
              <a:gd name="T2" fmla="*/ 0 w 3331"/>
              <a:gd name="T3" fmla="*/ 3178 h 3179"/>
              <a:gd name="T4" fmla="*/ 0 w 3331"/>
              <a:gd name="T5" fmla="*/ 0 h 3179"/>
              <a:gd name="T6" fmla="*/ 3330 w 3331"/>
              <a:gd name="T7" fmla="*/ 0 h 3179"/>
              <a:gd name="T8" fmla="*/ 3330 w 3331"/>
              <a:gd name="T9" fmla="*/ 3178 h 3179"/>
            </a:gdLst>
            <a:ahLst/>
            <a:cxnLst>
              <a:cxn ang="0">
                <a:pos x="T0" y="T1"/>
              </a:cxn>
              <a:cxn ang="0">
                <a:pos x="T2" y="T3"/>
              </a:cxn>
              <a:cxn ang="0">
                <a:pos x="T4" y="T5"/>
              </a:cxn>
              <a:cxn ang="0">
                <a:pos x="T6" y="T7"/>
              </a:cxn>
              <a:cxn ang="0">
                <a:pos x="T8" y="T9"/>
              </a:cxn>
            </a:cxnLst>
            <a:rect l="0" t="0" r="r" b="b"/>
            <a:pathLst>
              <a:path w="3331" h="3179">
                <a:moveTo>
                  <a:pt x="3330" y="3178"/>
                </a:moveTo>
                <a:lnTo>
                  <a:pt x="0" y="3178"/>
                </a:lnTo>
                <a:lnTo>
                  <a:pt x="0" y="0"/>
                </a:lnTo>
                <a:lnTo>
                  <a:pt x="3330" y="0"/>
                </a:lnTo>
                <a:lnTo>
                  <a:pt x="3330" y="3178"/>
                </a:lnTo>
              </a:path>
            </a:pathLst>
          </a:custGeom>
          <a:solidFill>
            <a:srgbClr val="FDBA00"/>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3" name="Freeform 177">
            <a:extLst>
              <a:ext uri="{FF2B5EF4-FFF2-40B4-BE49-F238E27FC236}">
                <a16:creationId xmlns:a16="http://schemas.microsoft.com/office/drawing/2014/main" id="{E53609AB-9A46-4535-82EC-384E904836A4}"/>
              </a:ext>
            </a:extLst>
          </p:cNvPr>
          <p:cNvSpPr>
            <a:spLocks noChangeArrowheads="1"/>
          </p:cNvSpPr>
          <p:nvPr userDrawn="1"/>
        </p:nvSpPr>
        <p:spPr bwMode="auto">
          <a:xfrm>
            <a:off x="8458955" y="1676452"/>
            <a:ext cx="1852371" cy="662437"/>
          </a:xfrm>
          <a:custGeom>
            <a:avLst/>
            <a:gdLst>
              <a:gd name="T0" fmla="*/ 2149 w 3331"/>
              <a:gd name="T1" fmla="*/ 0 h 1191"/>
              <a:gd name="T2" fmla="*/ 2149 w 3331"/>
              <a:gd name="T3" fmla="*/ 0 h 1191"/>
              <a:gd name="T4" fmla="*/ 1190 w 3331"/>
              <a:gd name="T5" fmla="*/ 0 h 1191"/>
              <a:gd name="T6" fmla="*/ 0 w 3331"/>
              <a:gd name="T7" fmla="*/ 1190 h 1191"/>
              <a:gd name="T8" fmla="*/ 0 w 3331"/>
              <a:gd name="T9" fmla="*/ 1190 h 1191"/>
              <a:gd name="T10" fmla="*/ 3330 w 3331"/>
              <a:gd name="T11" fmla="*/ 1190 h 1191"/>
              <a:gd name="T12" fmla="*/ 3330 w 3331"/>
              <a:gd name="T13" fmla="*/ 1190 h 1191"/>
              <a:gd name="T14" fmla="*/ 2149 w 3331"/>
              <a:gd name="T15" fmla="*/ 0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1" h="1191">
                <a:moveTo>
                  <a:pt x="2149" y="0"/>
                </a:moveTo>
                <a:lnTo>
                  <a:pt x="2149" y="0"/>
                </a:lnTo>
                <a:cubicBezTo>
                  <a:pt x="1190" y="0"/>
                  <a:pt x="1190" y="0"/>
                  <a:pt x="1190" y="0"/>
                </a:cubicBezTo>
                <a:cubicBezTo>
                  <a:pt x="533" y="0"/>
                  <a:pt x="0" y="533"/>
                  <a:pt x="0" y="1190"/>
                </a:cubicBezTo>
                <a:lnTo>
                  <a:pt x="0" y="1190"/>
                </a:lnTo>
                <a:cubicBezTo>
                  <a:pt x="3330" y="1190"/>
                  <a:pt x="3330" y="1190"/>
                  <a:pt x="3330" y="1190"/>
                </a:cubicBezTo>
                <a:lnTo>
                  <a:pt x="3330" y="1190"/>
                </a:lnTo>
                <a:cubicBezTo>
                  <a:pt x="3330" y="533"/>
                  <a:pt x="2797" y="0"/>
                  <a:pt x="2149" y="0"/>
                </a:cubicBezTo>
              </a:path>
            </a:pathLst>
          </a:custGeom>
          <a:solidFill>
            <a:srgbClr val="FDBA00"/>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4" name="Freeform 178">
            <a:extLst>
              <a:ext uri="{FF2B5EF4-FFF2-40B4-BE49-F238E27FC236}">
                <a16:creationId xmlns:a16="http://schemas.microsoft.com/office/drawing/2014/main" id="{FB734738-7BC7-47CC-B262-899B1D2CD691}"/>
              </a:ext>
            </a:extLst>
          </p:cNvPr>
          <p:cNvSpPr>
            <a:spLocks noChangeArrowheads="1"/>
          </p:cNvSpPr>
          <p:nvPr userDrawn="1"/>
        </p:nvSpPr>
        <p:spPr bwMode="auto">
          <a:xfrm>
            <a:off x="8458955" y="4240330"/>
            <a:ext cx="1874452" cy="866075"/>
          </a:xfrm>
          <a:custGeom>
            <a:avLst/>
            <a:gdLst>
              <a:gd name="T0" fmla="*/ 1687 w 3367"/>
              <a:gd name="T1" fmla="*/ 1554 h 1555"/>
              <a:gd name="T2" fmla="*/ 2522 w 3367"/>
              <a:gd name="T3" fmla="*/ 772 h 1555"/>
              <a:gd name="T4" fmla="*/ 3366 w 3367"/>
              <a:gd name="T5" fmla="*/ 0 h 1555"/>
              <a:gd name="T6" fmla="*/ 1687 w 3367"/>
              <a:gd name="T7" fmla="*/ 0 h 1555"/>
              <a:gd name="T8" fmla="*/ 0 w 3367"/>
              <a:gd name="T9" fmla="*/ 0 h 1555"/>
              <a:gd name="T10" fmla="*/ 844 w 3367"/>
              <a:gd name="T11" fmla="*/ 772 h 1555"/>
              <a:gd name="T12" fmla="*/ 1687 w 3367"/>
              <a:gd name="T13" fmla="*/ 1554 h 1555"/>
            </a:gdLst>
            <a:ahLst/>
            <a:cxnLst>
              <a:cxn ang="0">
                <a:pos x="T0" y="T1"/>
              </a:cxn>
              <a:cxn ang="0">
                <a:pos x="T2" y="T3"/>
              </a:cxn>
              <a:cxn ang="0">
                <a:pos x="T4" y="T5"/>
              </a:cxn>
              <a:cxn ang="0">
                <a:pos x="T6" y="T7"/>
              </a:cxn>
              <a:cxn ang="0">
                <a:pos x="T8" y="T9"/>
              </a:cxn>
              <a:cxn ang="0">
                <a:pos x="T10" y="T11"/>
              </a:cxn>
              <a:cxn ang="0">
                <a:pos x="T12" y="T13"/>
              </a:cxn>
            </a:cxnLst>
            <a:rect l="0" t="0" r="r" b="b"/>
            <a:pathLst>
              <a:path w="3367" h="1555">
                <a:moveTo>
                  <a:pt x="1687" y="1554"/>
                </a:moveTo>
                <a:lnTo>
                  <a:pt x="2522" y="772"/>
                </a:lnTo>
                <a:lnTo>
                  <a:pt x="3366" y="0"/>
                </a:lnTo>
                <a:lnTo>
                  <a:pt x="1687" y="0"/>
                </a:lnTo>
                <a:lnTo>
                  <a:pt x="0" y="0"/>
                </a:lnTo>
                <a:lnTo>
                  <a:pt x="844" y="772"/>
                </a:lnTo>
                <a:lnTo>
                  <a:pt x="1687" y="1554"/>
                </a:lnTo>
              </a:path>
            </a:pathLst>
          </a:custGeom>
          <a:solidFill>
            <a:srgbClr val="FFFFFF">
              <a:lumMod val="50000"/>
              <a:alpha val="10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5" name="Freeform 179">
            <a:extLst>
              <a:ext uri="{FF2B5EF4-FFF2-40B4-BE49-F238E27FC236}">
                <a16:creationId xmlns:a16="http://schemas.microsoft.com/office/drawing/2014/main" id="{6BD29543-628D-4240-9B65-18C79CEF933B}"/>
              </a:ext>
            </a:extLst>
          </p:cNvPr>
          <p:cNvSpPr>
            <a:spLocks noChangeArrowheads="1"/>
          </p:cNvSpPr>
          <p:nvPr userDrawn="1"/>
        </p:nvSpPr>
        <p:spPr bwMode="auto">
          <a:xfrm>
            <a:off x="9015894" y="4753104"/>
            <a:ext cx="755669" cy="350847"/>
          </a:xfrm>
          <a:custGeom>
            <a:avLst/>
            <a:gdLst>
              <a:gd name="T0" fmla="*/ 683 w 1359"/>
              <a:gd name="T1" fmla="*/ 631 h 632"/>
              <a:gd name="T2" fmla="*/ 1021 w 1359"/>
              <a:gd name="T3" fmla="*/ 311 h 632"/>
              <a:gd name="T4" fmla="*/ 1358 w 1359"/>
              <a:gd name="T5" fmla="*/ 0 h 632"/>
              <a:gd name="T6" fmla="*/ 683 w 1359"/>
              <a:gd name="T7" fmla="*/ 0 h 632"/>
              <a:gd name="T8" fmla="*/ 0 w 1359"/>
              <a:gd name="T9" fmla="*/ 0 h 632"/>
              <a:gd name="T10" fmla="*/ 337 w 1359"/>
              <a:gd name="T11" fmla="*/ 311 h 632"/>
              <a:gd name="T12" fmla="*/ 683 w 1359"/>
              <a:gd name="T13" fmla="*/ 631 h 632"/>
            </a:gdLst>
            <a:ahLst/>
            <a:cxnLst>
              <a:cxn ang="0">
                <a:pos x="T0" y="T1"/>
              </a:cxn>
              <a:cxn ang="0">
                <a:pos x="T2" y="T3"/>
              </a:cxn>
              <a:cxn ang="0">
                <a:pos x="T4" y="T5"/>
              </a:cxn>
              <a:cxn ang="0">
                <a:pos x="T6" y="T7"/>
              </a:cxn>
              <a:cxn ang="0">
                <a:pos x="T8" y="T9"/>
              </a:cxn>
              <a:cxn ang="0">
                <a:pos x="T10" y="T11"/>
              </a:cxn>
              <a:cxn ang="0">
                <a:pos x="T12" y="T13"/>
              </a:cxn>
            </a:cxnLst>
            <a:rect l="0" t="0" r="r" b="b"/>
            <a:pathLst>
              <a:path w="1359" h="632">
                <a:moveTo>
                  <a:pt x="683" y="631"/>
                </a:moveTo>
                <a:lnTo>
                  <a:pt x="1021" y="311"/>
                </a:lnTo>
                <a:lnTo>
                  <a:pt x="1358" y="0"/>
                </a:lnTo>
                <a:lnTo>
                  <a:pt x="683" y="0"/>
                </a:lnTo>
                <a:lnTo>
                  <a:pt x="0" y="0"/>
                </a:lnTo>
                <a:lnTo>
                  <a:pt x="337" y="311"/>
                </a:lnTo>
                <a:lnTo>
                  <a:pt x="683" y="631"/>
                </a:lnTo>
              </a:path>
            </a:pathLst>
          </a:custGeom>
          <a:solidFill>
            <a:srgbClr val="999999"/>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6" name="Freeform 490">
            <a:extLst>
              <a:ext uri="{FF2B5EF4-FFF2-40B4-BE49-F238E27FC236}">
                <a16:creationId xmlns:a16="http://schemas.microsoft.com/office/drawing/2014/main" id="{98BA091C-FECC-461C-9A3D-50613BCA3FE8}"/>
              </a:ext>
            </a:extLst>
          </p:cNvPr>
          <p:cNvSpPr>
            <a:spLocks noChangeArrowheads="1"/>
          </p:cNvSpPr>
          <p:nvPr userDrawn="1"/>
        </p:nvSpPr>
        <p:spPr bwMode="auto">
          <a:xfrm>
            <a:off x="4739494" y="2574423"/>
            <a:ext cx="419544" cy="515229"/>
          </a:xfrm>
          <a:custGeom>
            <a:avLst/>
            <a:gdLst>
              <a:gd name="T0" fmla="*/ 746 w 756"/>
              <a:gd name="T1" fmla="*/ 720 h 925"/>
              <a:gd name="T2" fmla="*/ 746 w 756"/>
              <a:gd name="T3" fmla="*/ 720 h 925"/>
              <a:gd name="T4" fmla="*/ 666 w 756"/>
              <a:gd name="T5" fmla="*/ 533 h 925"/>
              <a:gd name="T6" fmla="*/ 657 w 756"/>
              <a:gd name="T7" fmla="*/ 338 h 925"/>
              <a:gd name="T8" fmla="*/ 666 w 756"/>
              <a:gd name="T9" fmla="*/ 276 h 925"/>
              <a:gd name="T10" fmla="*/ 657 w 756"/>
              <a:gd name="T11" fmla="*/ 231 h 925"/>
              <a:gd name="T12" fmla="*/ 373 w 756"/>
              <a:gd name="T13" fmla="*/ 0 h 925"/>
              <a:gd name="T14" fmla="*/ 187 w 756"/>
              <a:gd name="T15" fmla="*/ 63 h 925"/>
              <a:gd name="T16" fmla="*/ 89 w 756"/>
              <a:gd name="T17" fmla="*/ 222 h 925"/>
              <a:gd name="T18" fmla="*/ 80 w 756"/>
              <a:gd name="T19" fmla="*/ 284 h 925"/>
              <a:gd name="T20" fmla="*/ 89 w 756"/>
              <a:gd name="T21" fmla="*/ 338 h 925"/>
              <a:gd name="T22" fmla="*/ 89 w 756"/>
              <a:gd name="T23" fmla="*/ 355 h 925"/>
              <a:gd name="T24" fmla="*/ 89 w 756"/>
              <a:gd name="T25" fmla="*/ 355 h 925"/>
              <a:gd name="T26" fmla="*/ 80 w 756"/>
              <a:gd name="T27" fmla="*/ 542 h 925"/>
              <a:gd name="T28" fmla="*/ 9 w 756"/>
              <a:gd name="T29" fmla="*/ 720 h 925"/>
              <a:gd name="T30" fmla="*/ 0 w 756"/>
              <a:gd name="T31" fmla="*/ 764 h 925"/>
              <a:gd name="T32" fmla="*/ 44 w 756"/>
              <a:gd name="T33" fmla="*/ 791 h 925"/>
              <a:gd name="T34" fmla="*/ 44 w 756"/>
              <a:gd name="T35" fmla="*/ 791 h 925"/>
              <a:gd name="T36" fmla="*/ 160 w 756"/>
              <a:gd name="T37" fmla="*/ 791 h 925"/>
              <a:gd name="T38" fmla="*/ 240 w 756"/>
              <a:gd name="T39" fmla="*/ 879 h 925"/>
              <a:gd name="T40" fmla="*/ 373 w 756"/>
              <a:gd name="T41" fmla="*/ 924 h 925"/>
              <a:gd name="T42" fmla="*/ 515 w 756"/>
              <a:gd name="T43" fmla="*/ 879 h 925"/>
              <a:gd name="T44" fmla="*/ 595 w 756"/>
              <a:gd name="T45" fmla="*/ 791 h 925"/>
              <a:gd name="T46" fmla="*/ 711 w 756"/>
              <a:gd name="T47" fmla="*/ 791 h 925"/>
              <a:gd name="T48" fmla="*/ 711 w 756"/>
              <a:gd name="T49" fmla="*/ 791 h 925"/>
              <a:gd name="T50" fmla="*/ 746 w 756"/>
              <a:gd name="T51" fmla="*/ 764 h 925"/>
              <a:gd name="T52" fmla="*/ 746 w 756"/>
              <a:gd name="T53" fmla="*/ 720 h 925"/>
              <a:gd name="T54" fmla="*/ 480 w 756"/>
              <a:gd name="T55" fmla="*/ 835 h 925"/>
              <a:gd name="T56" fmla="*/ 480 w 756"/>
              <a:gd name="T57" fmla="*/ 835 h 925"/>
              <a:gd name="T58" fmla="*/ 373 w 756"/>
              <a:gd name="T59" fmla="*/ 862 h 925"/>
              <a:gd name="T60" fmla="*/ 267 w 756"/>
              <a:gd name="T61" fmla="*/ 835 h 925"/>
              <a:gd name="T62" fmla="*/ 222 w 756"/>
              <a:gd name="T63" fmla="*/ 791 h 925"/>
              <a:gd name="T64" fmla="*/ 373 w 756"/>
              <a:gd name="T65" fmla="*/ 791 h 925"/>
              <a:gd name="T66" fmla="*/ 524 w 756"/>
              <a:gd name="T67" fmla="*/ 791 h 925"/>
              <a:gd name="T68" fmla="*/ 480 w 756"/>
              <a:gd name="T69" fmla="*/ 835 h 925"/>
              <a:gd name="T70" fmla="*/ 622 w 756"/>
              <a:gd name="T71" fmla="*/ 729 h 925"/>
              <a:gd name="T72" fmla="*/ 622 w 756"/>
              <a:gd name="T73" fmla="*/ 729 h 925"/>
              <a:gd name="T74" fmla="*/ 622 w 756"/>
              <a:gd name="T75" fmla="*/ 729 h 925"/>
              <a:gd name="T76" fmla="*/ 373 w 756"/>
              <a:gd name="T77" fmla="*/ 729 h 925"/>
              <a:gd name="T78" fmla="*/ 80 w 756"/>
              <a:gd name="T79" fmla="*/ 729 h 925"/>
              <a:gd name="T80" fmla="*/ 133 w 756"/>
              <a:gd name="T81" fmla="*/ 551 h 925"/>
              <a:gd name="T82" fmla="*/ 142 w 756"/>
              <a:gd name="T83" fmla="*/ 338 h 925"/>
              <a:gd name="T84" fmla="*/ 142 w 756"/>
              <a:gd name="T85" fmla="*/ 329 h 925"/>
              <a:gd name="T86" fmla="*/ 142 w 756"/>
              <a:gd name="T87" fmla="*/ 329 h 925"/>
              <a:gd name="T88" fmla="*/ 142 w 756"/>
              <a:gd name="T89" fmla="*/ 276 h 925"/>
              <a:gd name="T90" fmla="*/ 142 w 756"/>
              <a:gd name="T91" fmla="*/ 231 h 925"/>
              <a:gd name="T92" fmla="*/ 222 w 756"/>
              <a:gd name="T93" fmla="*/ 107 h 925"/>
              <a:gd name="T94" fmla="*/ 373 w 756"/>
              <a:gd name="T95" fmla="*/ 54 h 925"/>
              <a:gd name="T96" fmla="*/ 604 w 756"/>
              <a:gd name="T97" fmla="*/ 240 h 925"/>
              <a:gd name="T98" fmla="*/ 604 w 756"/>
              <a:gd name="T99" fmla="*/ 276 h 925"/>
              <a:gd name="T100" fmla="*/ 604 w 756"/>
              <a:gd name="T101" fmla="*/ 329 h 925"/>
              <a:gd name="T102" fmla="*/ 613 w 756"/>
              <a:gd name="T103" fmla="*/ 542 h 925"/>
              <a:gd name="T104" fmla="*/ 675 w 756"/>
              <a:gd name="T105" fmla="*/ 729 h 925"/>
              <a:gd name="T106" fmla="*/ 622 w 756"/>
              <a:gd name="T107" fmla="*/ 729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6" h="925">
                <a:moveTo>
                  <a:pt x="746" y="720"/>
                </a:moveTo>
                <a:lnTo>
                  <a:pt x="746" y="720"/>
                </a:lnTo>
                <a:cubicBezTo>
                  <a:pt x="711" y="675"/>
                  <a:pt x="684" y="613"/>
                  <a:pt x="666" y="533"/>
                </a:cubicBezTo>
                <a:cubicBezTo>
                  <a:pt x="657" y="462"/>
                  <a:pt x="657" y="382"/>
                  <a:pt x="657" y="338"/>
                </a:cubicBezTo>
                <a:cubicBezTo>
                  <a:pt x="657" y="311"/>
                  <a:pt x="666" y="294"/>
                  <a:pt x="666" y="276"/>
                </a:cubicBezTo>
                <a:cubicBezTo>
                  <a:pt x="666" y="258"/>
                  <a:pt x="666" y="249"/>
                  <a:pt x="657" y="231"/>
                </a:cubicBezTo>
                <a:cubicBezTo>
                  <a:pt x="639" y="98"/>
                  <a:pt x="515" y="0"/>
                  <a:pt x="373" y="0"/>
                </a:cubicBezTo>
                <a:cubicBezTo>
                  <a:pt x="302" y="0"/>
                  <a:pt x="240" y="18"/>
                  <a:pt x="187" y="63"/>
                </a:cubicBezTo>
                <a:cubicBezTo>
                  <a:pt x="133" y="98"/>
                  <a:pt x="98" y="160"/>
                  <a:pt x="89" y="222"/>
                </a:cubicBezTo>
                <a:cubicBezTo>
                  <a:pt x="80" y="240"/>
                  <a:pt x="80" y="258"/>
                  <a:pt x="80" y="284"/>
                </a:cubicBezTo>
                <a:cubicBezTo>
                  <a:pt x="80" y="294"/>
                  <a:pt x="89" y="311"/>
                  <a:pt x="89" y="338"/>
                </a:cubicBezTo>
                <a:cubicBezTo>
                  <a:pt x="89" y="355"/>
                  <a:pt x="89" y="355"/>
                  <a:pt x="89" y="355"/>
                </a:cubicBezTo>
                <a:lnTo>
                  <a:pt x="89" y="355"/>
                </a:lnTo>
                <a:cubicBezTo>
                  <a:pt x="89" y="400"/>
                  <a:pt x="89" y="471"/>
                  <a:pt x="80" y="542"/>
                </a:cubicBezTo>
                <a:cubicBezTo>
                  <a:pt x="62" y="622"/>
                  <a:pt x="44" y="684"/>
                  <a:pt x="9" y="720"/>
                </a:cubicBezTo>
                <a:cubicBezTo>
                  <a:pt x="0" y="737"/>
                  <a:pt x="0" y="755"/>
                  <a:pt x="0" y="764"/>
                </a:cubicBezTo>
                <a:cubicBezTo>
                  <a:pt x="9" y="782"/>
                  <a:pt x="27" y="791"/>
                  <a:pt x="44" y="791"/>
                </a:cubicBezTo>
                <a:lnTo>
                  <a:pt x="44" y="791"/>
                </a:lnTo>
                <a:cubicBezTo>
                  <a:pt x="160" y="791"/>
                  <a:pt x="160" y="791"/>
                  <a:pt x="160" y="791"/>
                </a:cubicBezTo>
                <a:cubicBezTo>
                  <a:pt x="178" y="826"/>
                  <a:pt x="204" y="862"/>
                  <a:pt x="240" y="879"/>
                </a:cubicBezTo>
                <a:cubicBezTo>
                  <a:pt x="275" y="906"/>
                  <a:pt x="329" y="924"/>
                  <a:pt x="373" y="924"/>
                </a:cubicBezTo>
                <a:cubicBezTo>
                  <a:pt x="426" y="924"/>
                  <a:pt x="471" y="906"/>
                  <a:pt x="515" y="879"/>
                </a:cubicBezTo>
                <a:cubicBezTo>
                  <a:pt x="551" y="862"/>
                  <a:pt x="577" y="826"/>
                  <a:pt x="595" y="791"/>
                </a:cubicBezTo>
                <a:cubicBezTo>
                  <a:pt x="711" y="791"/>
                  <a:pt x="711" y="791"/>
                  <a:pt x="711" y="791"/>
                </a:cubicBezTo>
                <a:lnTo>
                  <a:pt x="711" y="791"/>
                </a:lnTo>
                <a:cubicBezTo>
                  <a:pt x="728" y="791"/>
                  <a:pt x="746" y="782"/>
                  <a:pt x="746" y="764"/>
                </a:cubicBezTo>
                <a:cubicBezTo>
                  <a:pt x="755" y="755"/>
                  <a:pt x="755" y="737"/>
                  <a:pt x="746" y="720"/>
                </a:cubicBezTo>
                <a:close/>
                <a:moveTo>
                  <a:pt x="480" y="835"/>
                </a:moveTo>
                <a:lnTo>
                  <a:pt x="480" y="835"/>
                </a:lnTo>
                <a:cubicBezTo>
                  <a:pt x="453" y="853"/>
                  <a:pt x="418" y="862"/>
                  <a:pt x="373" y="862"/>
                </a:cubicBezTo>
                <a:cubicBezTo>
                  <a:pt x="338" y="862"/>
                  <a:pt x="302" y="853"/>
                  <a:pt x="267" y="835"/>
                </a:cubicBezTo>
                <a:cubicBezTo>
                  <a:pt x="249" y="817"/>
                  <a:pt x="240" y="808"/>
                  <a:pt x="222" y="791"/>
                </a:cubicBezTo>
                <a:cubicBezTo>
                  <a:pt x="373" y="791"/>
                  <a:pt x="373" y="791"/>
                  <a:pt x="373" y="791"/>
                </a:cubicBezTo>
                <a:cubicBezTo>
                  <a:pt x="524" y="791"/>
                  <a:pt x="524" y="791"/>
                  <a:pt x="524" y="791"/>
                </a:cubicBezTo>
                <a:cubicBezTo>
                  <a:pt x="515" y="808"/>
                  <a:pt x="497" y="817"/>
                  <a:pt x="480" y="835"/>
                </a:cubicBezTo>
                <a:close/>
                <a:moveTo>
                  <a:pt x="622" y="729"/>
                </a:moveTo>
                <a:lnTo>
                  <a:pt x="622" y="729"/>
                </a:lnTo>
                <a:lnTo>
                  <a:pt x="622" y="729"/>
                </a:lnTo>
                <a:cubicBezTo>
                  <a:pt x="373" y="729"/>
                  <a:pt x="373" y="729"/>
                  <a:pt x="373" y="729"/>
                </a:cubicBezTo>
                <a:cubicBezTo>
                  <a:pt x="80" y="729"/>
                  <a:pt x="80" y="729"/>
                  <a:pt x="80" y="729"/>
                </a:cubicBezTo>
                <a:cubicBezTo>
                  <a:pt x="107" y="684"/>
                  <a:pt x="125" y="622"/>
                  <a:pt x="133" y="551"/>
                </a:cubicBezTo>
                <a:cubicBezTo>
                  <a:pt x="151" y="471"/>
                  <a:pt x="151" y="391"/>
                  <a:pt x="142" y="338"/>
                </a:cubicBezTo>
                <a:cubicBezTo>
                  <a:pt x="142" y="329"/>
                  <a:pt x="142" y="329"/>
                  <a:pt x="142" y="329"/>
                </a:cubicBezTo>
                <a:lnTo>
                  <a:pt x="142" y="329"/>
                </a:lnTo>
                <a:cubicBezTo>
                  <a:pt x="142" y="302"/>
                  <a:pt x="142" y="284"/>
                  <a:pt x="142" y="276"/>
                </a:cubicBezTo>
                <a:cubicBezTo>
                  <a:pt x="142" y="258"/>
                  <a:pt x="142" y="249"/>
                  <a:pt x="142" y="231"/>
                </a:cubicBezTo>
                <a:cubicBezTo>
                  <a:pt x="160" y="187"/>
                  <a:pt x="187" y="142"/>
                  <a:pt x="222" y="107"/>
                </a:cubicBezTo>
                <a:cubicBezTo>
                  <a:pt x="267" y="71"/>
                  <a:pt x="320" y="54"/>
                  <a:pt x="373" y="54"/>
                </a:cubicBezTo>
                <a:cubicBezTo>
                  <a:pt x="489" y="54"/>
                  <a:pt x="586" y="134"/>
                  <a:pt x="604" y="240"/>
                </a:cubicBezTo>
                <a:cubicBezTo>
                  <a:pt x="604" y="249"/>
                  <a:pt x="604" y="267"/>
                  <a:pt x="604" y="276"/>
                </a:cubicBezTo>
                <a:cubicBezTo>
                  <a:pt x="604" y="294"/>
                  <a:pt x="604" y="311"/>
                  <a:pt x="604" y="329"/>
                </a:cubicBezTo>
                <a:cubicBezTo>
                  <a:pt x="595" y="382"/>
                  <a:pt x="595" y="462"/>
                  <a:pt x="613" y="542"/>
                </a:cubicBezTo>
                <a:cubicBezTo>
                  <a:pt x="622" y="622"/>
                  <a:pt x="648" y="684"/>
                  <a:pt x="675" y="729"/>
                </a:cubicBezTo>
                <a:lnTo>
                  <a:pt x="622" y="729"/>
                </a:lnTo>
                <a:close/>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7" name="Freeform 491">
            <a:extLst>
              <a:ext uri="{FF2B5EF4-FFF2-40B4-BE49-F238E27FC236}">
                <a16:creationId xmlns:a16="http://schemas.microsoft.com/office/drawing/2014/main" id="{F4B21904-406A-4167-B3DD-027F103DF20D}"/>
              </a:ext>
            </a:extLst>
          </p:cNvPr>
          <p:cNvSpPr>
            <a:spLocks noChangeArrowheads="1"/>
          </p:cNvSpPr>
          <p:nvPr userDrawn="1"/>
        </p:nvSpPr>
        <p:spPr bwMode="auto">
          <a:xfrm>
            <a:off x="9190089" y="2613678"/>
            <a:ext cx="395010" cy="453893"/>
          </a:xfrm>
          <a:custGeom>
            <a:avLst/>
            <a:gdLst>
              <a:gd name="T0" fmla="*/ 702 w 712"/>
              <a:gd name="T1" fmla="*/ 808 h 818"/>
              <a:gd name="T2" fmla="*/ 702 w 712"/>
              <a:gd name="T3" fmla="*/ 808 h 818"/>
              <a:gd name="T4" fmla="*/ 711 w 712"/>
              <a:gd name="T5" fmla="*/ 800 h 818"/>
              <a:gd name="T6" fmla="*/ 711 w 712"/>
              <a:gd name="T7" fmla="*/ 791 h 818"/>
              <a:gd name="T8" fmla="*/ 702 w 712"/>
              <a:gd name="T9" fmla="*/ 782 h 818"/>
              <a:gd name="T10" fmla="*/ 702 w 712"/>
              <a:gd name="T11" fmla="*/ 782 h 818"/>
              <a:gd name="T12" fmla="*/ 382 w 712"/>
              <a:gd name="T13" fmla="*/ 18 h 818"/>
              <a:gd name="T14" fmla="*/ 382 w 712"/>
              <a:gd name="T15" fmla="*/ 18 h 818"/>
              <a:gd name="T16" fmla="*/ 373 w 712"/>
              <a:gd name="T17" fmla="*/ 18 h 818"/>
              <a:gd name="T18" fmla="*/ 373 w 712"/>
              <a:gd name="T19" fmla="*/ 9 h 818"/>
              <a:gd name="T20" fmla="*/ 373 w 712"/>
              <a:gd name="T21" fmla="*/ 9 h 818"/>
              <a:gd name="T22" fmla="*/ 364 w 712"/>
              <a:gd name="T23" fmla="*/ 9 h 818"/>
              <a:gd name="T24" fmla="*/ 364 w 712"/>
              <a:gd name="T25" fmla="*/ 9 h 818"/>
              <a:gd name="T26" fmla="*/ 355 w 712"/>
              <a:gd name="T27" fmla="*/ 0 h 818"/>
              <a:gd name="T28" fmla="*/ 355 w 712"/>
              <a:gd name="T29" fmla="*/ 0 h 818"/>
              <a:gd name="T30" fmla="*/ 347 w 712"/>
              <a:gd name="T31" fmla="*/ 0 h 818"/>
              <a:gd name="T32" fmla="*/ 347 w 712"/>
              <a:gd name="T33" fmla="*/ 9 h 818"/>
              <a:gd name="T34" fmla="*/ 338 w 712"/>
              <a:gd name="T35" fmla="*/ 9 h 818"/>
              <a:gd name="T36" fmla="*/ 338 w 712"/>
              <a:gd name="T37" fmla="*/ 9 h 818"/>
              <a:gd name="T38" fmla="*/ 338 w 712"/>
              <a:gd name="T39" fmla="*/ 9 h 818"/>
              <a:gd name="T40" fmla="*/ 329 w 712"/>
              <a:gd name="T41" fmla="*/ 18 h 818"/>
              <a:gd name="T42" fmla="*/ 329 w 712"/>
              <a:gd name="T43" fmla="*/ 18 h 818"/>
              <a:gd name="T44" fmla="*/ 329 w 712"/>
              <a:gd name="T45" fmla="*/ 18 h 818"/>
              <a:gd name="T46" fmla="*/ 0 w 712"/>
              <a:gd name="T47" fmla="*/ 782 h 818"/>
              <a:gd name="T48" fmla="*/ 0 w 712"/>
              <a:gd name="T49" fmla="*/ 782 h 818"/>
              <a:gd name="T50" fmla="*/ 0 w 712"/>
              <a:gd name="T51" fmla="*/ 791 h 818"/>
              <a:gd name="T52" fmla="*/ 0 w 712"/>
              <a:gd name="T53" fmla="*/ 791 h 818"/>
              <a:gd name="T54" fmla="*/ 0 w 712"/>
              <a:gd name="T55" fmla="*/ 800 h 818"/>
              <a:gd name="T56" fmla="*/ 0 w 712"/>
              <a:gd name="T57" fmla="*/ 808 h 818"/>
              <a:gd name="T58" fmla="*/ 0 w 712"/>
              <a:gd name="T59" fmla="*/ 808 h 818"/>
              <a:gd name="T60" fmla="*/ 9 w 712"/>
              <a:gd name="T61" fmla="*/ 808 h 818"/>
              <a:gd name="T62" fmla="*/ 9 w 712"/>
              <a:gd name="T63" fmla="*/ 817 h 818"/>
              <a:gd name="T64" fmla="*/ 18 w 712"/>
              <a:gd name="T65" fmla="*/ 817 h 818"/>
              <a:gd name="T66" fmla="*/ 18 w 712"/>
              <a:gd name="T67" fmla="*/ 817 h 818"/>
              <a:gd name="T68" fmla="*/ 27 w 712"/>
              <a:gd name="T69" fmla="*/ 817 h 818"/>
              <a:gd name="T70" fmla="*/ 27 w 712"/>
              <a:gd name="T71" fmla="*/ 817 h 818"/>
              <a:gd name="T72" fmla="*/ 36 w 712"/>
              <a:gd name="T73" fmla="*/ 817 h 818"/>
              <a:gd name="T74" fmla="*/ 45 w 712"/>
              <a:gd name="T75" fmla="*/ 817 h 818"/>
              <a:gd name="T76" fmla="*/ 355 w 712"/>
              <a:gd name="T77" fmla="*/ 613 h 818"/>
              <a:gd name="T78" fmla="*/ 666 w 712"/>
              <a:gd name="T79" fmla="*/ 817 h 818"/>
              <a:gd name="T80" fmla="*/ 675 w 712"/>
              <a:gd name="T81" fmla="*/ 817 h 818"/>
              <a:gd name="T82" fmla="*/ 675 w 712"/>
              <a:gd name="T83" fmla="*/ 817 h 818"/>
              <a:gd name="T84" fmla="*/ 684 w 712"/>
              <a:gd name="T85" fmla="*/ 817 h 818"/>
              <a:gd name="T86" fmla="*/ 693 w 712"/>
              <a:gd name="T87" fmla="*/ 817 h 818"/>
              <a:gd name="T88" fmla="*/ 693 w 712"/>
              <a:gd name="T89" fmla="*/ 817 h 818"/>
              <a:gd name="T90" fmla="*/ 693 w 712"/>
              <a:gd name="T91" fmla="*/ 817 h 818"/>
              <a:gd name="T92" fmla="*/ 373 w 712"/>
              <a:gd name="T93" fmla="*/ 551 h 818"/>
              <a:gd name="T94" fmla="*/ 373 w 712"/>
              <a:gd name="T95" fmla="*/ 551 h 818"/>
              <a:gd name="T96" fmla="*/ 364 w 712"/>
              <a:gd name="T97" fmla="*/ 551 h 818"/>
              <a:gd name="T98" fmla="*/ 364 w 712"/>
              <a:gd name="T99" fmla="*/ 551 h 818"/>
              <a:gd name="T100" fmla="*/ 355 w 712"/>
              <a:gd name="T101" fmla="*/ 551 h 818"/>
              <a:gd name="T102" fmla="*/ 355 w 712"/>
              <a:gd name="T103" fmla="*/ 551 h 818"/>
              <a:gd name="T104" fmla="*/ 347 w 712"/>
              <a:gd name="T105" fmla="*/ 551 h 818"/>
              <a:gd name="T106" fmla="*/ 347 w 712"/>
              <a:gd name="T107" fmla="*/ 551 h 818"/>
              <a:gd name="T108" fmla="*/ 338 w 712"/>
              <a:gd name="T109" fmla="*/ 551 h 818"/>
              <a:gd name="T110" fmla="*/ 338 w 712"/>
              <a:gd name="T111" fmla="*/ 551 h 818"/>
              <a:gd name="T112" fmla="*/ 355 w 712"/>
              <a:gd name="T113" fmla="*/ 107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2" h="818">
                <a:moveTo>
                  <a:pt x="702" y="808"/>
                </a:moveTo>
                <a:lnTo>
                  <a:pt x="702" y="808"/>
                </a:lnTo>
                <a:lnTo>
                  <a:pt x="702" y="808"/>
                </a:lnTo>
                <a:lnTo>
                  <a:pt x="702" y="808"/>
                </a:lnTo>
                <a:lnTo>
                  <a:pt x="702" y="808"/>
                </a:lnTo>
                <a:lnTo>
                  <a:pt x="702" y="808"/>
                </a:lnTo>
                <a:cubicBezTo>
                  <a:pt x="702" y="808"/>
                  <a:pt x="702" y="808"/>
                  <a:pt x="702" y="800"/>
                </a:cubicBezTo>
                <a:cubicBezTo>
                  <a:pt x="702" y="800"/>
                  <a:pt x="702" y="800"/>
                  <a:pt x="711" y="800"/>
                </a:cubicBezTo>
                <a:lnTo>
                  <a:pt x="711" y="800"/>
                </a:lnTo>
                <a:lnTo>
                  <a:pt x="711" y="800"/>
                </a:lnTo>
                <a:cubicBezTo>
                  <a:pt x="711" y="791"/>
                  <a:pt x="711" y="791"/>
                  <a:pt x="711" y="791"/>
                </a:cubicBezTo>
                <a:lnTo>
                  <a:pt x="711" y="791"/>
                </a:lnTo>
                <a:lnTo>
                  <a:pt x="711" y="791"/>
                </a:lnTo>
                <a:lnTo>
                  <a:pt x="711" y="791"/>
                </a:lnTo>
                <a:cubicBezTo>
                  <a:pt x="711" y="791"/>
                  <a:pt x="711" y="782"/>
                  <a:pt x="702" y="782"/>
                </a:cubicBezTo>
                <a:lnTo>
                  <a:pt x="702" y="782"/>
                </a:lnTo>
                <a:lnTo>
                  <a:pt x="702" y="782"/>
                </a:lnTo>
                <a:lnTo>
                  <a:pt x="702" y="782"/>
                </a:lnTo>
                <a:lnTo>
                  <a:pt x="702" y="782"/>
                </a:lnTo>
                <a:cubicBezTo>
                  <a:pt x="382" y="18"/>
                  <a:pt x="382" y="18"/>
                  <a:pt x="382" y="18"/>
                </a:cubicBezTo>
                <a:lnTo>
                  <a:pt x="382" y="18"/>
                </a:lnTo>
                <a:lnTo>
                  <a:pt x="382" y="18"/>
                </a:lnTo>
                <a:lnTo>
                  <a:pt x="382" y="18"/>
                </a:lnTo>
                <a:lnTo>
                  <a:pt x="382" y="18"/>
                </a:lnTo>
                <a:lnTo>
                  <a:pt x="382" y="18"/>
                </a:lnTo>
                <a:cubicBezTo>
                  <a:pt x="373" y="18"/>
                  <a:pt x="373" y="18"/>
                  <a:pt x="373" y="18"/>
                </a:cubicBezTo>
                <a:lnTo>
                  <a:pt x="373" y="18"/>
                </a:lnTo>
                <a:cubicBezTo>
                  <a:pt x="373" y="9"/>
                  <a:pt x="373" y="9"/>
                  <a:pt x="373" y="9"/>
                </a:cubicBezTo>
                <a:lnTo>
                  <a:pt x="373" y="9"/>
                </a:lnTo>
                <a:lnTo>
                  <a:pt x="373" y="9"/>
                </a:lnTo>
                <a:lnTo>
                  <a:pt x="373" y="9"/>
                </a:lnTo>
                <a:lnTo>
                  <a:pt x="373" y="9"/>
                </a:lnTo>
                <a:lnTo>
                  <a:pt x="373" y="9"/>
                </a:lnTo>
                <a:cubicBezTo>
                  <a:pt x="364" y="9"/>
                  <a:pt x="364" y="9"/>
                  <a:pt x="364" y="9"/>
                </a:cubicBezTo>
                <a:lnTo>
                  <a:pt x="364" y="9"/>
                </a:lnTo>
                <a:lnTo>
                  <a:pt x="364" y="9"/>
                </a:lnTo>
                <a:lnTo>
                  <a:pt x="364" y="9"/>
                </a:lnTo>
                <a:lnTo>
                  <a:pt x="364" y="9"/>
                </a:lnTo>
                <a:lnTo>
                  <a:pt x="364" y="9"/>
                </a:lnTo>
                <a:lnTo>
                  <a:pt x="364" y="9"/>
                </a:lnTo>
                <a:cubicBezTo>
                  <a:pt x="364" y="9"/>
                  <a:pt x="364" y="0"/>
                  <a:pt x="355" y="0"/>
                </a:cubicBezTo>
                <a:lnTo>
                  <a:pt x="355" y="0"/>
                </a:lnTo>
                <a:lnTo>
                  <a:pt x="355" y="0"/>
                </a:lnTo>
                <a:lnTo>
                  <a:pt x="355" y="0"/>
                </a:lnTo>
                <a:lnTo>
                  <a:pt x="355" y="0"/>
                </a:lnTo>
                <a:lnTo>
                  <a:pt x="355" y="0"/>
                </a:lnTo>
                <a:cubicBezTo>
                  <a:pt x="355" y="0"/>
                  <a:pt x="355" y="0"/>
                  <a:pt x="347" y="0"/>
                </a:cubicBezTo>
                <a:lnTo>
                  <a:pt x="347" y="0"/>
                </a:lnTo>
                <a:lnTo>
                  <a:pt x="347" y="0"/>
                </a:lnTo>
                <a:lnTo>
                  <a:pt x="347" y="9"/>
                </a:lnTo>
                <a:lnTo>
                  <a:pt x="347" y="9"/>
                </a:lnTo>
                <a:lnTo>
                  <a:pt x="347" y="9"/>
                </a:lnTo>
                <a:lnTo>
                  <a:pt x="347" y="9"/>
                </a:lnTo>
                <a:cubicBezTo>
                  <a:pt x="338" y="9"/>
                  <a:pt x="338" y="9"/>
                  <a:pt x="338" y="9"/>
                </a:cubicBezTo>
                <a:lnTo>
                  <a:pt x="338" y="9"/>
                </a:lnTo>
                <a:lnTo>
                  <a:pt x="338" y="9"/>
                </a:lnTo>
                <a:lnTo>
                  <a:pt x="338" y="9"/>
                </a:lnTo>
                <a:lnTo>
                  <a:pt x="338" y="9"/>
                </a:lnTo>
                <a:lnTo>
                  <a:pt x="338" y="9"/>
                </a:lnTo>
                <a:lnTo>
                  <a:pt x="338" y="9"/>
                </a:lnTo>
                <a:lnTo>
                  <a:pt x="338" y="9"/>
                </a:lnTo>
                <a:cubicBezTo>
                  <a:pt x="329" y="9"/>
                  <a:pt x="329" y="9"/>
                  <a:pt x="329" y="9"/>
                </a:cubicBezTo>
                <a:cubicBezTo>
                  <a:pt x="329" y="9"/>
                  <a:pt x="329" y="9"/>
                  <a:pt x="329" y="18"/>
                </a:cubicBezTo>
                <a:lnTo>
                  <a:pt x="329" y="18"/>
                </a:lnTo>
                <a:lnTo>
                  <a:pt x="329" y="18"/>
                </a:lnTo>
                <a:lnTo>
                  <a:pt x="329" y="18"/>
                </a:lnTo>
                <a:lnTo>
                  <a:pt x="329" y="18"/>
                </a:lnTo>
                <a:lnTo>
                  <a:pt x="329" y="18"/>
                </a:lnTo>
                <a:lnTo>
                  <a:pt x="329" y="18"/>
                </a:lnTo>
                <a:lnTo>
                  <a:pt x="329" y="18"/>
                </a:lnTo>
                <a:cubicBezTo>
                  <a:pt x="0" y="782"/>
                  <a:pt x="0" y="782"/>
                  <a:pt x="0" y="782"/>
                </a:cubicBezTo>
                <a:lnTo>
                  <a:pt x="0" y="782"/>
                </a:lnTo>
                <a:lnTo>
                  <a:pt x="0" y="782"/>
                </a:lnTo>
                <a:lnTo>
                  <a:pt x="0" y="782"/>
                </a:lnTo>
                <a:lnTo>
                  <a:pt x="0" y="782"/>
                </a:lnTo>
                <a:cubicBezTo>
                  <a:pt x="0" y="782"/>
                  <a:pt x="0" y="782"/>
                  <a:pt x="0" y="791"/>
                </a:cubicBezTo>
                <a:lnTo>
                  <a:pt x="0" y="791"/>
                </a:lnTo>
                <a:lnTo>
                  <a:pt x="0" y="791"/>
                </a:lnTo>
                <a:lnTo>
                  <a:pt x="0" y="791"/>
                </a:lnTo>
                <a:lnTo>
                  <a:pt x="0" y="791"/>
                </a:lnTo>
                <a:lnTo>
                  <a:pt x="0" y="791"/>
                </a:lnTo>
                <a:cubicBezTo>
                  <a:pt x="0" y="791"/>
                  <a:pt x="0" y="791"/>
                  <a:pt x="0" y="800"/>
                </a:cubicBezTo>
                <a:lnTo>
                  <a:pt x="0" y="800"/>
                </a:lnTo>
                <a:lnTo>
                  <a:pt x="0" y="800"/>
                </a:lnTo>
                <a:lnTo>
                  <a:pt x="0" y="800"/>
                </a:lnTo>
                <a:lnTo>
                  <a:pt x="0" y="800"/>
                </a:lnTo>
                <a:cubicBezTo>
                  <a:pt x="0" y="800"/>
                  <a:pt x="0" y="800"/>
                  <a:pt x="0" y="808"/>
                </a:cubicBezTo>
                <a:lnTo>
                  <a:pt x="0" y="808"/>
                </a:lnTo>
                <a:lnTo>
                  <a:pt x="0" y="808"/>
                </a:lnTo>
                <a:lnTo>
                  <a:pt x="0" y="808"/>
                </a:lnTo>
                <a:lnTo>
                  <a:pt x="0" y="808"/>
                </a:lnTo>
                <a:cubicBezTo>
                  <a:pt x="9" y="808"/>
                  <a:pt x="9" y="808"/>
                  <a:pt x="9" y="808"/>
                </a:cubicBezTo>
                <a:lnTo>
                  <a:pt x="9" y="808"/>
                </a:lnTo>
                <a:lnTo>
                  <a:pt x="9" y="808"/>
                </a:lnTo>
                <a:lnTo>
                  <a:pt x="9" y="808"/>
                </a:lnTo>
                <a:lnTo>
                  <a:pt x="9" y="817"/>
                </a:lnTo>
                <a:lnTo>
                  <a:pt x="9" y="817"/>
                </a:lnTo>
                <a:cubicBezTo>
                  <a:pt x="9" y="817"/>
                  <a:pt x="9" y="817"/>
                  <a:pt x="18" y="817"/>
                </a:cubicBezTo>
                <a:lnTo>
                  <a:pt x="18" y="817"/>
                </a:lnTo>
                <a:lnTo>
                  <a:pt x="18" y="817"/>
                </a:lnTo>
                <a:lnTo>
                  <a:pt x="18" y="817"/>
                </a:lnTo>
                <a:lnTo>
                  <a:pt x="18" y="817"/>
                </a:lnTo>
                <a:lnTo>
                  <a:pt x="18" y="817"/>
                </a:lnTo>
                <a:lnTo>
                  <a:pt x="18" y="817"/>
                </a:lnTo>
                <a:cubicBezTo>
                  <a:pt x="18" y="817"/>
                  <a:pt x="18" y="817"/>
                  <a:pt x="27" y="817"/>
                </a:cubicBezTo>
                <a:lnTo>
                  <a:pt x="27" y="817"/>
                </a:lnTo>
                <a:lnTo>
                  <a:pt x="27" y="817"/>
                </a:lnTo>
                <a:lnTo>
                  <a:pt x="27" y="817"/>
                </a:lnTo>
                <a:lnTo>
                  <a:pt x="27" y="817"/>
                </a:lnTo>
                <a:lnTo>
                  <a:pt x="27" y="817"/>
                </a:lnTo>
                <a:lnTo>
                  <a:pt x="36" y="817"/>
                </a:lnTo>
                <a:cubicBezTo>
                  <a:pt x="36" y="817"/>
                  <a:pt x="36" y="817"/>
                  <a:pt x="45" y="817"/>
                </a:cubicBezTo>
                <a:lnTo>
                  <a:pt x="45" y="817"/>
                </a:lnTo>
                <a:lnTo>
                  <a:pt x="45" y="817"/>
                </a:lnTo>
                <a:lnTo>
                  <a:pt x="45" y="817"/>
                </a:lnTo>
                <a:lnTo>
                  <a:pt x="45" y="817"/>
                </a:lnTo>
                <a:cubicBezTo>
                  <a:pt x="355" y="613"/>
                  <a:pt x="355" y="613"/>
                  <a:pt x="355" y="613"/>
                </a:cubicBezTo>
                <a:cubicBezTo>
                  <a:pt x="657" y="817"/>
                  <a:pt x="657" y="817"/>
                  <a:pt x="657" y="817"/>
                </a:cubicBezTo>
                <a:lnTo>
                  <a:pt x="657" y="817"/>
                </a:lnTo>
                <a:cubicBezTo>
                  <a:pt x="657" y="817"/>
                  <a:pt x="657" y="817"/>
                  <a:pt x="666" y="817"/>
                </a:cubicBezTo>
                <a:lnTo>
                  <a:pt x="666" y="817"/>
                </a:lnTo>
                <a:lnTo>
                  <a:pt x="666" y="817"/>
                </a:lnTo>
                <a:cubicBezTo>
                  <a:pt x="666" y="817"/>
                  <a:pt x="666" y="817"/>
                  <a:pt x="675" y="817"/>
                </a:cubicBezTo>
                <a:lnTo>
                  <a:pt x="675" y="817"/>
                </a:lnTo>
                <a:lnTo>
                  <a:pt x="675" y="817"/>
                </a:lnTo>
                <a:lnTo>
                  <a:pt x="675" y="817"/>
                </a:lnTo>
                <a:cubicBezTo>
                  <a:pt x="684" y="817"/>
                  <a:pt x="684" y="817"/>
                  <a:pt x="684" y="817"/>
                </a:cubicBezTo>
                <a:lnTo>
                  <a:pt x="684" y="817"/>
                </a:lnTo>
                <a:lnTo>
                  <a:pt x="684" y="817"/>
                </a:lnTo>
                <a:lnTo>
                  <a:pt x="684" y="817"/>
                </a:lnTo>
                <a:lnTo>
                  <a:pt x="684" y="817"/>
                </a:lnTo>
                <a:cubicBezTo>
                  <a:pt x="684" y="817"/>
                  <a:pt x="684" y="817"/>
                  <a:pt x="693" y="817"/>
                </a:cubicBezTo>
                <a:lnTo>
                  <a:pt x="693" y="817"/>
                </a:lnTo>
                <a:lnTo>
                  <a:pt x="693" y="817"/>
                </a:lnTo>
                <a:lnTo>
                  <a:pt x="693" y="817"/>
                </a:lnTo>
                <a:lnTo>
                  <a:pt x="693" y="817"/>
                </a:lnTo>
                <a:lnTo>
                  <a:pt x="693" y="817"/>
                </a:lnTo>
                <a:lnTo>
                  <a:pt x="693" y="817"/>
                </a:lnTo>
                <a:cubicBezTo>
                  <a:pt x="693" y="817"/>
                  <a:pt x="702" y="817"/>
                  <a:pt x="702" y="808"/>
                </a:cubicBezTo>
                <a:close/>
                <a:moveTo>
                  <a:pt x="373" y="551"/>
                </a:moveTo>
                <a:lnTo>
                  <a:pt x="373" y="551"/>
                </a:lnTo>
                <a:lnTo>
                  <a:pt x="373" y="551"/>
                </a:lnTo>
                <a:lnTo>
                  <a:pt x="373" y="551"/>
                </a:lnTo>
                <a:lnTo>
                  <a:pt x="373" y="551"/>
                </a:lnTo>
                <a:cubicBezTo>
                  <a:pt x="373" y="551"/>
                  <a:pt x="373" y="551"/>
                  <a:pt x="364" y="551"/>
                </a:cubicBezTo>
                <a:lnTo>
                  <a:pt x="364" y="551"/>
                </a:lnTo>
                <a:lnTo>
                  <a:pt x="364" y="551"/>
                </a:lnTo>
                <a:lnTo>
                  <a:pt x="364" y="551"/>
                </a:lnTo>
                <a:lnTo>
                  <a:pt x="364" y="551"/>
                </a:lnTo>
                <a:lnTo>
                  <a:pt x="364" y="551"/>
                </a:lnTo>
                <a:lnTo>
                  <a:pt x="364" y="551"/>
                </a:lnTo>
                <a:cubicBezTo>
                  <a:pt x="355" y="551"/>
                  <a:pt x="355" y="551"/>
                  <a:pt x="355" y="551"/>
                </a:cubicBezTo>
                <a:lnTo>
                  <a:pt x="355" y="551"/>
                </a:lnTo>
                <a:lnTo>
                  <a:pt x="355" y="551"/>
                </a:lnTo>
                <a:lnTo>
                  <a:pt x="355" y="551"/>
                </a:lnTo>
                <a:lnTo>
                  <a:pt x="355" y="551"/>
                </a:lnTo>
                <a:lnTo>
                  <a:pt x="355" y="551"/>
                </a:lnTo>
                <a:cubicBezTo>
                  <a:pt x="347" y="551"/>
                  <a:pt x="347" y="551"/>
                  <a:pt x="347" y="551"/>
                </a:cubicBezTo>
                <a:lnTo>
                  <a:pt x="347" y="551"/>
                </a:lnTo>
                <a:lnTo>
                  <a:pt x="347" y="551"/>
                </a:lnTo>
                <a:lnTo>
                  <a:pt x="347" y="551"/>
                </a:lnTo>
                <a:lnTo>
                  <a:pt x="347" y="551"/>
                </a:lnTo>
                <a:lnTo>
                  <a:pt x="347" y="551"/>
                </a:lnTo>
                <a:lnTo>
                  <a:pt x="338" y="551"/>
                </a:lnTo>
                <a:lnTo>
                  <a:pt x="338" y="551"/>
                </a:lnTo>
                <a:lnTo>
                  <a:pt x="338" y="551"/>
                </a:lnTo>
                <a:lnTo>
                  <a:pt x="338" y="551"/>
                </a:lnTo>
                <a:lnTo>
                  <a:pt x="338" y="551"/>
                </a:lnTo>
                <a:lnTo>
                  <a:pt x="338" y="551"/>
                </a:lnTo>
                <a:cubicBezTo>
                  <a:pt x="98" y="711"/>
                  <a:pt x="98" y="711"/>
                  <a:pt x="98" y="711"/>
                </a:cubicBezTo>
                <a:cubicBezTo>
                  <a:pt x="355" y="107"/>
                  <a:pt x="355" y="107"/>
                  <a:pt x="355" y="107"/>
                </a:cubicBezTo>
                <a:cubicBezTo>
                  <a:pt x="613" y="711"/>
                  <a:pt x="613" y="711"/>
                  <a:pt x="613" y="711"/>
                </a:cubicBezTo>
                <a:lnTo>
                  <a:pt x="373" y="551"/>
                </a:lnTo>
                <a:close/>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8" name="Freeform 492">
            <a:extLst>
              <a:ext uri="{FF2B5EF4-FFF2-40B4-BE49-F238E27FC236}">
                <a16:creationId xmlns:a16="http://schemas.microsoft.com/office/drawing/2014/main" id="{A1131215-A706-4C60-9599-8B16DBD6C96D}"/>
              </a:ext>
            </a:extLst>
          </p:cNvPr>
          <p:cNvSpPr>
            <a:spLocks noChangeArrowheads="1"/>
          </p:cNvSpPr>
          <p:nvPr userDrawn="1"/>
        </p:nvSpPr>
        <p:spPr bwMode="auto">
          <a:xfrm>
            <a:off x="6903455" y="2613678"/>
            <a:ext cx="527497" cy="453893"/>
          </a:xfrm>
          <a:custGeom>
            <a:avLst/>
            <a:gdLst>
              <a:gd name="T0" fmla="*/ 478 w 950"/>
              <a:gd name="T1" fmla="*/ 817 h 818"/>
              <a:gd name="T2" fmla="*/ 478 w 950"/>
              <a:gd name="T3" fmla="*/ 817 h 818"/>
              <a:gd name="T4" fmla="*/ 451 w 950"/>
              <a:gd name="T5" fmla="*/ 808 h 818"/>
              <a:gd name="T6" fmla="*/ 142 w 950"/>
              <a:gd name="T7" fmla="*/ 498 h 818"/>
              <a:gd name="T8" fmla="*/ 142 w 950"/>
              <a:gd name="T9" fmla="*/ 498 h 818"/>
              <a:gd name="T10" fmla="*/ 80 w 950"/>
              <a:gd name="T11" fmla="*/ 436 h 818"/>
              <a:gd name="T12" fmla="*/ 0 w 950"/>
              <a:gd name="T13" fmla="*/ 258 h 818"/>
              <a:gd name="T14" fmla="*/ 80 w 950"/>
              <a:gd name="T15" fmla="*/ 80 h 818"/>
              <a:gd name="T16" fmla="*/ 257 w 950"/>
              <a:gd name="T17" fmla="*/ 0 h 818"/>
              <a:gd name="T18" fmla="*/ 434 w 950"/>
              <a:gd name="T19" fmla="*/ 80 h 818"/>
              <a:gd name="T20" fmla="*/ 478 w 950"/>
              <a:gd name="T21" fmla="*/ 116 h 818"/>
              <a:gd name="T22" fmla="*/ 514 w 950"/>
              <a:gd name="T23" fmla="*/ 80 h 818"/>
              <a:gd name="T24" fmla="*/ 691 w 950"/>
              <a:gd name="T25" fmla="*/ 0 h 818"/>
              <a:gd name="T26" fmla="*/ 869 w 950"/>
              <a:gd name="T27" fmla="*/ 80 h 818"/>
              <a:gd name="T28" fmla="*/ 949 w 950"/>
              <a:gd name="T29" fmla="*/ 258 h 818"/>
              <a:gd name="T30" fmla="*/ 869 w 950"/>
              <a:gd name="T31" fmla="*/ 436 h 818"/>
              <a:gd name="T32" fmla="*/ 869 w 950"/>
              <a:gd name="T33" fmla="*/ 436 h 818"/>
              <a:gd name="T34" fmla="*/ 807 w 950"/>
              <a:gd name="T35" fmla="*/ 498 h 818"/>
              <a:gd name="T36" fmla="*/ 807 w 950"/>
              <a:gd name="T37" fmla="*/ 498 h 818"/>
              <a:gd name="T38" fmla="*/ 496 w 950"/>
              <a:gd name="T39" fmla="*/ 808 h 818"/>
              <a:gd name="T40" fmla="*/ 478 w 950"/>
              <a:gd name="T41" fmla="*/ 817 h 818"/>
              <a:gd name="T42" fmla="*/ 186 w 950"/>
              <a:gd name="T43" fmla="*/ 453 h 818"/>
              <a:gd name="T44" fmla="*/ 186 w 950"/>
              <a:gd name="T45" fmla="*/ 453 h 818"/>
              <a:gd name="T46" fmla="*/ 478 w 950"/>
              <a:gd name="T47" fmla="*/ 746 h 818"/>
              <a:gd name="T48" fmla="*/ 762 w 950"/>
              <a:gd name="T49" fmla="*/ 453 h 818"/>
              <a:gd name="T50" fmla="*/ 771 w 950"/>
              <a:gd name="T51" fmla="*/ 453 h 818"/>
              <a:gd name="T52" fmla="*/ 833 w 950"/>
              <a:gd name="T53" fmla="*/ 391 h 818"/>
              <a:gd name="T54" fmla="*/ 887 w 950"/>
              <a:gd name="T55" fmla="*/ 258 h 818"/>
              <a:gd name="T56" fmla="*/ 833 w 950"/>
              <a:gd name="T57" fmla="*/ 116 h 818"/>
              <a:gd name="T58" fmla="*/ 691 w 950"/>
              <a:gd name="T59" fmla="*/ 63 h 818"/>
              <a:gd name="T60" fmla="*/ 558 w 950"/>
              <a:gd name="T61" fmla="*/ 116 h 818"/>
              <a:gd name="T62" fmla="*/ 496 w 950"/>
              <a:gd name="T63" fmla="*/ 178 h 818"/>
              <a:gd name="T64" fmla="*/ 478 w 950"/>
              <a:gd name="T65" fmla="*/ 187 h 818"/>
              <a:gd name="T66" fmla="*/ 451 w 950"/>
              <a:gd name="T67" fmla="*/ 178 h 818"/>
              <a:gd name="T68" fmla="*/ 390 w 950"/>
              <a:gd name="T69" fmla="*/ 116 h 818"/>
              <a:gd name="T70" fmla="*/ 257 w 950"/>
              <a:gd name="T71" fmla="*/ 63 h 818"/>
              <a:gd name="T72" fmla="*/ 115 w 950"/>
              <a:gd name="T73" fmla="*/ 116 h 818"/>
              <a:gd name="T74" fmla="*/ 62 w 950"/>
              <a:gd name="T75" fmla="*/ 258 h 818"/>
              <a:gd name="T76" fmla="*/ 115 w 950"/>
              <a:gd name="T77" fmla="*/ 391 h 818"/>
              <a:gd name="T78" fmla="*/ 186 w 950"/>
              <a:gd name="T79" fmla="*/ 453 h 818"/>
              <a:gd name="T80" fmla="*/ 851 w 950"/>
              <a:gd name="T81" fmla="*/ 409 h 818"/>
              <a:gd name="T82" fmla="*/ 851 w 950"/>
              <a:gd name="T83" fmla="*/ 40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0" h="818">
                <a:moveTo>
                  <a:pt x="478" y="817"/>
                </a:moveTo>
                <a:lnTo>
                  <a:pt x="478" y="817"/>
                </a:lnTo>
                <a:cubicBezTo>
                  <a:pt x="469" y="817"/>
                  <a:pt x="461" y="817"/>
                  <a:pt x="451" y="808"/>
                </a:cubicBezTo>
                <a:cubicBezTo>
                  <a:pt x="142" y="498"/>
                  <a:pt x="142" y="498"/>
                  <a:pt x="142" y="498"/>
                </a:cubicBezTo>
                <a:lnTo>
                  <a:pt x="142" y="498"/>
                </a:lnTo>
                <a:cubicBezTo>
                  <a:pt x="80" y="436"/>
                  <a:pt x="80" y="436"/>
                  <a:pt x="80" y="436"/>
                </a:cubicBezTo>
                <a:cubicBezTo>
                  <a:pt x="26" y="382"/>
                  <a:pt x="0" y="320"/>
                  <a:pt x="0" y="258"/>
                </a:cubicBezTo>
                <a:cubicBezTo>
                  <a:pt x="0" y="187"/>
                  <a:pt x="26" y="125"/>
                  <a:pt x="80" y="80"/>
                </a:cubicBezTo>
                <a:cubicBezTo>
                  <a:pt x="124" y="27"/>
                  <a:pt x="186" y="0"/>
                  <a:pt x="257" y="0"/>
                </a:cubicBezTo>
                <a:cubicBezTo>
                  <a:pt x="319" y="0"/>
                  <a:pt x="390" y="27"/>
                  <a:pt x="434" y="80"/>
                </a:cubicBezTo>
                <a:cubicBezTo>
                  <a:pt x="478" y="116"/>
                  <a:pt x="478" y="116"/>
                  <a:pt x="478" y="116"/>
                </a:cubicBezTo>
                <a:cubicBezTo>
                  <a:pt x="514" y="80"/>
                  <a:pt x="514" y="80"/>
                  <a:pt x="514" y="80"/>
                </a:cubicBezTo>
                <a:cubicBezTo>
                  <a:pt x="567" y="27"/>
                  <a:pt x="629" y="0"/>
                  <a:pt x="691" y="0"/>
                </a:cubicBezTo>
                <a:cubicBezTo>
                  <a:pt x="762" y="0"/>
                  <a:pt x="825" y="27"/>
                  <a:pt x="869" y="80"/>
                </a:cubicBezTo>
                <a:cubicBezTo>
                  <a:pt x="922" y="125"/>
                  <a:pt x="949" y="187"/>
                  <a:pt x="949" y="258"/>
                </a:cubicBezTo>
                <a:cubicBezTo>
                  <a:pt x="949" y="320"/>
                  <a:pt x="922" y="382"/>
                  <a:pt x="869" y="436"/>
                </a:cubicBezTo>
                <a:lnTo>
                  <a:pt x="869" y="436"/>
                </a:lnTo>
                <a:cubicBezTo>
                  <a:pt x="807" y="498"/>
                  <a:pt x="807" y="498"/>
                  <a:pt x="807" y="498"/>
                </a:cubicBezTo>
                <a:lnTo>
                  <a:pt x="807" y="498"/>
                </a:lnTo>
                <a:cubicBezTo>
                  <a:pt x="496" y="808"/>
                  <a:pt x="496" y="808"/>
                  <a:pt x="496" y="808"/>
                </a:cubicBezTo>
                <a:cubicBezTo>
                  <a:pt x="487" y="817"/>
                  <a:pt x="478" y="817"/>
                  <a:pt x="478" y="817"/>
                </a:cubicBezTo>
                <a:close/>
                <a:moveTo>
                  <a:pt x="186" y="453"/>
                </a:moveTo>
                <a:lnTo>
                  <a:pt x="186" y="453"/>
                </a:lnTo>
                <a:cubicBezTo>
                  <a:pt x="478" y="746"/>
                  <a:pt x="478" y="746"/>
                  <a:pt x="478" y="746"/>
                </a:cubicBezTo>
                <a:cubicBezTo>
                  <a:pt x="762" y="453"/>
                  <a:pt x="762" y="453"/>
                  <a:pt x="762" y="453"/>
                </a:cubicBezTo>
                <a:cubicBezTo>
                  <a:pt x="762" y="453"/>
                  <a:pt x="762" y="453"/>
                  <a:pt x="771" y="453"/>
                </a:cubicBezTo>
                <a:cubicBezTo>
                  <a:pt x="833" y="391"/>
                  <a:pt x="833" y="391"/>
                  <a:pt x="833" y="391"/>
                </a:cubicBezTo>
                <a:cubicBezTo>
                  <a:pt x="869" y="356"/>
                  <a:pt x="887" y="302"/>
                  <a:pt x="887" y="258"/>
                </a:cubicBezTo>
                <a:cubicBezTo>
                  <a:pt x="887" y="205"/>
                  <a:pt x="869" y="151"/>
                  <a:pt x="833" y="116"/>
                </a:cubicBezTo>
                <a:cubicBezTo>
                  <a:pt x="798" y="80"/>
                  <a:pt x="745" y="63"/>
                  <a:pt x="691" y="63"/>
                </a:cubicBezTo>
                <a:cubicBezTo>
                  <a:pt x="647" y="63"/>
                  <a:pt x="594" y="80"/>
                  <a:pt x="558" y="116"/>
                </a:cubicBezTo>
                <a:cubicBezTo>
                  <a:pt x="496" y="178"/>
                  <a:pt x="496" y="178"/>
                  <a:pt x="496" y="178"/>
                </a:cubicBezTo>
                <a:cubicBezTo>
                  <a:pt x="487" y="187"/>
                  <a:pt x="478" y="187"/>
                  <a:pt x="478" y="187"/>
                </a:cubicBezTo>
                <a:cubicBezTo>
                  <a:pt x="469" y="187"/>
                  <a:pt x="461" y="187"/>
                  <a:pt x="451" y="178"/>
                </a:cubicBezTo>
                <a:cubicBezTo>
                  <a:pt x="390" y="116"/>
                  <a:pt x="390" y="116"/>
                  <a:pt x="390" y="116"/>
                </a:cubicBezTo>
                <a:cubicBezTo>
                  <a:pt x="355" y="80"/>
                  <a:pt x="310" y="63"/>
                  <a:pt x="257" y="63"/>
                </a:cubicBezTo>
                <a:cubicBezTo>
                  <a:pt x="204" y="63"/>
                  <a:pt x="159" y="80"/>
                  <a:pt x="115" y="116"/>
                </a:cubicBezTo>
                <a:cubicBezTo>
                  <a:pt x="80" y="151"/>
                  <a:pt x="62" y="205"/>
                  <a:pt x="62" y="258"/>
                </a:cubicBezTo>
                <a:cubicBezTo>
                  <a:pt x="62" y="302"/>
                  <a:pt x="80" y="356"/>
                  <a:pt x="115" y="391"/>
                </a:cubicBezTo>
                <a:cubicBezTo>
                  <a:pt x="186" y="453"/>
                  <a:pt x="186" y="453"/>
                  <a:pt x="186" y="453"/>
                </a:cubicBezTo>
                <a:close/>
                <a:moveTo>
                  <a:pt x="851" y="409"/>
                </a:moveTo>
                <a:lnTo>
                  <a:pt x="851" y="409"/>
                </a:lnTo>
                <a:close/>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99" name="Freeform 493">
            <a:extLst>
              <a:ext uri="{FF2B5EF4-FFF2-40B4-BE49-F238E27FC236}">
                <a16:creationId xmlns:a16="http://schemas.microsoft.com/office/drawing/2014/main" id="{7F549E1F-F9DF-4345-BF65-41E1D30DB0FF}"/>
              </a:ext>
            </a:extLst>
          </p:cNvPr>
          <p:cNvSpPr>
            <a:spLocks noChangeArrowheads="1"/>
          </p:cNvSpPr>
          <p:nvPr userDrawn="1"/>
        </p:nvSpPr>
        <p:spPr bwMode="auto">
          <a:xfrm>
            <a:off x="2565719" y="2574423"/>
            <a:ext cx="326313" cy="515229"/>
          </a:xfrm>
          <a:custGeom>
            <a:avLst/>
            <a:gdLst>
              <a:gd name="T0" fmla="*/ 302 w 587"/>
              <a:gd name="T1" fmla="*/ 924 h 925"/>
              <a:gd name="T2" fmla="*/ 302 w 587"/>
              <a:gd name="T3" fmla="*/ 924 h 925"/>
              <a:gd name="T4" fmla="*/ 275 w 587"/>
              <a:gd name="T5" fmla="*/ 906 h 925"/>
              <a:gd name="T6" fmla="*/ 142 w 587"/>
              <a:gd name="T7" fmla="*/ 666 h 925"/>
              <a:gd name="T8" fmla="*/ 0 w 587"/>
              <a:gd name="T9" fmla="*/ 294 h 925"/>
              <a:gd name="T10" fmla="*/ 293 w 587"/>
              <a:gd name="T11" fmla="*/ 0 h 925"/>
              <a:gd name="T12" fmla="*/ 586 w 587"/>
              <a:gd name="T13" fmla="*/ 294 h 925"/>
              <a:gd name="T14" fmla="*/ 453 w 587"/>
              <a:gd name="T15" fmla="*/ 666 h 925"/>
              <a:gd name="T16" fmla="*/ 328 w 587"/>
              <a:gd name="T17" fmla="*/ 906 h 925"/>
              <a:gd name="T18" fmla="*/ 302 w 587"/>
              <a:gd name="T19" fmla="*/ 924 h 925"/>
              <a:gd name="T20" fmla="*/ 293 w 587"/>
              <a:gd name="T21" fmla="*/ 54 h 925"/>
              <a:gd name="T22" fmla="*/ 293 w 587"/>
              <a:gd name="T23" fmla="*/ 54 h 925"/>
              <a:gd name="T24" fmla="*/ 62 w 587"/>
              <a:gd name="T25" fmla="*/ 294 h 925"/>
              <a:gd name="T26" fmla="*/ 195 w 587"/>
              <a:gd name="T27" fmla="*/ 640 h 925"/>
              <a:gd name="T28" fmla="*/ 302 w 587"/>
              <a:gd name="T29" fmla="*/ 835 h 925"/>
              <a:gd name="T30" fmla="*/ 399 w 587"/>
              <a:gd name="T31" fmla="*/ 640 h 925"/>
              <a:gd name="T32" fmla="*/ 524 w 587"/>
              <a:gd name="T33" fmla="*/ 294 h 925"/>
              <a:gd name="T34" fmla="*/ 293 w 587"/>
              <a:gd name="T35" fmla="*/ 54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7" h="925">
                <a:moveTo>
                  <a:pt x="302" y="924"/>
                </a:moveTo>
                <a:lnTo>
                  <a:pt x="302" y="924"/>
                </a:lnTo>
                <a:cubicBezTo>
                  <a:pt x="284" y="924"/>
                  <a:pt x="275" y="915"/>
                  <a:pt x="275" y="906"/>
                </a:cubicBezTo>
                <a:cubicBezTo>
                  <a:pt x="275" y="906"/>
                  <a:pt x="204" y="800"/>
                  <a:pt x="142" y="666"/>
                </a:cubicBezTo>
                <a:cubicBezTo>
                  <a:pt x="44" y="489"/>
                  <a:pt x="0" y="365"/>
                  <a:pt x="0" y="294"/>
                </a:cubicBezTo>
                <a:cubicBezTo>
                  <a:pt x="0" y="125"/>
                  <a:pt x="133" y="0"/>
                  <a:pt x="293" y="0"/>
                </a:cubicBezTo>
                <a:cubicBezTo>
                  <a:pt x="453" y="0"/>
                  <a:pt x="586" y="125"/>
                  <a:pt x="586" y="294"/>
                </a:cubicBezTo>
                <a:cubicBezTo>
                  <a:pt x="586" y="365"/>
                  <a:pt x="541" y="489"/>
                  <a:pt x="453" y="666"/>
                </a:cubicBezTo>
                <a:cubicBezTo>
                  <a:pt x="391" y="800"/>
                  <a:pt x="328" y="906"/>
                  <a:pt x="328" y="906"/>
                </a:cubicBezTo>
                <a:cubicBezTo>
                  <a:pt x="319" y="915"/>
                  <a:pt x="311" y="924"/>
                  <a:pt x="302" y="924"/>
                </a:cubicBezTo>
                <a:close/>
                <a:moveTo>
                  <a:pt x="293" y="54"/>
                </a:moveTo>
                <a:lnTo>
                  <a:pt x="293" y="54"/>
                </a:lnTo>
                <a:cubicBezTo>
                  <a:pt x="169" y="54"/>
                  <a:pt x="62" y="160"/>
                  <a:pt x="62" y="294"/>
                </a:cubicBezTo>
                <a:cubicBezTo>
                  <a:pt x="62" y="338"/>
                  <a:pt x="80" y="436"/>
                  <a:pt x="195" y="640"/>
                </a:cubicBezTo>
                <a:cubicBezTo>
                  <a:pt x="231" y="720"/>
                  <a:pt x="275" y="791"/>
                  <a:pt x="302" y="835"/>
                </a:cubicBezTo>
                <a:cubicBezTo>
                  <a:pt x="319" y="791"/>
                  <a:pt x="364" y="720"/>
                  <a:pt x="399" y="640"/>
                </a:cubicBezTo>
                <a:cubicBezTo>
                  <a:pt x="506" y="436"/>
                  <a:pt x="524" y="338"/>
                  <a:pt x="524" y="294"/>
                </a:cubicBezTo>
                <a:cubicBezTo>
                  <a:pt x="524" y="160"/>
                  <a:pt x="426" y="54"/>
                  <a:pt x="293" y="54"/>
                </a:cubicBezTo>
                <a:close/>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100" name="Freeform 494">
            <a:extLst>
              <a:ext uri="{FF2B5EF4-FFF2-40B4-BE49-F238E27FC236}">
                <a16:creationId xmlns:a16="http://schemas.microsoft.com/office/drawing/2014/main" id="{37981972-E679-4476-B7AF-C51C0DE892B8}"/>
              </a:ext>
            </a:extLst>
          </p:cNvPr>
          <p:cNvSpPr>
            <a:spLocks noChangeArrowheads="1"/>
          </p:cNvSpPr>
          <p:nvPr userDrawn="1"/>
        </p:nvSpPr>
        <p:spPr bwMode="auto">
          <a:xfrm>
            <a:off x="2654044" y="2655388"/>
            <a:ext cx="154570" cy="154568"/>
          </a:xfrm>
          <a:custGeom>
            <a:avLst/>
            <a:gdLst>
              <a:gd name="T0" fmla="*/ 133 w 276"/>
              <a:gd name="T1" fmla="*/ 276 h 277"/>
              <a:gd name="T2" fmla="*/ 133 w 276"/>
              <a:gd name="T3" fmla="*/ 276 h 277"/>
              <a:gd name="T4" fmla="*/ 0 w 276"/>
              <a:gd name="T5" fmla="*/ 142 h 277"/>
              <a:gd name="T6" fmla="*/ 133 w 276"/>
              <a:gd name="T7" fmla="*/ 0 h 277"/>
              <a:gd name="T8" fmla="*/ 275 w 276"/>
              <a:gd name="T9" fmla="*/ 142 h 277"/>
              <a:gd name="T10" fmla="*/ 133 w 276"/>
              <a:gd name="T11" fmla="*/ 276 h 277"/>
              <a:gd name="T12" fmla="*/ 133 w 276"/>
              <a:gd name="T13" fmla="*/ 63 h 277"/>
              <a:gd name="T14" fmla="*/ 133 w 276"/>
              <a:gd name="T15" fmla="*/ 63 h 277"/>
              <a:gd name="T16" fmla="*/ 62 w 276"/>
              <a:gd name="T17" fmla="*/ 142 h 277"/>
              <a:gd name="T18" fmla="*/ 133 w 276"/>
              <a:gd name="T19" fmla="*/ 213 h 277"/>
              <a:gd name="T20" fmla="*/ 213 w 276"/>
              <a:gd name="T21" fmla="*/ 142 h 277"/>
              <a:gd name="T22" fmla="*/ 133 w 276"/>
              <a:gd name="T23" fmla="*/ 6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 h="277">
                <a:moveTo>
                  <a:pt x="133" y="276"/>
                </a:moveTo>
                <a:lnTo>
                  <a:pt x="133" y="276"/>
                </a:lnTo>
                <a:cubicBezTo>
                  <a:pt x="62" y="276"/>
                  <a:pt x="0" y="213"/>
                  <a:pt x="0" y="142"/>
                </a:cubicBezTo>
                <a:cubicBezTo>
                  <a:pt x="0" y="63"/>
                  <a:pt x="62" y="0"/>
                  <a:pt x="133" y="0"/>
                </a:cubicBezTo>
                <a:cubicBezTo>
                  <a:pt x="213" y="0"/>
                  <a:pt x="275" y="63"/>
                  <a:pt x="275" y="142"/>
                </a:cubicBezTo>
                <a:cubicBezTo>
                  <a:pt x="275" y="213"/>
                  <a:pt x="213" y="276"/>
                  <a:pt x="133" y="276"/>
                </a:cubicBezTo>
                <a:close/>
                <a:moveTo>
                  <a:pt x="133" y="63"/>
                </a:moveTo>
                <a:lnTo>
                  <a:pt x="133" y="63"/>
                </a:lnTo>
                <a:cubicBezTo>
                  <a:pt x="88" y="63"/>
                  <a:pt x="62" y="98"/>
                  <a:pt x="62" y="142"/>
                </a:cubicBezTo>
                <a:cubicBezTo>
                  <a:pt x="62" y="178"/>
                  <a:pt x="88" y="213"/>
                  <a:pt x="133" y="213"/>
                </a:cubicBezTo>
                <a:cubicBezTo>
                  <a:pt x="177" y="213"/>
                  <a:pt x="213" y="178"/>
                  <a:pt x="213" y="142"/>
                </a:cubicBezTo>
                <a:cubicBezTo>
                  <a:pt x="213" y="98"/>
                  <a:pt x="177" y="63"/>
                  <a:pt x="133" y="63"/>
                </a:cubicBezTo>
                <a:close/>
              </a:path>
            </a:pathLst>
          </a:custGeom>
          <a:solidFill>
            <a:srgbClr val="FF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99999"/>
              </a:solidFill>
              <a:effectLst/>
              <a:uLnTx/>
              <a:uFillTx/>
            </a:endParaRPr>
          </a:p>
        </p:txBody>
      </p:sp>
      <p:sp>
        <p:nvSpPr>
          <p:cNvPr id="105" name="Text Placeholder 36">
            <a:extLst>
              <a:ext uri="{FF2B5EF4-FFF2-40B4-BE49-F238E27FC236}">
                <a16:creationId xmlns:a16="http://schemas.microsoft.com/office/drawing/2014/main" id="{D3574E83-5C90-495A-AB88-E70749EAE506}"/>
              </a:ext>
            </a:extLst>
          </p:cNvPr>
          <p:cNvSpPr>
            <a:spLocks noGrp="1"/>
          </p:cNvSpPr>
          <p:nvPr>
            <p:ph type="body" sz="quarter" idx="10"/>
          </p:nvPr>
        </p:nvSpPr>
        <p:spPr>
          <a:xfrm>
            <a:off x="1817871" y="3198841"/>
            <a:ext cx="1832282" cy="972791"/>
          </a:xfrm>
        </p:spPr>
        <p:txBody>
          <a:bodyPr/>
          <a:lstStyle>
            <a:lvl1pPr marL="0" indent="0" algn="ctr">
              <a:buNone/>
              <a:defRPr kumimoji="0" lang="en-US" sz="1800" b="1" i="0" u="none" strike="noStrike" kern="0" cap="all" spc="0" normalizeH="0" baseline="0" dirty="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106" name="Text Placeholder 36">
            <a:extLst>
              <a:ext uri="{FF2B5EF4-FFF2-40B4-BE49-F238E27FC236}">
                <a16:creationId xmlns:a16="http://schemas.microsoft.com/office/drawing/2014/main" id="{1EC03A98-CECE-4058-925D-D30CFBAB4AB2}"/>
              </a:ext>
            </a:extLst>
          </p:cNvPr>
          <p:cNvSpPr>
            <a:spLocks noGrp="1"/>
          </p:cNvSpPr>
          <p:nvPr>
            <p:ph type="body" sz="quarter" idx="11"/>
          </p:nvPr>
        </p:nvSpPr>
        <p:spPr>
          <a:xfrm>
            <a:off x="4038262" y="3186134"/>
            <a:ext cx="1832282" cy="972791"/>
          </a:xfrm>
        </p:spPr>
        <p:txBody>
          <a:bodyPr/>
          <a:lstStyle>
            <a:lvl1pPr marL="0" indent="0" algn="ctr">
              <a:buNone/>
              <a:defRPr kumimoji="0" lang="en-US" sz="1800" b="1" i="0" u="none" strike="noStrike" kern="0" cap="all" spc="0" normalizeH="0" baseline="0" dirty="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107" name="Text Placeholder 36">
            <a:extLst>
              <a:ext uri="{FF2B5EF4-FFF2-40B4-BE49-F238E27FC236}">
                <a16:creationId xmlns:a16="http://schemas.microsoft.com/office/drawing/2014/main" id="{74B167ED-3130-4343-BE38-6B0A45F099C4}"/>
              </a:ext>
            </a:extLst>
          </p:cNvPr>
          <p:cNvSpPr>
            <a:spLocks noGrp="1"/>
          </p:cNvSpPr>
          <p:nvPr>
            <p:ph type="body" sz="quarter" idx="12"/>
          </p:nvPr>
        </p:nvSpPr>
        <p:spPr>
          <a:xfrm>
            <a:off x="6248378" y="3186133"/>
            <a:ext cx="1832282" cy="972791"/>
          </a:xfrm>
        </p:spPr>
        <p:txBody>
          <a:bodyPr/>
          <a:lstStyle>
            <a:lvl1pPr marL="0" indent="0" algn="ctr">
              <a:buNone/>
              <a:defRPr kumimoji="0" lang="en-US" sz="1800" b="1" i="0" u="none" strike="noStrike" kern="0" cap="all" spc="0" normalizeH="0" baseline="0" dirty="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108" name="Text Placeholder 36">
            <a:extLst>
              <a:ext uri="{FF2B5EF4-FFF2-40B4-BE49-F238E27FC236}">
                <a16:creationId xmlns:a16="http://schemas.microsoft.com/office/drawing/2014/main" id="{CB144764-B15A-44A5-8001-7268A8514560}"/>
              </a:ext>
            </a:extLst>
          </p:cNvPr>
          <p:cNvSpPr>
            <a:spLocks noGrp="1"/>
          </p:cNvSpPr>
          <p:nvPr>
            <p:ph type="body" sz="quarter" idx="13"/>
          </p:nvPr>
        </p:nvSpPr>
        <p:spPr>
          <a:xfrm>
            <a:off x="8465000" y="3173210"/>
            <a:ext cx="1832282" cy="972791"/>
          </a:xfrm>
        </p:spPr>
        <p:txBody>
          <a:bodyPr/>
          <a:lstStyle>
            <a:lvl1pPr marL="0" indent="0" algn="ctr">
              <a:buNone/>
              <a:defRPr kumimoji="0" lang="en-US" sz="1800" b="1" i="0" u="none" strike="noStrike" kern="0" cap="all" spc="0" normalizeH="0" baseline="0" dirty="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Tree>
    <p:extLst>
      <p:ext uri="{BB962C8B-B14F-4D97-AF65-F5344CB8AC3E}">
        <p14:creationId xmlns:p14="http://schemas.microsoft.com/office/powerpoint/2010/main" val="3712198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67118" y="990601"/>
            <a:ext cx="11257762" cy="5184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D0B51CA7-4F94-4208-97F7-F1A9B52FF2E9}"/>
              </a:ext>
            </a:extLst>
          </p:cNvPr>
          <p:cNvGrpSpPr>
            <a:grpSpLocks noChangeAspect="1"/>
          </p:cNvGrpSpPr>
          <p:nvPr userDrawn="1"/>
        </p:nvGrpSpPr>
        <p:grpSpPr>
          <a:xfrm>
            <a:off x="5251847" y="698463"/>
            <a:ext cx="1688306" cy="27195"/>
            <a:chOff x="9673249" y="2043533"/>
            <a:chExt cx="7919727" cy="127577"/>
          </a:xfrm>
        </p:grpSpPr>
        <p:sp>
          <p:nvSpPr>
            <p:cNvPr id="5" name="Rectangle 4">
              <a:extLst>
                <a:ext uri="{FF2B5EF4-FFF2-40B4-BE49-F238E27FC236}">
                  <a16:creationId xmlns:a16="http://schemas.microsoft.com/office/drawing/2014/main" id="{8297D07C-3D91-4252-B387-8994042C3726}"/>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a:extLst>
                <a:ext uri="{FF2B5EF4-FFF2-40B4-BE49-F238E27FC236}">
                  <a16:creationId xmlns:a16="http://schemas.microsoft.com/office/drawing/2014/main" id="{B58929A5-88D8-4DF3-9B4C-AAE9AED65A97}"/>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id="{C9304F5D-C5B2-4C17-AF67-03DABE9E7E23}"/>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8A80D491-F9BF-4CA6-81E1-8AE5D39D8B9F}"/>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0BC2A953-09B6-48F7-8D63-25770BCAB3F3}"/>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0A5C797D-4D24-4F87-9499-F88618F47E33}"/>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extLst>
      <p:ext uri="{BB962C8B-B14F-4D97-AF65-F5344CB8AC3E}">
        <p14:creationId xmlns:p14="http://schemas.microsoft.com/office/powerpoint/2010/main" val="6158083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8069" y="838199"/>
            <a:ext cx="2626811"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7118" y="838199"/>
            <a:ext cx="8443322"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713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303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A1BE8-ADDA-4E38-8AE4-540A32C0F8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D3D610B-2FDF-48C3-93EB-3442F2305A69}"/>
              </a:ext>
            </a:extLst>
          </p:cNvPr>
          <p:cNvSpPr>
            <a:spLocks noGrp="1"/>
          </p:cNvSpPr>
          <p:nvPr>
            <p:ph type="title"/>
          </p:nvPr>
        </p:nvSpPr>
        <p:spPr>
          <a:xfrm>
            <a:off x="1348741" y="250276"/>
            <a:ext cx="9692640" cy="431800"/>
          </a:xfrm>
        </p:spPr>
        <p:txBody>
          <a:bodyPr/>
          <a:lstStyle>
            <a:lvl1pPr>
              <a:defRPr>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2252659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490" y="1122363"/>
            <a:ext cx="9143023" cy="2387600"/>
          </a:xfrm>
        </p:spPr>
        <p:txBody>
          <a:bodyPr anchor="b"/>
          <a:lstStyle>
            <a:lvl1pPr algn="ctr">
              <a:defRPr sz="3599"/>
            </a:lvl1pPr>
          </a:lstStyle>
          <a:p>
            <a:r>
              <a:rPr lang="en-US"/>
              <a:t>Click to edit Master title style</a:t>
            </a:r>
          </a:p>
        </p:txBody>
      </p:sp>
      <p:sp>
        <p:nvSpPr>
          <p:cNvPr id="3" name="Subtitle 2"/>
          <p:cNvSpPr>
            <a:spLocks noGrp="1"/>
          </p:cNvSpPr>
          <p:nvPr>
            <p:ph type="subTitle" idx="1"/>
          </p:nvPr>
        </p:nvSpPr>
        <p:spPr>
          <a:xfrm>
            <a:off x="1524490" y="3602038"/>
            <a:ext cx="9143023"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pPr>
              <a:defRPr/>
            </a:pPr>
            <a:fld id="{4F5AA124-5540-C942-A62E-A96AD76BF3A2}" type="slidenum">
              <a:rPr lang="en-US" altLang="en-US"/>
              <a:pPr>
                <a:defRPr/>
              </a:pPr>
              <a:t>‹#›</a:t>
            </a:fld>
            <a:endParaRPr lang="en-US" altLang="en-US"/>
          </a:p>
        </p:txBody>
      </p:sp>
    </p:spTree>
    <p:extLst>
      <p:ext uri="{BB962C8B-B14F-4D97-AF65-F5344CB8AC3E}">
        <p14:creationId xmlns:p14="http://schemas.microsoft.com/office/powerpoint/2010/main" val="1371735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934" y="1066801"/>
            <a:ext cx="11163947" cy="5108575"/>
          </a:xfrm>
        </p:spPr>
        <p:txBody>
          <a:bodyPr/>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DC2E28BD-913F-C049-B173-A5761AD59792}" type="slidenum">
              <a:rPr lang="en-US" altLang="en-US"/>
              <a:pPr>
                <a:defRPr/>
              </a:pPr>
              <a:t>‹#›</a:t>
            </a:fld>
            <a:endParaRPr lang="en-US" altLang="en-US"/>
          </a:p>
        </p:txBody>
      </p:sp>
    </p:spTree>
    <p:extLst>
      <p:ext uri="{BB962C8B-B14F-4D97-AF65-F5344CB8AC3E}">
        <p14:creationId xmlns:p14="http://schemas.microsoft.com/office/powerpoint/2010/main" val="1669550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606" y="1709740"/>
            <a:ext cx="10515063" cy="2852737"/>
          </a:xfrm>
        </p:spPr>
        <p:txBody>
          <a:bodyPr anchor="b"/>
          <a:lstStyle>
            <a:lvl1pPr>
              <a:defRPr sz="3599"/>
            </a:lvl1pPr>
          </a:lstStyle>
          <a:p>
            <a:r>
              <a:rPr lang="en-US"/>
              <a:t>Click to edit Master title style</a:t>
            </a:r>
          </a:p>
        </p:txBody>
      </p:sp>
      <p:sp>
        <p:nvSpPr>
          <p:cNvPr id="3" name="Text Placeholder 2"/>
          <p:cNvSpPr>
            <a:spLocks noGrp="1"/>
          </p:cNvSpPr>
          <p:nvPr>
            <p:ph type="body" idx="1"/>
          </p:nvPr>
        </p:nvSpPr>
        <p:spPr>
          <a:xfrm>
            <a:off x="832606" y="4589465"/>
            <a:ext cx="10515063" cy="1500187"/>
          </a:xfrm>
        </p:spPr>
        <p:txBody>
          <a:bodyPr/>
          <a:lstStyle>
            <a:lvl1pPr marL="0" indent="0">
              <a:buNone/>
              <a:defRPr sz="2400"/>
            </a:lvl1pPr>
            <a:lvl2pPr marL="457086" indent="0">
              <a:buNone/>
              <a:defRPr sz="2000"/>
            </a:lvl2pPr>
            <a:lvl3pPr marL="914172" indent="0">
              <a:buNone/>
              <a:defRPr sz="1800"/>
            </a:lvl3pPr>
            <a:lvl4pPr marL="1371257" indent="0">
              <a:buNone/>
              <a:defRPr sz="1600"/>
            </a:lvl4pPr>
            <a:lvl5pPr marL="1828343" indent="0">
              <a:buNone/>
              <a:defRPr sz="1600"/>
            </a:lvl5pPr>
            <a:lvl6pPr marL="2285429" indent="0">
              <a:buNone/>
              <a:defRPr sz="1600"/>
            </a:lvl6pPr>
            <a:lvl7pPr marL="2742514" indent="0">
              <a:buNone/>
              <a:defRPr sz="1600"/>
            </a:lvl7pPr>
            <a:lvl8pPr marL="3199600" indent="0">
              <a:buNone/>
              <a:defRPr sz="1600"/>
            </a:lvl8pPr>
            <a:lvl9pPr marL="3656686" indent="0">
              <a:buNone/>
              <a:defRPr sz="16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913ADC4-893F-C74E-B163-0D5A1A30F7E4}" type="slidenum">
              <a:rPr lang="en-US" altLang="en-US"/>
              <a:pPr>
                <a:defRPr/>
              </a:pPr>
              <a:t>‹#›</a:t>
            </a:fld>
            <a:endParaRPr lang="en-US" altLang="en-US"/>
          </a:p>
        </p:txBody>
      </p:sp>
    </p:spTree>
    <p:extLst>
      <p:ext uri="{BB962C8B-B14F-4D97-AF65-F5344CB8AC3E}">
        <p14:creationId xmlns:p14="http://schemas.microsoft.com/office/powerpoint/2010/main" val="401789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7120" y="1066801"/>
            <a:ext cx="5533113" cy="510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861" y="1066801"/>
            <a:ext cx="5537020" cy="510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pPr>
              <a:defRPr/>
            </a:pPr>
            <a:fld id="{ABC97092-B95C-E44B-B936-88D54EC7A8C7}" type="slidenum">
              <a:rPr lang="en-US" altLang="en-US"/>
              <a:pPr>
                <a:defRPr/>
              </a:pPr>
              <a:t>‹#›</a:t>
            </a:fld>
            <a:endParaRPr lang="en-US" altLang="en-US"/>
          </a:p>
        </p:txBody>
      </p:sp>
    </p:spTree>
    <p:extLst>
      <p:ext uri="{BB962C8B-B14F-4D97-AF65-F5344CB8AC3E}">
        <p14:creationId xmlns:p14="http://schemas.microsoft.com/office/powerpoint/2010/main" val="2279227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7121" y="1066801"/>
            <a:ext cx="5531157" cy="762001"/>
          </a:xfrm>
        </p:spPr>
        <p:txBody>
          <a:bodyPr anchor="b"/>
          <a:lstStyle>
            <a:lvl1pPr marL="0" indent="0">
              <a:buNone/>
              <a:defRPr sz="18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467120" y="1828802"/>
            <a:ext cx="5531159" cy="4360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24" y="1066799"/>
            <a:ext cx="5552655" cy="762002"/>
          </a:xfrm>
        </p:spPr>
        <p:txBody>
          <a:bodyPr anchor="b"/>
          <a:lstStyle>
            <a:lvl1pPr marL="0" indent="0">
              <a:buNone/>
              <a:defRPr sz="18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24" y="1828801"/>
            <a:ext cx="5552656" cy="4360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7" name="Rectangle 5"/>
          <p:cNvSpPr>
            <a:spLocks noGrp="1" noChangeArrowheads="1"/>
          </p:cNvSpPr>
          <p:nvPr>
            <p:ph type="sldNum" idx="10"/>
          </p:nvPr>
        </p:nvSpPr>
        <p:spPr>
          <a:ln/>
        </p:spPr>
        <p:txBody>
          <a:bodyPr/>
          <a:lstStyle>
            <a:lvl1pPr>
              <a:defRPr/>
            </a:lvl1pPr>
          </a:lstStyle>
          <a:p>
            <a:pPr>
              <a:defRPr/>
            </a:pPr>
            <a:fld id="{175845F6-0D50-D047-ACC8-D5F54609623F}" type="slidenum">
              <a:rPr lang="en-US" altLang="en-US"/>
              <a:pPr>
                <a:defRPr/>
              </a:pPr>
              <a:t>‹#›</a:t>
            </a:fld>
            <a:endParaRPr lang="en-US" altLang="en-US"/>
          </a:p>
        </p:txBody>
      </p:sp>
    </p:spTree>
    <p:extLst>
      <p:ext uri="{BB962C8B-B14F-4D97-AF65-F5344CB8AC3E}">
        <p14:creationId xmlns:p14="http://schemas.microsoft.com/office/powerpoint/2010/main" val="28560172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effectLst/>
              </a:defRPr>
            </a:lvl1p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pPr>
              <a:defRPr/>
            </a:pPr>
            <a:fld id="{3E9810AC-5AD7-7E4B-ABC7-6627594537EE}" type="slidenum">
              <a:rPr lang="en-US" altLang="en-US"/>
              <a:pPr>
                <a:defRPr/>
              </a:pPr>
              <a:t>‹#›</a:t>
            </a:fld>
            <a:endParaRPr lang="en-US" altLang="en-US"/>
          </a:p>
        </p:txBody>
      </p:sp>
    </p:spTree>
    <p:extLst>
      <p:ext uri="{BB962C8B-B14F-4D97-AF65-F5344CB8AC3E}">
        <p14:creationId xmlns:p14="http://schemas.microsoft.com/office/powerpoint/2010/main" val="276545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1C55-B3CE-44CA-B778-0666F00C3AAC}"/>
              </a:ext>
            </a:extLst>
          </p:cNvPr>
          <p:cNvSpPr>
            <a:spLocks noGrp="1"/>
          </p:cNvSpPr>
          <p:nvPr>
            <p:ph type="title"/>
          </p:nvPr>
        </p:nvSpPr>
        <p:spPr/>
        <p:txBody>
          <a:bodyPr/>
          <a:lstStyle/>
          <a:p>
            <a:r>
              <a:rPr lang="en-US" dirty="0"/>
              <a:t>Click to edit Master title style</a:t>
            </a:r>
          </a:p>
        </p:txBody>
      </p:sp>
      <p:grpSp>
        <p:nvGrpSpPr>
          <p:cNvPr id="29" name="Group 28">
            <a:extLst>
              <a:ext uri="{FF2B5EF4-FFF2-40B4-BE49-F238E27FC236}">
                <a16:creationId xmlns:a16="http://schemas.microsoft.com/office/drawing/2014/main" id="{20A34E6C-44CA-4457-AFAF-B7C160416C1A}"/>
              </a:ext>
            </a:extLst>
          </p:cNvPr>
          <p:cNvGrpSpPr>
            <a:grpSpLocks noChangeAspect="1"/>
          </p:cNvGrpSpPr>
          <p:nvPr userDrawn="1"/>
        </p:nvGrpSpPr>
        <p:grpSpPr>
          <a:xfrm>
            <a:off x="5251847" y="698463"/>
            <a:ext cx="1688306" cy="27195"/>
            <a:chOff x="9673249" y="2043533"/>
            <a:chExt cx="7919727" cy="127577"/>
          </a:xfrm>
        </p:grpSpPr>
        <p:sp>
          <p:nvSpPr>
            <p:cNvPr id="30" name="Rectangle 29">
              <a:extLst>
                <a:ext uri="{FF2B5EF4-FFF2-40B4-BE49-F238E27FC236}">
                  <a16:creationId xmlns:a16="http://schemas.microsoft.com/office/drawing/2014/main" id="{FA5D8760-AECC-4B2B-8628-6AAB668527A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a:extLst>
                <a:ext uri="{FF2B5EF4-FFF2-40B4-BE49-F238E27FC236}">
                  <a16:creationId xmlns:a16="http://schemas.microsoft.com/office/drawing/2014/main" id="{96E1297A-E525-4C69-B05D-75E8D9B05B8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6EB2B902-C32E-4562-9720-6ABFEEE4812C}"/>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D764EB68-963F-470A-A626-0A7FF31D23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E93D1942-083A-4CD0-B51B-84E61D2966F0}"/>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4A7D1B98-ABBC-4857-AAB2-5566960EF3B6}"/>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
        <p:nvSpPr>
          <p:cNvPr id="36" name="Line 408">
            <a:extLst>
              <a:ext uri="{FF2B5EF4-FFF2-40B4-BE49-F238E27FC236}">
                <a16:creationId xmlns:a16="http://schemas.microsoft.com/office/drawing/2014/main" id="{F1F5B2E0-039B-44C3-B7E5-24299510C761}"/>
              </a:ext>
            </a:extLst>
          </p:cNvPr>
          <p:cNvSpPr>
            <a:spLocks noChangeShapeType="1"/>
          </p:cNvSpPr>
          <p:nvPr userDrawn="1"/>
        </p:nvSpPr>
        <p:spPr bwMode="auto">
          <a:xfrm>
            <a:off x="-9168" y="3020687"/>
            <a:ext cx="12210336" cy="2748"/>
          </a:xfrm>
          <a:prstGeom prst="line">
            <a:avLst/>
          </a:prstGeom>
          <a:noFill/>
          <a:ln w="63500" cap="flat">
            <a:solidFill>
              <a:srgbClr val="FFFFFF">
                <a:lumMod val="50000"/>
                <a:alpha val="2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37" name="Freeform 409">
            <a:extLst>
              <a:ext uri="{FF2B5EF4-FFF2-40B4-BE49-F238E27FC236}">
                <a16:creationId xmlns:a16="http://schemas.microsoft.com/office/drawing/2014/main" id="{027F1811-0685-4BDF-A5AD-7649297B3203}"/>
              </a:ext>
            </a:extLst>
          </p:cNvPr>
          <p:cNvSpPr>
            <a:spLocks noChangeArrowheads="1"/>
          </p:cNvSpPr>
          <p:nvPr userDrawn="1"/>
        </p:nvSpPr>
        <p:spPr bwMode="auto">
          <a:xfrm>
            <a:off x="796243" y="1995370"/>
            <a:ext cx="2300776" cy="2056131"/>
          </a:xfrm>
          <a:custGeom>
            <a:avLst/>
            <a:gdLst>
              <a:gd name="T0" fmla="*/ 2487 w 3690"/>
              <a:gd name="T1" fmla="*/ 0 h 3299"/>
              <a:gd name="T2" fmla="*/ 2487 w 3690"/>
              <a:gd name="T3" fmla="*/ 0 h 3299"/>
              <a:gd name="T4" fmla="*/ 1194 w 3690"/>
              <a:gd name="T5" fmla="*/ 0 h 3299"/>
              <a:gd name="T6" fmla="*/ 743 w 3690"/>
              <a:gd name="T7" fmla="*/ 260 h 3299"/>
              <a:gd name="T8" fmla="*/ 92 w 3690"/>
              <a:gd name="T9" fmla="*/ 1385 h 3299"/>
              <a:gd name="T10" fmla="*/ 92 w 3690"/>
              <a:gd name="T11" fmla="*/ 1913 h 3299"/>
              <a:gd name="T12" fmla="*/ 743 w 3690"/>
              <a:gd name="T13" fmla="*/ 3031 h 3299"/>
              <a:gd name="T14" fmla="*/ 1194 w 3690"/>
              <a:gd name="T15" fmla="*/ 3298 h 3299"/>
              <a:gd name="T16" fmla="*/ 2487 w 3690"/>
              <a:gd name="T17" fmla="*/ 3298 h 3299"/>
              <a:gd name="T18" fmla="*/ 2946 w 3690"/>
              <a:gd name="T19" fmla="*/ 3031 h 3299"/>
              <a:gd name="T20" fmla="*/ 3589 w 3690"/>
              <a:gd name="T21" fmla="*/ 1913 h 3299"/>
              <a:gd name="T22" fmla="*/ 3589 w 3690"/>
              <a:gd name="T23" fmla="*/ 1385 h 3299"/>
              <a:gd name="T24" fmla="*/ 2946 w 3690"/>
              <a:gd name="T25" fmla="*/ 260 h 3299"/>
              <a:gd name="T26" fmla="*/ 2487 w 3690"/>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0" h="3299">
                <a:moveTo>
                  <a:pt x="2487" y="0"/>
                </a:moveTo>
                <a:lnTo>
                  <a:pt x="2487" y="0"/>
                </a:lnTo>
                <a:cubicBezTo>
                  <a:pt x="1194" y="0"/>
                  <a:pt x="1194" y="0"/>
                  <a:pt x="1194" y="0"/>
                </a:cubicBezTo>
                <a:cubicBezTo>
                  <a:pt x="1003" y="0"/>
                  <a:pt x="834" y="100"/>
                  <a:pt x="743" y="260"/>
                </a:cubicBezTo>
                <a:cubicBezTo>
                  <a:pt x="92" y="1385"/>
                  <a:pt x="92" y="1385"/>
                  <a:pt x="92" y="1385"/>
                </a:cubicBezTo>
                <a:cubicBezTo>
                  <a:pt x="0" y="1546"/>
                  <a:pt x="0" y="1745"/>
                  <a:pt x="92" y="1913"/>
                </a:cubicBezTo>
                <a:cubicBezTo>
                  <a:pt x="743" y="3031"/>
                  <a:pt x="743" y="3031"/>
                  <a:pt x="743" y="3031"/>
                </a:cubicBezTo>
                <a:cubicBezTo>
                  <a:pt x="834" y="3199"/>
                  <a:pt x="1003" y="3298"/>
                  <a:pt x="1194" y="3298"/>
                </a:cubicBezTo>
                <a:cubicBezTo>
                  <a:pt x="2487" y="3298"/>
                  <a:pt x="2487" y="3298"/>
                  <a:pt x="2487" y="3298"/>
                </a:cubicBezTo>
                <a:cubicBezTo>
                  <a:pt x="2679" y="3298"/>
                  <a:pt x="2855" y="3199"/>
                  <a:pt x="2946" y="3031"/>
                </a:cubicBezTo>
                <a:cubicBezTo>
                  <a:pt x="3589" y="1913"/>
                  <a:pt x="3589" y="1913"/>
                  <a:pt x="3589" y="1913"/>
                </a:cubicBezTo>
                <a:cubicBezTo>
                  <a:pt x="3689" y="1745"/>
                  <a:pt x="3689" y="1546"/>
                  <a:pt x="3589" y="1385"/>
                </a:cubicBezTo>
                <a:cubicBezTo>
                  <a:pt x="2946" y="260"/>
                  <a:pt x="2946" y="260"/>
                  <a:pt x="2946" y="260"/>
                </a:cubicBezTo>
                <a:cubicBezTo>
                  <a:pt x="2855" y="100"/>
                  <a:pt x="2679" y="0"/>
                  <a:pt x="2487" y="0"/>
                </a:cubicBezTo>
              </a:path>
            </a:pathLst>
          </a:custGeom>
          <a:solidFill>
            <a:srgbClr val="FEFFFF"/>
          </a:solidFill>
          <a:ln w="63500" cap="flat">
            <a:solidFill>
              <a:srgbClr val="89F3D3"/>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38" name="Freeform 410">
            <a:extLst>
              <a:ext uri="{FF2B5EF4-FFF2-40B4-BE49-F238E27FC236}">
                <a16:creationId xmlns:a16="http://schemas.microsoft.com/office/drawing/2014/main" id="{B9E7ABFA-9FA9-4BCF-937C-211429F31598}"/>
              </a:ext>
            </a:extLst>
          </p:cNvPr>
          <p:cNvSpPr>
            <a:spLocks noChangeArrowheads="1"/>
          </p:cNvSpPr>
          <p:nvPr userDrawn="1"/>
        </p:nvSpPr>
        <p:spPr bwMode="auto">
          <a:xfrm>
            <a:off x="3525838" y="1995370"/>
            <a:ext cx="2300778" cy="2056131"/>
          </a:xfrm>
          <a:custGeom>
            <a:avLst/>
            <a:gdLst>
              <a:gd name="T0" fmla="*/ 2487 w 3690"/>
              <a:gd name="T1" fmla="*/ 0 h 3299"/>
              <a:gd name="T2" fmla="*/ 2487 w 3690"/>
              <a:gd name="T3" fmla="*/ 0 h 3299"/>
              <a:gd name="T4" fmla="*/ 1194 w 3690"/>
              <a:gd name="T5" fmla="*/ 0 h 3299"/>
              <a:gd name="T6" fmla="*/ 743 w 3690"/>
              <a:gd name="T7" fmla="*/ 260 h 3299"/>
              <a:gd name="T8" fmla="*/ 92 w 3690"/>
              <a:gd name="T9" fmla="*/ 1385 h 3299"/>
              <a:gd name="T10" fmla="*/ 92 w 3690"/>
              <a:gd name="T11" fmla="*/ 1913 h 3299"/>
              <a:gd name="T12" fmla="*/ 743 w 3690"/>
              <a:gd name="T13" fmla="*/ 3031 h 3299"/>
              <a:gd name="T14" fmla="*/ 1194 w 3690"/>
              <a:gd name="T15" fmla="*/ 3298 h 3299"/>
              <a:gd name="T16" fmla="*/ 2487 w 3690"/>
              <a:gd name="T17" fmla="*/ 3298 h 3299"/>
              <a:gd name="T18" fmla="*/ 2947 w 3690"/>
              <a:gd name="T19" fmla="*/ 3031 h 3299"/>
              <a:gd name="T20" fmla="*/ 3589 w 3690"/>
              <a:gd name="T21" fmla="*/ 1913 h 3299"/>
              <a:gd name="T22" fmla="*/ 3589 w 3690"/>
              <a:gd name="T23" fmla="*/ 1385 h 3299"/>
              <a:gd name="T24" fmla="*/ 2947 w 3690"/>
              <a:gd name="T25" fmla="*/ 260 h 3299"/>
              <a:gd name="T26" fmla="*/ 2487 w 3690"/>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0" h="3299">
                <a:moveTo>
                  <a:pt x="2487" y="0"/>
                </a:moveTo>
                <a:lnTo>
                  <a:pt x="2487" y="0"/>
                </a:lnTo>
                <a:cubicBezTo>
                  <a:pt x="1194" y="0"/>
                  <a:pt x="1194" y="0"/>
                  <a:pt x="1194" y="0"/>
                </a:cubicBezTo>
                <a:cubicBezTo>
                  <a:pt x="1003" y="0"/>
                  <a:pt x="835" y="100"/>
                  <a:pt x="743" y="260"/>
                </a:cubicBezTo>
                <a:cubicBezTo>
                  <a:pt x="92" y="1385"/>
                  <a:pt x="92" y="1385"/>
                  <a:pt x="92" y="1385"/>
                </a:cubicBezTo>
                <a:cubicBezTo>
                  <a:pt x="0" y="1546"/>
                  <a:pt x="0" y="1745"/>
                  <a:pt x="92" y="1913"/>
                </a:cubicBezTo>
                <a:cubicBezTo>
                  <a:pt x="743" y="3031"/>
                  <a:pt x="743" y="3031"/>
                  <a:pt x="743" y="3031"/>
                </a:cubicBezTo>
                <a:cubicBezTo>
                  <a:pt x="835" y="3199"/>
                  <a:pt x="1003" y="3298"/>
                  <a:pt x="1194" y="3298"/>
                </a:cubicBezTo>
                <a:cubicBezTo>
                  <a:pt x="2487" y="3298"/>
                  <a:pt x="2487" y="3298"/>
                  <a:pt x="2487" y="3298"/>
                </a:cubicBezTo>
                <a:cubicBezTo>
                  <a:pt x="2679" y="3298"/>
                  <a:pt x="2847" y="3199"/>
                  <a:pt x="2947" y="3031"/>
                </a:cubicBezTo>
                <a:cubicBezTo>
                  <a:pt x="3589" y="1913"/>
                  <a:pt x="3589" y="1913"/>
                  <a:pt x="3589" y="1913"/>
                </a:cubicBezTo>
                <a:cubicBezTo>
                  <a:pt x="3689" y="1745"/>
                  <a:pt x="3689" y="1546"/>
                  <a:pt x="3589" y="1385"/>
                </a:cubicBezTo>
                <a:cubicBezTo>
                  <a:pt x="2947" y="260"/>
                  <a:pt x="2947" y="260"/>
                  <a:pt x="2947" y="260"/>
                </a:cubicBezTo>
                <a:cubicBezTo>
                  <a:pt x="2847" y="100"/>
                  <a:pt x="2679" y="0"/>
                  <a:pt x="2487" y="0"/>
                </a:cubicBezTo>
              </a:path>
            </a:pathLst>
          </a:custGeom>
          <a:solidFill>
            <a:srgbClr val="FEFFFF"/>
          </a:solidFill>
          <a:ln w="63500" cap="flat">
            <a:solidFill>
              <a:srgbClr val="69B8F8"/>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39" name="Freeform 411">
            <a:extLst>
              <a:ext uri="{FF2B5EF4-FFF2-40B4-BE49-F238E27FC236}">
                <a16:creationId xmlns:a16="http://schemas.microsoft.com/office/drawing/2014/main" id="{46C6BCB6-276A-4AB5-8D69-BA15240FDE8A}"/>
              </a:ext>
            </a:extLst>
          </p:cNvPr>
          <p:cNvSpPr>
            <a:spLocks noChangeArrowheads="1"/>
          </p:cNvSpPr>
          <p:nvPr userDrawn="1"/>
        </p:nvSpPr>
        <p:spPr bwMode="auto">
          <a:xfrm>
            <a:off x="6249936" y="1995370"/>
            <a:ext cx="2303526" cy="2056131"/>
          </a:xfrm>
          <a:custGeom>
            <a:avLst/>
            <a:gdLst>
              <a:gd name="T0" fmla="*/ 2495 w 3697"/>
              <a:gd name="T1" fmla="*/ 0 h 3299"/>
              <a:gd name="T2" fmla="*/ 2495 w 3697"/>
              <a:gd name="T3" fmla="*/ 0 h 3299"/>
              <a:gd name="T4" fmla="*/ 1201 w 3697"/>
              <a:gd name="T5" fmla="*/ 0 h 3299"/>
              <a:gd name="T6" fmla="*/ 742 w 3697"/>
              <a:gd name="T7" fmla="*/ 260 h 3299"/>
              <a:gd name="T8" fmla="*/ 99 w 3697"/>
              <a:gd name="T9" fmla="*/ 1385 h 3299"/>
              <a:gd name="T10" fmla="*/ 99 w 3697"/>
              <a:gd name="T11" fmla="*/ 1913 h 3299"/>
              <a:gd name="T12" fmla="*/ 742 w 3697"/>
              <a:gd name="T13" fmla="*/ 3031 h 3299"/>
              <a:gd name="T14" fmla="*/ 1201 w 3697"/>
              <a:gd name="T15" fmla="*/ 3298 h 3299"/>
              <a:gd name="T16" fmla="*/ 2495 w 3697"/>
              <a:gd name="T17" fmla="*/ 3298 h 3299"/>
              <a:gd name="T18" fmla="*/ 2954 w 3697"/>
              <a:gd name="T19" fmla="*/ 3031 h 3299"/>
              <a:gd name="T20" fmla="*/ 3596 w 3697"/>
              <a:gd name="T21" fmla="*/ 1913 h 3299"/>
              <a:gd name="T22" fmla="*/ 3596 w 3697"/>
              <a:gd name="T23" fmla="*/ 1385 h 3299"/>
              <a:gd name="T24" fmla="*/ 2954 w 3697"/>
              <a:gd name="T25" fmla="*/ 260 h 3299"/>
              <a:gd name="T26" fmla="*/ 2495 w 3697"/>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7" h="3299">
                <a:moveTo>
                  <a:pt x="2495" y="0"/>
                </a:moveTo>
                <a:lnTo>
                  <a:pt x="2495" y="0"/>
                </a:lnTo>
                <a:cubicBezTo>
                  <a:pt x="1201" y="0"/>
                  <a:pt x="1201" y="0"/>
                  <a:pt x="1201" y="0"/>
                </a:cubicBezTo>
                <a:cubicBezTo>
                  <a:pt x="1010" y="0"/>
                  <a:pt x="842" y="100"/>
                  <a:pt x="742" y="260"/>
                </a:cubicBezTo>
                <a:cubicBezTo>
                  <a:pt x="99" y="1385"/>
                  <a:pt x="99" y="1385"/>
                  <a:pt x="99" y="1385"/>
                </a:cubicBezTo>
                <a:cubicBezTo>
                  <a:pt x="0" y="1546"/>
                  <a:pt x="0" y="1745"/>
                  <a:pt x="99" y="1913"/>
                </a:cubicBezTo>
                <a:cubicBezTo>
                  <a:pt x="742" y="3031"/>
                  <a:pt x="742" y="3031"/>
                  <a:pt x="742" y="3031"/>
                </a:cubicBezTo>
                <a:cubicBezTo>
                  <a:pt x="842" y="3199"/>
                  <a:pt x="1010" y="3298"/>
                  <a:pt x="1201" y="3298"/>
                </a:cubicBezTo>
                <a:cubicBezTo>
                  <a:pt x="2495" y="3298"/>
                  <a:pt x="2495" y="3298"/>
                  <a:pt x="2495" y="3298"/>
                </a:cubicBezTo>
                <a:cubicBezTo>
                  <a:pt x="2686" y="3298"/>
                  <a:pt x="2854" y="3199"/>
                  <a:pt x="2954" y="3031"/>
                </a:cubicBezTo>
                <a:cubicBezTo>
                  <a:pt x="3596" y="1913"/>
                  <a:pt x="3596" y="1913"/>
                  <a:pt x="3596" y="1913"/>
                </a:cubicBezTo>
                <a:cubicBezTo>
                  <a:pt x="3696" y="1745"/>
                  <a:pt x="3696" y="1546"/>
                  <a:pt x="3596" y="1385"/>
                </a:cubicBezTo>
                <a:cubicBezTo>
                  <a:pt x="2954" y="260"/>
                  <a:pt x="2954" y="260"/>
                  <a:pt x="2954" y="260"/>
                </a:cubicBezTo>
                <a:cubicBezTo>
                  <a:pt x="2854" y="100"/>
                  <a:pt x="2686" y="0"/>
                  <a:pt x="2495" y="0"/>
                </a:cubicBezTo>
              </a:path>
            </a:pathLst>
          </a:custGeom>
          <a:solidFill>
            <a:srgbClr val="FEFFFF"/>
          </a:solidFill>
          <a:ln w="63500" cap="flat">
            <a:solidFill>
              <a:srgbClr val="F5E252"/>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rgbClr val="9A9998"/>
              </a:solidFill>
              <a:effectLst/>
              <a:uLnTx/>
              <a:uFillTx/>
            </a:endParaRPr>
          </a:p>
        </p:txBody>
      </p:sp>
      <p:sp>
        <p:nvSpPr>
          <p:cNvPr id="40" name="Freeform 412">
            <a:extLst>
              <a:ext uri="{FF2B5EF4-FFF2-40B4-BE49-F238E27FC236}">
                <a16:creationId xmlns:a16="http://schemas.microsoft.com/office/drawing/2014/main" id="{79B36232-F3A5-4E1C-A7BD-D7973D5909B4}"/>
              </a:ext>
            </a:extLst>
          </p:cNvPr>
          <p:cNvSpPr>
            <a:spLocks noChangeArrowheads="1"/>
          </p:cNvSpPr>
          <p:nvPr userDrawn="1"/>
        </p:nvSpPr>
        <p:spPr bwMode="auto">
          <a:xfrm>
            <a:off x="8976783" y="1995370"/>
            <a:ext cx="2300776" cy="2056131"/>
          </a:xfrm>
          <a:custGeom>
            <a:avLst/>
            <a:gdLst>
              <a:gd name="T0" fmla="*/ 2495 w 3689"/>
              <a:gd name="T1" fmla="*/ 0 h 3299"/>
              <a:gd name="T2" fmla="*/ 2495 w 3689"/>
              <a:gd name="T3" fmla="*/ 0 h 3299"/>
              <a:gd name="T4" fmla="*/ 1201 w 3689"/>
              <a:gd name="T5" fmla="*/ 0 h 3299"/>
              <a:gd name="T6" fmla="*/ 742 w 3689"/>
              <a:gd name="T7" fmla="*/ 260 h 3299"/>
              <a:gd name="T8" fmla="*/ 99 w 3689"/>
              <a:gd name="T9" fmla="*/ 1385 h 3299"/>
              <a:gd name="T10" fmla="*/ 99 w 3689"/>
              <a:gd name="T11" fmla="*/ 1913 h 3299"/>
              <a:gd name="T12" fmla="*/ 742 w 3689"/>
              <a:gd name="T13" fmla="*/ 3031 h 3299"/>
              <a:gd name="T14" fmla="*/ 1201 w 3689"/>
              <a:gd name="T15" fmla="*/ 3298 h 3299"/>
              <a:gd name="T16" fmla="*/ 2495 w 3689"/>
              <a:gd name="T17" fmla="*/ 3298 h 3299"/>
              <a:gd name="T18" fmla="*/ 2946 w 3689"/>
              <a:gd name="T19" fmla="*/ 3031 h 3299"/>
              <a:gd name="T20" fmla="*/ 3597 w 3689"/>
              <a:gd name="T21" fmla="*/ 1913 h 3299"/>
              <a:gd name="T22" fmla="*/ 3597 w 3689"/>
              <a:gd name="T23" fmla="*/ 1385 h 3299"/>
              <a:gd name="T24" fmla="*/ 2946 w 3689"/>
              <a:gd name="T25" fmla="*/ 260 h 3299"/>
              <a:gd name="T26" fmla="*/ 2495 w 3689"/>
              <a:gd name="T27" fmla="*/ 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9" h="3299">
                <a:moveTo>
                  <a:pt x="2495" y="0"/>
                </a:moveTo>
                <a:lnTo>
                  <a:pt x="2495" y="0"/>
                </a:lnTo>
                <a:cubicBezTo>
                  <a:pt x="1201" y="0"/>
                  <a:pt x="1201" y="0"/>
                  <a:pt x="1201" y="0"/>
                </a:cubicBezTo>
                <a:cubicBezTo>
                  <a:pt x="1010" y="0"/>
                  <a:pt x="842" y="100"/>
                  <a:pt x="742" y="260"/>
                </a:cubicBezTo>
                <a:cubicBezTo>
                  <a:pt x="99" y="1385"/>
                  <a:pt x="99" y="1385"/>
                  <a:pt x="99" y="1385"/>
                </a:cubicBezTo>
                <a:cubicBezTo>
                  <a:pt x="0" y="1546"/>
                  <a:pt x="0" y="1745"/>
                  <a:pt x="99" y="1913"/>
                </a:cubicBezTo>
                <a:cubicBezTo>
                  <a:pt x="742" y="3031"/>
                  <a:pt x="742" y="3031"/>
                  <a:pt x="742" y="3031"/>
                </a:cubicBezTo>
                <a:cubicBezTo>
                  <a:pt x="842" y="3199"/>
                  <a:pt x="1010" y="3298"/>
                  <a:pt x="1201" y="3298"/>
                </a:cubicBezTo>
                <a:cubicBezTo>
                  <a:pt x="2495" y="3298"/>
                  <a:pt x="2495" y="3298"/>
                  <a:pt x="2495" y="3298"/>
                </a:cubicBezTo>
                <a:cubicBezTo>
                  <a:pt x="2686" y="3298"/>
                  <a:pt x="2854" y="3199"/>
                  <a:pt x="2946" y="3031"/>
                </a:cubicBezTo>
                <a:cubicBezTo>
                  <a:pt x="3597" y="1913"/>
                  <a:pt x="3597" y="1913"/>
                  <a:pt x="3597" y="1913"/>
                </a:cubicBezTo>
                <a:cubicBezTo>
                  <a:pt x="3688" y="1745"/>
                  <a:pt x="3688" y="1546"/>
                  <a:pt x="3597" y="1385"/>
                </a:cubicBezTo>
                <a:cubicBezTo>
                  <a:pt x="2946" y="260"/>
                  <a:pt x="2946" y="260"/>
                  <a:pt x="2946" y="260"/>
                </a:cubicBezTo>
                <a:cubicBezTo>
                  <a:pt x="2854" y="100"/>
                  <a:pt x="2686" y="0"/>
                  <a:pt x="2495" y="0"/>
                </a:cubicBezTo>
              </a:path>
            </a:pathLst>
          </a:custGeom>
          <a:solidFill>
            <a:srgbClr val="FEFFFF"/>
          </a:solidFill>
          <a:ln w="63500" cap="flat">
            <a:solidFill>
              <a:srgbClr val="D259B1"/>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1" name="Freeform 413">
            <a:extLst>
              <a:ext uri="{FF2B5EF4-FFF2-40B4-BE49-F238E27FC236}">
                <a16:creationId xmlns:a16="http://schemas.microsoft.com/office/drawing/2014/main" id="{83B2E4A5-C53A-48A2-996B-D7D36D51A51A}"/>
              </a:ext>
            </a:extLst>
          </p:cNvPr>
          <p:cNvSpPr>
            <a:spLocks noChangeArrowheads="1"/>
          </p:cNvSpPr>
          <p:nvPr userDrawn="1"/>
        </p:nvSpPr>
        <p:spPr bwMode="auto">
          <a:xfrm>
            <a:off x="1549424" y="3240594"/>
            <a:ext cx="788916" cy="503037"/>
          </a:xfrm>
          <a:custGeom>
            <a:avLst/>
            <a:gdLst>
              <a:gd name="T0" fmla="*/ 1263 w 1264"/>
              <a:gd name="T1" fmla="*/ 704 h 805"/>
              <a:gd name="T2" fmla="*/ 1263 w 1264"/>
              <a:gd name="T3" fmla="*/ 704 h 805"/>
              <a:gd name="T4" fmla="*/ 628 w 1264"/>
              <a:gd name="T5" fmla="*/ 804 h 805"/>
              <a:gd name="T6" fmla="*/ 0 w 1264"/>
              <a:gd name="T7" fmla="*/ 704 h 805"/>
              <a:gd name="T8" fmla="*/ 0 w 1264"/>
              <a:gd name="T9" fmla="*/ 0 h 805"/>
              <a:gd name="T10" fmla="*/ 1263 w 1264"/>
              <a:gd name="T11" fmla="*/ 0 h 805"/>
              <a:gd name="T12" fmla="*/ 1263 w 1264"/>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4" h="805">
                <a:moveTo>
                  <a:pt x="1263" y="704"/>
                </a:moveTo>
                <a:lnTo>
                  <a:pt x="1263" y="704"/>
                </a:lnTo>
                <a:cubicBezTo>
                  <a:pt x="1117" y="750"/>
                  <a:pt x="896" y="804"/>
                  <a:pt x="628" y="804"/>
                </a:cubicBezTo>
                <a:cubicBezTo>
                  <a:pt x="368" y="804"/>
                  <a:pt x="146" y="750"/>
                  <a:pt x="0" y="704"/>
                </a:cubicBezTo>
                <a:cubicBezTo>
                  <a:pt x="0" y="467"/>
                  <a:pt x="0" y="238"/>
                  <a:pt x="0" y="0"/>
                </a:cubicBezTo>
                <a:cubicBezTo>
                  <a:pt x="1263" y="0"/>
                  <a:pt x="1263" y="0"/>
                  <a:pt x="1263" y="0"/>
                </a:cubicBezTo>
                <a:lnTo>
                  <a:pt x="1263" y="704"/>
                </a:lnTo>
              </a:path>
            </a:pathLst>
          </a:custGeom>
          <a:solidFill>
            <a:srgbClr val="FEFFFF"/>
          </a:solidFill>
          <a:ln w="63500" cap="flat">
            <a:solidFill>
              <a:srgbClr val="89F3D3"/>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2" name="Freeform 414">
            <a:extLst>
              <a:ext uri="{FF2B5EF4-FFF2-40B4-BE49-F238E27FC236}">
                <a16:creationId xmlns:a16="http://schemas.microsoft.com/office/drawing/2014/main" id="{A2DD1924-6CF0-4B3F-A34F-3EF85D870D8C}"/>
              </a:ext>
            </a:extLst>
          </p:cNvPr>
          <p:cNvSpPr>
            <a:spLocks noChangeArrowheads="1"/>
          </p:cNvSpPr>
          <p:nvPr userDrawn="1"/>
        </p:nvSpPr>
        <p:spPr bwMode="auto">
          <a:xfrm>
            <a:off x="1392740" y="2896988"/>
            <a:ext cx="1102285" cy="610242"/>
          </a:xfrm>
          <a:custGeom>
            <a:avLst/>
            <a:gdLst>
              <a:gd name="T0" fmla="*/ 1729 w 1768"/>
              <a:gd name="T1" fmla="*/ 536 h 981"/>
              <a:gd name="T2" fmla="*/ 1729 w 1768"/>
              <a:gd name="T3" fmla="*/ 536 h 981"/>
              <a:gd name="T4" fmla="*/ 910 w 1768"/>
              <a:gd name="T5" fmla="*/ 972 h 981"/>
              <a:gd name="T6" fmla="*/ 857 w 1768"/>
              <a:gd name="T7" fmla="*/ 972 h 981"/>
              <a:gd name="T8" fmla="*/ 46 w 1768"/>
              <a:gd name="T9" fmla="*/ 536 h 981"/>
              <a:gd name="T10" fmla="*/ 46 w 1768"/>
              <a:gd name="T11" fmla="*/ 437 h 981"/>
              <a:gd name="T12" fmla="*/ 857 w 1768"/>
              <a:gd name="T13" fmla="*/ 8 h 981"/>
              <a:gd name="T14" fmla="*/ 910 w 1768"/>
              <a:gd name="T15" fmla="*/ 8 h 981"/>
              <a:gd name="T16" fmla="*/ 1729 w 1768"/>
              <a:gd name="T17" fmla="*/ 437 h 981"/>
              <a:gd name="T18" fmla="*/ 1729 w 1768"/>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8" h="981">
                <a:moveTo>
                  <a:pt x="1729" y="536"/>
                </a:moveTo>
                <a:lnTo>
                  <a:pt x="1729" y="536"/>
                </a:lnTo>
                <a:cubicBezTo>
                  <a:pt x="910" y="972"/>
                  <a:pt x="910" y="972"/>
                  <a:pt x="910" y="972"/>
                </a:cubicBezTo>
                <a:cubicBezTo>
                  <a:pt x="895" y="980"/>
                  <a:pt x="872" y="980"/>
                  <a:pt x="857" y="972"/>
                </a:cubicBezTo>
                <a:cubicBezTo>
                  <a:pt x="46" y="536"/>
                  <a:pt x="46" y="536"/>
                  <a:pt x="46" y="536"/>
                </a:cubicBezTo>
                <a:cubicBezTo>
                  <a:pt x="0" y="513"/>
                  <a:pt x="0" y="460"/>
                  <a:pt x="46" y="437"/>
                </a:cubicBezTo>
                <a:cubicBezTo>
                  <a:pt x="857" y="8"/>
                  <a:pt x="857" y="8"/>
                  <a:pt x="857" y="8"/>
                </a:cubicBezTo>
                <a:cubicBezTo>
                  <a:pt x="872" y="0"/>
                  <a:pt x="895" y="0"/>
                  <a:pt x="910" y="8"/>
                </a:cubicBezTo>
                <a:cubicBezTo>
                  <a:pt x="1729" y="437"/>
                  <a:pt x="1729" y="437"/>
                  <a:pt x="1729" y="437"/>
                </a:cubicBezTo>
                <a:cubicBezTo>
                  <a:pt x="1767" y="460"/>
                  <a:pt x="1767" y="513"/>
                  <a:pt x="1729" y="536"/>
                </a:cubicBezTo>
              </a:path>
            </a:pathLst>
          </a:custGeom>
          <a:solidFill>
            <a:srgbClr val="FEFFFF"/>
          </a:solidFill>
          <a:ln w="63500" cap="flat">
            <a:solidFill>
              <a:srgbClr val="89F3D3"/>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3" name="Freeform 416">
            <a:extLst>
              <a:ext uri="{FF2B5EF4-FFF2-40B4-BE49-F238E27FC236}">
                <a16:creationId xmlns:a16="http://schemas.microsoft.com/office/drawing/2014/main" id="{F267465B-96C2-4D2D-943D-B99F95048434}"/>
              </a:ext>
            </a:extLst>
          </p:cNvPr>
          <p:cNvSpPr>
            <a:spLocks noChangeArrowheads="1"/>
          </p:cNvSpPr>
          <p:nvPr userDrawn="1"/>
        </p:nvSpPr>
        <p:spPr bwMode="auto">
          <a:xfrm>
            <a:off x="4279019" y="3240594"/>
            <a:ext cx="788917" cy="503037"/>
          </a:xfrm>
          <a:custGeom>
            <a:avLst/>
            <a:gdLst>
              <a:gd name="T0" fmla="*/ 1263 w 1264"/>
              <a:gd name="T1" fmla="*/ 704 h 805"/>
              <a:gd name="T2" fmla="*/ 1263 w 1264"/>
              <a:gd name="T3" fmla="*/ 704 h 805"/>
              <a:gd name="T4" fmla="*/ 628 w 1264"/>
              <a:gd name="T5" fmla="*/ 804 h 805"/>
              <a:gd name="T6" fmla="*/ 0 w 1264"/>
              <a:gd name="T7" fmla="*/ 704 h 805"/>
              <a:gd name="T8" fmla="*/ 0 w 1264"/>
              <a:gd name="T9" fmla="*/ 0 h 805"/>
              <a:gd name="T10" fmla="*/ 1263 w 1264"/>
              <a:gd name="T11" fmla="*/ 0 h 805"/>
              <a:gd name="T12" fmla="*/ 1263 w 1264"/>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4" h="805">
                <a:moveTo>
                  <a:pt x="1263" y="704"/>
                </a:moveTo>
                <a:lnTo>
                  <a:pt x="1263" y="704"/>
                </a:lnTo>
                <a:cubicBezTo>
                  <a:pt x="1118" y="750"/>
                  <a:pt x="896" y="804"/>
                  <a:pt x="628" y="804"/>
                </a:cubicBezTo>
                <a:cubicBezTo>
                  <a:pt x="360" y="804"/>
                  <a:pt x="146" y="750"/>
                  <a:pt x="0" y="704"/>
                </a:cubicBezTo>
                <a:cubicBezTo>
                  <a:pt x="0" y="467"/>
                  <a:pt x="0" y="238"/>
                  <a:pt x="0" y="0"/>
                </a:cubicBezTo>
                <a:cubicBezTo>
                  <a:pt x="1263" y="0"/>
                  <a:pt x="1263" y="0"/>
                  <a:pt x="1263" y="0"/>
                </a:cubicBezTo>
                <a:lnTo>
                  <a:pt x="1263" y="704"/>
                </a:lnTo>
              </a:path>
            </a:pathLst>
          </a:custGeom>
          <a:solidFill>
            <a:srgbClr val="FEFFFF"/>
          </a:solidFill>
          <a:ln w="63500" cap="flat">
            <a:solidFill>
              <a:srgbClr val="69B8F8"/>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4" name="Freeform 417">
            <a:extLst>
              <a:ext uri="{FF2B5EF4-FFF2-40B4-BE49-F238E27FC236}">
                <a16:creationId xmlns:a16="http://schemas.microsoft.com/office/drawing/2014/main" id="{EC07024B-29C9-4928-9A08-6EF73A05A420}"/>
              </a:ext>
            </a:extLst>
          </p:cNvPr>
          <p:cNvSpPr>
            <a:spLocks noChangeArrowheads="1"/>
          </p:cNvSpPr>
          <p:nvPr userDrawn="1"/>
        </p:nvSpPr>
        <p:spPr bwMode="auto">
          <a:xfrm>
            <a:off x="4122336" y="2896988"/>
            <a:ext cx="1102283" cy="610242"/>
          </a:xfrm>
          <a:custGeom>
            <a:avLst/>
            <a:gdLst>
              <a:gd name="T0" fmla="*/ 1729 w 1768"/>
              <a:gd name="T1" fmla="*/ 536 h 981"/>
              <a:gd name="T2" fmla="*/ 1729 w 1768"/>
              <a:gd name="T3" fmla="*/ 536 h 981"/>
              <a:gd name="T4" fmla="*/ 910 w 1768"/>
              <a:gd name="T5" fmla="*/ 972 h 981"/>
              <a:gd name="T6" fmla="*/ 857 w 1768"/>
              <a:gd name="T7" fmla="*/ 972 h 981"/>
              <a:gd name="T8" fmla="*/ 38 w 1768"/>
              <a:gd name="T9" fmla="*/ 536 h 981"/>
              <a:gd name="T10" fmla="*/ 38 w 1768"/>
              <a:gd name="T11" fmla="*/ 437 h 981"/>
              <a:gd name="T12" fmla="*/ 857 w 1768"/>
              <a:gd name="T13" fmla="*/ 8 h 981"/>
              <a:gd name="T14" fmla="*/ 910 w 1768"/>
              <a:gd name="T15" fmla="*/ 8 h 981"/>
              <a:gd name="T16" fmla="*/ 1729 w 1768"/>
              <a:gd name="T17" fmla="*/ 437 h 981"/>
              <a:gd name="T18" fmla="*/ 1729 w 1768"/>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8" h="981">
                <a:moveTo>
                  <a:pt x="1729" y="536"/>
                </a:moveTo>
                <a:lnTo>
                  <a:pt x="1729" y="536"/>
                </a:lnTo>
                <a:cubicBezTo>
                  <a:pt x="910" y="972"/>
                  <a:pt x="910" y="972"/>
                  <a:pt x="910" y="972"/>
                </a:cubicBezTo>
                <a:cubicBezTo>
                  <a:pt x="895" y="980"/>
                  <a:pt x="872" y="980"/>
                  <a:pt x="857" y="972"/>
                </a:cubicBezTo>
                <a:cubicBezTo>
                  <a:pt x="38" y="536"/>
                  <a:pt x="38" y="536"/>
                  <a:pt x="38" y="536"/>
                </a:cubicBezTo>
                <a:cubicBezTo>
                  <a:pt x="0" y="513"/>
                  <a:pt x="0" y="460"/>
                  <a:pt x="38" y="437"/>
                </a:cubicBezTo>
                <a:cubicBezTo>
                  <a:pt x="857" y="8"/>
                  <a:pt x="857" y="8"/>
                  <a:pt x="857" y="8"/>
                </a:cubicBezTo>
                <a:cubicBezTo>
                  <a:pt x="872" y="0"/>
                  <a:pt x="895" y="0"/>
                  <a:pt x="910" y="8"/>
                </a:cubicBezTo>
                <a:cubicBezTo>
                  <a:pt x="1729" y="437"/>
                  <a:pt x="1729" y="437"/>
                  <a:pt x="1729" y="437"/>
                </a:cubicBezTo>
                <a:cubicBezTo>
                  <a:pt x="1767" y="460"/>
                  <a:pt x="1767" y="513"/>
                  <a:pt x="1729" y="536"/>
                </a:cubicBezTo>
              </a:path>
            </a:pathLst>
          </a:custGeom>
          <a:solidFill>
            <a:srgbClr val="FEFFFF"/>
          </a:solidFill>
          <a:ln w="63500" cap="flat">
            <a:solidFill>
              <a:srgbClr val="69B8F8"/>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5" name="Freeform 419">
            <a:extLst>
              <a:ext uri="{FF2B5EF4-FFF2-40B4-BE49-F238E27FC236}">
                <a16:creationId xmlns:a16="http://schemas.microsoft.com/office/drawing/2014/main" id="{3B7D4D7F-2F7E-4342-81A5-7833389F0B9B}"/>
              </a:ext>
            </a:extLst>
          </p:cNvPr>
          <p:cNvSpPr>
            <a:spLocks noChangeArrowheads="1"/>
          </p:cNvSpPr>
          <p:nvPr userDrawn="1"/>
        </p:nvSpPr>
        <p:spPr bwMode="auto">
          <a:xfrm>
            <a:off x="7008615" y="3240594"/>
            <a:ext cx="786168" cy="503037"/>
          </a:xfrm>
          <a:custGeom>
            <a:avLst/>
            <a:gdLst>
              <a:gd name="T0" fmla="*/ 1262 w 1263"/>
              <a:gd name="T1" fmla="*/ 704 h 805"/>
              <a:gd name="T2" fmla="*/ 1262 w 1263"/>
              <a:gd name="T3" fmla="*/ 704 h 805"/>
              <a:gd name="T4" fmla="*/ 627 w 1263"/>
              <a:gd name="T5" fmla="*/ 804 h 805"/>
              <a:gd name="T6" fmla="*/ 0 w 1263"/>
              <a:gd name="T7" fmla="*/ 704 h 805"/>
              <a:gd name="T8" fmla="*/ 0 w 1263"/>
              <a:gd name="T9" fmla="*/ 0 h 805"/>
              <a:gd name="T10" fmla="*/ 1262 w 1263"/>
              <a:gd name="T11" fmla="*/ 0 h 805"/>
              <a:gd name="T12" fmla="*/ 1262 w 1263"/>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3" h="805">
                <a:moveTo>
                  <a:pt x="1262" y="704"/>
                </a:moveTo>
                <a:lnTo>
                  <a:pt x="1262" y="704"/>
                </a:lnTo>
                <a:cubicBezTo>
                  <a:pt x="1117" y="750"/>
                  <a:pt x="895" y="804"/>
                  <a:pt x="627" y="804"/>
                </a:cubicBezTo>
                <a:cubicBezTo>
                  <a:pt x="359" y="804"/>
                  <a:pt x="145" y="750"/>
                  <a:pt x="0" y="704"/>
                </a:cubicBezTo>
                <a:cubicBezTo>
                  <a:pt x="0" y="467"/>
                  <a:pt x="0" y="238"/>
                  <a:pt x="0" y="0"/>
                </a:cubicBezTo>
                <a:cubicBezTo>
                  <a:pt x="1262" y="0"/>
                  <a:pt x="1262" y="0"/>
                  <a:pt x="1262" y="0"/>
                </a:cubicBezTo>
                <a:lnTo>
                  <a:pt x="1262" y="704"/>
                </a:lnTo>
              </a:path>
            </a:pathLst>
          </a:custGeom>
          <a:solidFill>
            <a:srgbClr val="FEFFFF"/>
          </a:solidFill>
          <a:ln w="63500" cap="flat">
            <a:solidFill>
              <a:srgbClr val="F5E252"/>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6" name="Freeform 420">
            <a:extLst>
              <a:ext uri="{FF2B5EF4-FFF2-40B4-BE49-F238E27FC236}">
                <a16:creationId xmlns:a16="http://schemas.microsoft.com/office/drawing/2014/main" id="{6CFA273E-2C61-44DF-9B97-4EAFDDFF6EEF}"/>
              </a:ext>
            </a:extLst>
          </p:cNvPr>
          <p:cNvSpPr>
            <a:spLocks noChangeArrowheads="1"/>
          </p:cNvSpPr>
          <p:nvPr userDrawn="1"/>
        </p:nvSpPr>
        <p:spPr bwMode="auto">
          <a:xfrm>
            <a:off x="6849183" y="2896988"/>
            <a:ext cx="1102283" cy="610242"/>
          </a:xfrm>
          <a:custGeom>
            <a:avLst/>
            <a:gdLst>
              <a:gd name="T0" fmla="*/ 1729 w 1769"/>
              <a:gd name="T1" fmla="*/ 536 h 981"/>
              <a:gd name="T2" fmla="*/ 1729 w 1769"/>
              <a:gd name="T3" fmla="*/ 536 h 981"/>
              <a:gd name="T4" fmla="*/ 910 w 1769"/>
              <a:gd name="T5" fmla="*/ 972 h 981"/>
              <a:gd name="T6" fmla="*/ 857 w 1769"/>
              <a:gd name="T7" fmla="*/ 972 h 981"/>
              <a:gd name="T8" fmla="*/ 38 w 1769"/>
              <a:gd name="T9" fmla="*/ 536 h 981"/>
              <a:gd name="T10" fmla="*/ 38 w 1769"/>
              <a:gd name="T11" fmla="*/ 437 h 981"/>
              <a:gd name="T12" fmla="*/ 857 w 1769"/>
              <a:gd name="T13" fmla="*/ 8 h 981"/>
              <a:gd name="T14" fmla="*/ 910 w 1769"/>
              <a:gd name="T15" fmla="*/ 8 h 981"/>
              <a:gd name="T16" fmla="*/ 1729 w 1769"/>
              <a:gd name="T17" fmla="*/ 437 h 981"/>
              <a:gd name="T18" fmla="*/ 1729 w 1769"/>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9" h="981">
                <a:moveTo>
                  <a:pt x="1729" y="536"/>
                </a:moveTo>
                <a:lnTo>
                  <a:pt x="1729" y="536"/>
                </a:lnTo>
                <a:cubicBezTo>
                  <a:pt x="910" y="972"/>
                  <a:pt x="910" y="972"/>
                  <a:pt x="910" y="972"/>
                </a:cubicBezTo>
                <a:cubicBezTo>
                  <a:pt x="895" y="980"/>
                  <a:pt x="872" y="980"/>
                  <a:pt x="857" y="972"/>
                </a:cubicBezTo>
                <a:cubicBezTo>
                  <a:pt x="38" y="536"/>
                  <a:pt x="38" y="536"/>
                  <a:pt x="38" y="536"/>
                </a:cubicBezTo>
                <a:cubicBezTo>
                  <a:pt x="0" y="513"/>
                  <a:pt x="0" y="460"/>
                  <a:pt x="38" y="437"/>
                </a:cubicBezTo>
                <a:cubicBezTo>
                  <a:pt x="857" y="8"/>
                  <a:pt x="857" y="8"/>
                  <a:pt x="857" y="8"/>
                </a:cubicBezTo>
                <a:cubicBezTo>
                  <a:pt x="872" y="0"/>
                  <a:pt x="895" y="0"/>
                  <a:pt x="910" y="8"/>
                </a:cubicBezTo>
                <a:cubicBezTo>
                  <a:pt x="1729" y="437"/>
                  <a:pt x="1729" y="437"/>
                  <a:pt x="1729" y="437"/>
                </a:cubicBezTo>
                <a:cubicBezTo>
                  <a:pt x="1768" y="460"/>
                  <a:pt x="1768" y="513"/>
                  <a:pt x="1729" y="536"/>
                </a:cubicBezTo>
              </a:path>
            </a:pathLst>
          </a:custGeom>
          <a:solidFill>
            <a:srgbClr val="FEFFFF"/>
          </a:solidFill>
          <a:ln w="63500" cap="flat">
            <a:solidFill>
              <a:srgbClr val="F5E252"/>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7" name="Freeform 422">
            <a:extLst>
              <a:ext uri="{FF2B5EF4-FFF2-40B4-BE49-F238E27FC236}">
                <a16:creationId xmlns:a16="http://schemas.microsoft.com/office/drawing/2014/main" id="{06CFA213-6E9A-4595-BD17-F1F13773397F}"/>
              </a:ext>
            </a:extLst>
          </p:cNvPr>
          <p:cNvSpPr>
            <a:spLocks noChangeArrowheads="1"/>
          </p:cNvSpPr>
          <p:nvPr userDrawn="1"/>
        </p:nvSpPr>
        <p:spPr bwMode="auto">
          <a:xfrm>
            <a:off x="9735462" y="3240594"/>
            <a:ext cx="786168" cy="503037"/>
          </a:xfrm>
          <a:custGeom>
            <a:avLst/>
            <a:gdLst>
              <a:gd name="T0" fmla="*/ 1262 w 1263"/>
              <a:gd name="T1" fmla="*/ 704 h 805"/>
              <a:gd name="T2" fmla="*/ 1262 w 1263"/>
              <a:gd name="T3" fmla="*/ 704 h 805"/>
              <a:gd name="T4" fmla="*/ 627 w 1263"/>
              <a:gd name="T5" fmla="*/ 804 h 805"/>
              <a:gd name="T6" fmla="*/ 0 w 1263"/>
              <a:gd name="T7" fmla="*/ 704 h 805"/>
              <a:gd name="T8" fmla="*/ 0 w 1263"/>
              <a:gd name="T9" fmla="*/ 0 h 805"/>
              <a:gd name="T10" fmla="*/ 1262 w 1263"/>
              <a:gd name="T11" fmla="*/ 0 h 805"/>
              <a:gd name="T12" fmla="*/ 1262 w 1263"/>
              <a:gd name="T13" fmla="*/ 704 h 805"/>
            </a:gdLst>
            <a:ahLst/>
            <a:cxnLst>
              <a:cxn ang="0">
                <a:pos x="T0" y="T1"/>
              </a:cxn>
              <a:cxn ang="0">
                <a:pos x="T2" y="T3"/>
              </a:cxn>
              <a:cxn ang="0">
                <a:pos x="T4" y="T5"/>
              </a:cxn>
              <a:cxn ang="0">
                <a:pos x="T6" y="T7"/>
              </a:cxn>
              <a:cxn ang="0">
                <a:pos x="T8" y="T9"/>
              </a:cxn>
              <a:cxn ang="0">
                <a:pos x="T10" y="T11"/>
              </a:cxn>
              <a:cxn ang="0">
                <a:pos x="T12" y="T13"/>
              </a:cxn>
            </a:cxnLst>
            <a:rect l="0" t="0" r="r" b="b"/>
            <a:pathLst>
              <a:path w="1263" h="805">
                <a:moveTo>
                  <a:pt x="1262" y="704"/>
                </a:moveTo>
                <a:lnTo>
                  <a:pt x="1262" y="704"/>
                </a:lnTo>
                <a:cubicBezTo>
                  <a:pt x="1117" y="750"/>
                  <a:pt x="895" y="804"/>
                  <a:pt x="627" y="804"/>
                </a:cubicBezTo>
                <a:cubicBezTo>
                  <a:pt x="359" y="804"/>
                  <a:pt x="145" y="750"/>
                  <a:pt x="0" y="704"/>
                </a:cubicBezTo>
                <a:cubicBezTo>
                  <a:pt x="0" y="467"/>
                  <a:pt x="0" y="238"/>
                  <a:pt x="0" y="0"/>
                </a:cubicBezTo>
                <a:cubicBezTo>
                  <a:pt x="1262" y="0"/>
                  <a:pt x="1262" y="0"/>
                  <a:pt x="1262" y="0"/>
                </a:cubicBezTo>
                <a:lnTo>
                  <a:pt x="1262" y="704"/>
                </a:lnTo>
              </a:path>
            </a:pathLst>
          </a:custGeom>
          <a:solidFill>
            <a:srgbClr val="FEFFFF"/>
          </a:solidFill>
          <a:ln w="63500" cap="flat">
            <a:solidFill>
              <a:srgbClr val="D259B1"/>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8" name="Freeform 423">
            <a:extLst>
              <a:ext uri="{FF2B5EF4-FFF2-40B4-BE49-F238E27FC236}">
                <a16:creationId xmlns:a16="http://schemas.microsoft.com/office/drawing/2014/main" id="{A5867511-C08A-4F30-91F4-1AFDEAF4B494}"/>
              </a:ext>
            </a:extLst>
          </p:cNvPr>
          <p:cNvSpPr>
            <a:spLocks noChangeArrowheads="1"/>
          </p:cNvSpPr>
          <p:nvPr userDrawn="1"/>
        </p:nvSpPr>
        <p:spPr bwMode="auto">
          <a:xfrm>
            <a:off x="9578777" y="2896988"/>
            <a:ext cx="1102285" cy="610242"/>
          </a:xfrm>
          <a:custGeom>
            <a:avLst/>
            <a:gdLst>
              <a:gd name="T0" fmla="*/ 1729 w 1769"/>
              <a:gd name="T1" fmla="*/ 536 h 981"/>
              <a:gd name="T2" fmla="*/ 1729 w 1769"/>
              <a:gd name="T3" fmla="*/ 536 h 981"/>
              <a:gd name="T4" fmla="*/ 911 w 1769"/>
              <a:gd name="T5" fmla="*/ 972 h 981"/>
              <a:gd name="T6" fmla="*/ 857 w 1769"/>
              <a:gd name="T7" fmla="*/ 972 h 981"/>
              <a:gd name="T8" fmla="*/ 38 w 1769"/>
              <a:gd name="T9" fmla="*/ 536 h 981"/>
              <a:gd name="T10" fmla="*/ 38 w 1769"/>
              <a:gd name="T11" fmla="*/ 437 h 981"/>
              <a:gd name="T12" fmla="*/ 857 w 1769"/>
              <a:gd name="T13" fmla="*/ 8 h 981"/>
              <a:gd name="T14" fmla="*/ 911 w 1769"/>
              <a:gd name="T15" fmla="*/ 8 h 981"/>
              <a:gd name="T16" fmla="*/ 1729 w 1769"/>
              <a:gd name="T17" fmla="*/ 437 h 981"/>
              <a:gd name="T18" fmla="*/ 1729 w 1769"/>
              <a:gd name="T19" fmla="*/ 53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9" h="981">
                <a:moveTo>
                  <a:pt x="1729" y="536"/>
                </a:moveTo>
                <a:lnTo>
                  <a:pt x="1729" y="536"/>
                </a:lnTo>
                <a:cubicBezTo>
                  <a:pt x="911" y="972"/>
                  <a:pt x="911" y="972"/>
                  <a:pt x="911" y="972"/>
                </a:cubicBezTo>
                <a:cubicBezTo>
                  <a:pt x="895" y="980"/>
                  <a:pt x="872" y="980"/>
                  <a:pt x="857" y="972"/>
                </a:cubicBezTo>
                <a:cubicBezTo>
                  <a:pt x="38" y="536"/>
                  <a:pt x="38" y="536"/>
                  <a:pt x="38" y="536"/>
                </a:cubicBezTo>
                <a:cubicBezTo>
                  <a:pt x="0" y="513"/>
                  <a:pt x="0" y="460"/>
                  <a:pt x="38" y="437"/>
                </a:cubicBezTo>
                <a:cubicBezTo>
                  <a:pt x="857" y="8"/>
                  <a:pt x="857" y="8"/>
                  <a:pt x="857" y="8"/>
                </a:cubicBezTo>
                <a:cubicBezTo>
                  <a:pt x="872" y="0"/>
                  <a:pt x="895" y="0"/>
                  <a:pt x="911" y="8"/>
                </a:cubicBezTo>
                <a:cubicBezTo>
                  <a:pt x="1729" y="437"/>
                  <a:pt x="1729" y="437"/>
                  <a:pt x="1729" y="437"/>
                </a:cubicBezTo>
                <a:cubicBezTo>
                  <a:pt x="1768" y="460"/>
                  <a:pt x="1768" y="513"/>
                  <a:pt x="1729" y="536"/>
                </a:cubicBezTo>
              </a:path>
            </a:pathLst>
          </a:custGeom>
          <a:solidFill>
            <a:srgbClr val="FEFFFF"/>
          </a:solidFill>
          <a:ln w="63500" cap="flat">
            <a:solidFill>
              <a:srgbClr val="D259B1"/>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49" name="CuadroTexto 475">
            <a:extLst>
              <a:ext uri="{FF2B5EF4-FFF2-40B4-BE49-F238E27FC236}">
                <a16:creationId xmlns:a16="http://schemas.microsoft.com/office/drawing/2014/main" id="{A654E755-DEBF-48B9-9B76-CC490D1930B7}"/>
              </a:ext>
            </a:extLst>
          </p:cNvPr>
          <p:cNvSpPr txBox="1"/>
          <p:nvPr userDrawn="1"/>
        </p:nvSpPr>
        <p:spPr>
          <a:xfrm>
            <a:off x="1708519" y="2125129"/>
            <a:ext cx="479618" cy="707886"/>
          </a:xfrm>
          <a:prstGeom prst="rect">
            <a:avLst/>
          </a:prstGeom>
          <a:noFill/>
        </p:spPr>
        <p:txBody>
          <a:bodyPr wrap="none" rtlCol="0">
            <a:spAutoFit/>
          </a:bodyPr>
          <a:lstStyle/>
          <a:p>
            <a:pPr algn="ctr" defTabSz="914217"/>
            <a:r>
              <a:rPr lang="en-US" sz="4000" b="1" dirty="0">
                <a:solidFill>
                  <a:srgbClr val="353E49"/>
                </a:solidFill>
                <a:latin typeface="Lato Heavy" charset="0"/>
                <a:ea typeface="Lato Heavy" charset="0"/>
                <a:cs typeface="Lato Heavy" charset="0"/>
              </a:rPr>
              <a:t>1</a:t>
            </a:r>
          </a:p>
        </p:txBody>
      </p:sp>
      <p:sp>
        <p:nvSpPr>
          <p:cNvPr id="50" name="CuadroTexto 476">
            <a:extLst>
              <a:ext uri="{FF2B5EF4-FFF2-40B4-BE49-F238E27FC236}">
                <a16:creationId xmlns:a16="http://schemas.microsoft.com/office/drawing/2014/main" id="{24CEC21E-1CA7-4431-A41C-14D46A9A97DA}"/>
              </a:ext>
            </a:extLst>
          </p:cNvPr>
          <p:cNvSpPr txBox="1"/>
          <p:nvPr userDrawn="1"/>
        </p:nvSpPr>
        <p:spPr>
          <a:xfrm>
            <a:off x="4447957" y="2120646"/>
            <a:ext cx="479618" cy="707886"/>
          </a:xfrm>
          <a:prstGeom prst="rect">
            <a:avLst/>
          </a:prstGeom>
          <a:noFill/>
        </p:spPr>
        <p:txBody>
          <a:bodyPr wrap="none" rtlCol="0">
            <a:spAutoFit/>
          </a:bodyPr>
          <a:lstStyle/>
          <a:p>
            <a:pPr algn="ctr" defTabSz="914217"/>
            <a:r>
              <a:rPr lang="en-US" sz="4000" b="1" dirty="0">
                <a:solidFill>
                  <a:srgbClr val="353E49"/>
                </a:solidFill>
                <a:latin typeface="Lato Heavy" charset="0"/>
                <a:ea typeface="Lato Heavy" charset="0"/>
                <a:cs typeface="Lato Heavy" charset="0"/>
              </a:rPr>
              <a:t>2</a:t>
            </a:r>
          </a:p>
        </p:txBody>
      </p:sp>
      <p:sp>
        <p:nvSpPr>
          <p:cNvPr id="51" name="CuadroTexto 477">
            <a:extLst>
              <a:ext uri="{FF2B5EF4-FFF2-40B4-BE49-F238E27FC236}">
                <a16:creationId xmlns:a16="http://schemas.microsoft.com/office/drawing/2014/main" id="{C8850E27-BEFD-4739-B50B-0693CCA723D6}"/>
              </a:ext>
            </a:extLst>
          </p:cNvPr>
          <p:cNvSpPr txBox="1"/>
          <p:nvPr userDrawn="1"/>
        </p:nvSpPr>
        <p:spPr>
          <a:xfrm>
            <a:off x="7170408" y="2125617"/>
            <a:ext cx="479618" cy="707886"/>
          </a:xfrm>
          <a:prstGeom prst="rect">
            <a:avLst/>
          </a:prstGeom>
          <a:noFill/>
        </p:spPr>
        <p:txBody>
          <a:bodyPr wrap="none" rtlCol="0">
            <a:spAutoFit/>
          </a:bodyPr>
          <a:lstStyle/>
          <a:p>
            <a:pPr algn="ctr" defTabSz="914217"/>
            <a:r>
              <a:rPr lang="en-US" sz="4000" b="1" dirty="0">
                <a:solidFill>
                  <a:srgbClr val="353E49"/>
                </a:solidFill>
                <a:latin typeface="Lato Heavy" charset="0"/>
                <a:ea typeface="Lato Heavy" charset="0"/>
                <a:cs typeface="Lato Heavy" charset="0"/>
              </a:rPr>
              <a:t>3</a:t>
            </a:r>
          </a:p>
        </p:txBody>
      </p:sp>
      <p:sp>
        <p:nvSpPr>
          <p:cNvPr id="52" name="CuadroTexto 478">
            <a:extLst>
              <a:ext uri="{FF2B5EF4-FFF2-40B4-BE49-F238E27FC236}">
                <a16:creationId xmlns:a16="http://schemas.microsoft.com/office/drawing/2014/main" id="{7DED2F4F-17A7-467A-9348-ECFADF4628EB}"/>
              </a:ext>
            </a:extLst>
          </p:cNvPr>
          <p:cNvSpPr txBox="1"/>
          <p:nvPr userDrawn="1"/>
        </p:nvSpPr>
        <p:spPr>
          <a:xfrm>
            <a:off x="9895679" y="2125617"/>
            <a:ext cx="479618" cy="707886"/>
          </a:xfrm>
          <a:prstGeom prst="rect">
            <a:avLst/>
          </a:prstGeom>
          <a:noFill/>
        </p:spPr>
        <p:txBody>
          <a:bodyPr wrap="none" rtlCol="0">
            <a:spAutoFit/>
          </a:bodyPr>
          <a:lstStyle/>
          <a:p>
            <a:pPr algn="ctr" defTabSz="914217"/>
            <a:r>
              <a:rPr lang="en-US" sz="4000" b="1" dirty="0">
                <a:solidFill>
                  <a:srgbClr val="353E49"/>
                </a:solidFill>
                <a:latin typeface="Lato Heavy" charset="0"/>
                <a:ea typeface="Lato Heavy" charset="0"/>
                <a:cs typeface="Lato Heavy" charset="0"/>
              </a:rPr>
              <a:t>4</a:t>
            </a:r>
          </a:p>
        </p:txBody>
      </p:sp>
      <p:sp>
        <p:nvSpPr>
          <p:cNvPr id="57" name="Text Placeholder 36">
            <a:extLst>
              <a:ext uri="{FF2B5EF4-FFF2-40B4-BE49-F238E27FC236}">
                <a16:creationId xmlns:a16="http://schemas.microsoft.com/office/drawing/2014/main" id="{CABFA4D7-A9CA-4BE3-9485-7E2B0242DC37}"/>
              </a:ext>
            </a:extLst>
          </p:cNvPr>
          <p:cNvSpPr>
            <a:spLocks noGrp="1"/>
          </p:cNvSpPr>
          <p:nvPr>
            <p:ph type="body" sz="quarter" idx="14"/>
          </p:nvPr>
        </p:nvSpPr>
        <p:spPr>
          <a:xfrm>
            <a:off x="838470" y="4532546"/>
            <a:ext cx="2258549" cy="1130637"/>
          </a:xfrm>
        </p:spPr>
        <p:txBody>
          <a:bodyPr/>
          <a:lstStyle>
            <a:lvl1pPr marL="0" indent="0" algn="ctr">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58" name="Text Placeholder 36">
            <a:extLst>
              <a:ext uri="{FF2B5EF4-FFF2-40B4-BE49-F238E27FC236}">
                <a16:creationId xmlns:a16="http://schemas.microsoft.com/office/drawing/2014/main" id="{343170F0-7948-4F06-AF99-75F78E2DA2A1}"/>
              </a:ext>
            </a:extLst>
          </p:cNvPr>
          <p:cNvSpPr>
            <a:spLocks noGrp="1"/>
          </p:cNvSpPr>
          <p:nvPr>
            <p:ph type="body" sz="quarter" idx="15"/>
          </p:nvPr>
        </p:nvSpPr>
        <p:spPr>
          <a:xfrm>
            <a:off x="3589989" y="4532546"/>
            <a:ext cx="2258549" cy="1130637"/>
          </a:xfrm>
        </p:spPr>
        <p:txBody>
          <a:bodyPr/>
          <a:lstStyle>
            <a:lvl1pPr marL="0" indent="0" algn="ctr">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59" name="Text Placeholder 36">
            <a:extLst>
              <a:ext uri="{FF2B5EF4-FFF2-40B4-BE49-F238E27FC236}">
                <a16:creationId xmlns:a16="http://schemas.microsoft.com/office/drawing/2014/main" id="{9F12F930-7E1C-497C-AC38-700B99CC3E3E}"/>
              </a:ext>
            </a:extLst>
          </p:cNvPr>
          <p:cNvSpPr>
            <a:spLocks noGrp="1"/>
          </p:cNvSpPr>
          <p:nvPr>
            <p:ph type="body" sz="quarter" idx="16"/>
          </p:nvPr>
        </p:nvSpPr>
        <p:spPr>
          <a:xfrm>
            <a:off x="6341508" y="4532546"/>
            <a:ext cx="2258549" cy="1130637"/>
          </a:xfrm>
        </p:spPr>
        <p:txBody>
          <a:bodyPr/>
          <a:lstStyle>
            <a:lvl1pPr marL="0" indent="0" algn="ctr">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60" name="Text Placeholder 36">
            <a:extLst>
              <a:ext uri="{FF2B5EF4-FFF2-40B4-BE49-F238E27FC236}">
                <a16:creationId xmlns:a16="http://schemas.microsoft.com/office/drawing/2014/main" id="{18D4E980-6D06-40BD-9B50-31990E57A097}"/>
              </a:ext>
            </a:extLst>
          </p:cNvPr>
          <p:cNvSpPr>
            <a:spLocks noGrp="1"/>
          </p:cNvSpPr>
          <p:nvPr>
            <p:ph type="body" sz="quarter" idx="17"/>
          </p:nvPr>
        </p:nvSpPr>
        <p:spPr>
          <a:xfrm>
            <a:off x="9093028" y="4532546"/>
            <a:ext cx="2258549" cy="1130637"/>
          </a:xfrm>
        </p:spPr>
        <p:txBody>
          <a:bodyPr/>
          <a:lstStyle>
            <a:lvl1pPr marL="0" indent="0" algn="ctr">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Tree>
    <p:extLst>
      <p:ext uri="{BB962C8B-B14F-4D97-AF65-F5344CB8AC3E}">
        <p14:creationId xmlns:p14="http://schemas.microsoft.com/office/powerpoint/2010/main" val="41946921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6276386-901D-544C-BAA2-153A3CB7EA4A}" type="slidenum">
              <a:rPr lang="en-US" altLang="en-US"/>
              <a:pPr>
                <a:defRPr/>
              </a:pPr>
              <a:t>‹#›</a:t>
            </a:fld>
            <a:endParaRPr lang="en-US" altLang="en-US"/>
          </a:p>
        </p:txBody>
      </p:sp>
    </p:spTree>
    <p:extLst>
      <p:ext uri="{BB962C8B-B14F-4D97-AF65-F5344CB8AC3E}">
        <p14:creationId xmlns:p14="http://schemas.microsoft.com/office/powerpoint/2010/main" val="3695933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119" y="1066802"/>
            <a:ext cx="4305704" cy="990599"/>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262" y="1066800"/>
            <a:ext cx="6541619" cy="510540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7119" y="2057400"/>
            <a:ext cx="4305704" cy="4114800"/>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EF8DDDF-339C-7444-9E8E-5C3D6C908687}" type="slidenum">
              <a:rPr lang="en-US" altLang="en-US"/>
              <a:pPr>
                <a:defRPr/>
              </a:pPr>
              <a:t>‹#›</a:t>
            </a:fld>
            <a:endParaRPr lang="en-US" altLang="en-US"/>
          </a:p>
        </p:txBody>
      </p:sp>
    </p:spTree>
    <p:extLst>
      <p:ext uri="{BB962C8B-B14F-4D97-AF65-F5344CB8AC3E}">
        <p14:creationId xmlns:p14="http://schemas.microsoft.com/office/powerpoint/2010/main" val="1578745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119" y="987426"/>
            <a:ext cx="4305704" cy="1069975"/>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262" y="987425"/>
            <a:ext cx="6541619" cy="5184775"/>
          </a:xfrm>
        </p:spPr>
        <p:txBody>
          <a:bodyPr/>
          <a:lstStyle>
            <a:lvl1pPr marL="0" indent="0">
              <a:buNone/>
              <a:defRPr sz="2000"/>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pPr lvl="0"/>
            <a:endParaRPr lang="en-US" noProof="0"/>
          </a:p>
        </p:txBody>
      </p:sp>
      <p:sp>
        <p:nvSpPr>
          <p:cNvPr id="4" name="Text Placeholder 3"/>
          <p:cNvSpPr>
            <a:spLocks noGrp="1"/>
          </p:cNvSpPr>
          <p:nvPr>
            <p:ph type="body" sz="half" idx="2"/>
          </p:nvPr>
        </p:nvSpPr>
        <p:spPr>
          <a:xfrm>
            <a:off x="467119" y="2057400"/>
            <a:ext cx="4305704" cy="4114800"/>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5652E72-418F-264F-8BD6-724A7AF04372}" type="slidenum">
              <a:rPr lang="en-US" altLang="en-US"/>
              <a:pPr>
                <a:defRPr/>
              </a:pPr>
              <a:t>‹#›</a:t>
            </a:fld>
            <a:endParaRPr lang="en-US" altLang="en-US"/>
          </a:p>
        </p:txBody>
      </p:sp>
    </p:spTree>
    <p:extLst>
      <p:ext uri="{BB962C8B-B14F-4D97-AF65-F5344CB8AC3E}">
        <p14:creationId xmlns:p14="http://schemas.microsoft.com/office/powerpoint/2010/main" val="2827582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67118" y="990602"/>
            <a:ext cx="11257762" cy="5184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3AA15776-A1B0-1347-8253-79DDDAB40C23}" type="slidenum">
              <a:rPr lang="en-US" altLang="en-US"/>
              <a:pPr>
                <a:defRPr/>
              </a:pPr>
              <a:t>‹#›</a:t>
            </a:fld>
            <a:endParaRPr lang="en-US" altLang="en-US"/>
          </a:p>
        </p:txBody>
      </p:sp>
    </p:spTree>
    <p:extLst>
      <p:ext uri="{BB962C8B-B14F-4D97-AF65-F5344CB8AC3E}">
        <p14:creationId xmlns:p14="http://schemas.microsoft.com/office/powerpoint/2010/main" val="34997136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8069" y="838199"/>
            <a:ext cx="2626811"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7118" y="838199"/>
            <a:ext cx="8443322"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14B60FB7-BDDB-1844-A80B-BF05CBA45691}" type="slidenum">
              <a:rPr lang="en-US" altLang="en-US"/>
              <a:pPr>
                <a:defRPr/>
              </a:pPr>
              <a:t>‹#›</a:t>
            </a:fld>
            <a:endParaRPr lang="en-US" altLang="en-US"/>
          </a:p>
        </p:txBody>
      </p:sp>
    </p:spTree>
    <p:extLst>
      <p:ext uri="{BB962C8B-B14F-4D97-AF65-F5344CB8AC3E}">
        <p14:creationId xmlns:p14="http://schemas.microsoft.com/office/powerpoint/2010/main" val="24074598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txBox="1">
            <a:spLocks/>
          </p:cNvSpPr>
          <p:nvPr userDrawn="1"/>
        </p:nvSpPr>
        <p:spPr bwMode="auto">
          <a:xfrm>
            <a:off x="1123823" y="228600"/>
            <a:ext cx="10225801"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77" tIns="46788" rIns="89977" bIns="46788" anchor="ctr"/>
          <a:lstStyle>
            <a:lvl1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2400" b="1" kern="1200">
                <a:solidFill>
                  <a:srgbClr val="FF9933"/>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vl2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2pPr>
            <a:lvl3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3pPr>
            <a:lvl4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4pPr>
            <a:lvl5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5pPr>
            <a:lvl6pPr marL="25146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6pPr>
            <a:lvl7pPr marL="29718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7pPr>
            <a:lvl8pPr marL="34290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8pPr>
            <a:lvl9pPr marL="38862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9pPr>
          </a:lstStyle>
          <a:p>
            <a:pPr>
              <a:defRPr/>
            </a:pPr>
            <a:r>
              <a:rPr lang="en-US">
                <a:solidFill>
                  <a:srgbClr val="0070C0"/>
                </a:solidFill>
                <a:effectLst/>
              </a:rPr>
              <a:t>Click to edit Master title style</a:t>
            </a:r>
          </a:p>
        </p:txBody>
      </p:sp>
      <p:sp>
        <p:nvSpPr>
          <p:cNvPr id="3" name="Rectangle 5"/>
          <p:cNvSpPr>
            <a:spLocks noGrp="1" noChangeArrowheads="1"/>
          </p:cNvSpPr>
          <p:nvPr>
            <p:ph type="sldNum" idx="10"/>
          </p:nvPr>
        </p:nvSpPr>
        <p:spPr/>
        <p:txBody>
          <a:bodyPr/>
          <a:lstStyle>
            <a:lvl1pPr>
              <a:defRPr sz="1600" smtClean="0"/>
            </a:lvl1pPr>
          </a:lstStyle>
          <a:p>
            <a:pPr>
              <a:defRPr/>
            </a:pPr>
            <a:fld id="{585E166C-8C2C-284E-9EE1-8A85D055922D}" type="slidenum">
              <a:rPr lang="en-US" altLang="en-US"/>
              <a:pPr>
                <a:defRPr/>
              </a:pPr>
              <a:t>‹#›</a:t>
            </a:fld>
            <a:endParaRPr lang="en-US" altLang="en-US"/>
          </a:p>
        </p:txBody>
      </p:sp>
    </p:spTree>
    <p:extLst>
      <p:ext uri="{BB962C8B-B14F-4D97-AF65-F5344CB8AC3E}">
        <p14:creationId xmlns:p14="http://schemas.microsoft.com/office/powerpoint/2010/main" val="2392956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489" y="1122363"/>
            <a:ext cx="9143023" cy="2387600"/>
          </a:xfrm>
        </p:spPr>
        <p:txBody>
          <a:bodyPr anchor="b"/>
          <a:lstStyle>
            <a:lvl1pPr algn="ctr">
              <a:defRPr sz="3600"/>
            </a:lvl1pPr>
          </a:lstStyle>
          <a:p>
            <a:r>
              <a:rPr lang="en-US"/>
              <a:t>Click to edit Master title style</a:t>
            </a:r>
          </a:p>
        </p:txBody>
      </p:sp>
      <p:sp>
        <p:nvSpPr>
          <p:cNvPr id="3" name="Subtitle 2"/>
          <p:cNvSpPr>
            <a:spLocks noGrp="1"/>
          </p:cNvSpPr>
          <p:nvPr>
            <p:ph type="subTitle" idx="1"/>
          </p:nvPr>
        </p:nvSpPr>
        <p:spPr>
          <a:xfrm>
            <a:off x="1524489" y="3602038"/>
            <a:ext cx="914302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pPr>
              <a:defRPr/>
            </a:pPr>
            <a:fld id="{4F5AA124-5540-C942-A62E-A96AD76BF3A2}" type="slidenum">
              <a:rPr lang="en-US" altLang="en-US"/>
              <a:pPr>
                <a:defRPr/>
              </a:pPr>
              <a:t>‹#›</a:t>
            </a:fld>
            <a:endParaRPr lang="en-US" altLang="en-US"/>
          </a:p>
        </p:txBody>
      </p:sp>
    </p:spTree>
    <p:extLst>
      <p:ext uri="{BB962C8B-B14F-4D97-AF65-F5344CB8AC3E}">
        <p14:creationId xmlns:p14="http://schemas.microsoft.com/office/powerpoint/2010/main" val="2616935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933" y="1066801"/>
            <a:ext cx="11163947" cy="5108575"/>
          </a:xfrm>
        </p:spPr>
        <p:txBody>
          <a:bodyPr/>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DC2E28BD-913F-C049-B173-A5761AD59792}" type="slidenum">
              <a:rPr lang="en-US" altLang="en-US"/>
              <a:pPr>
                <a:defRPr/>
              </a:pPr>
              <a:t>‹#›</a:t>
            </a:fld>
            <a:endParaRPr lang="en-US" altLang="en-US"/>
          </a:p>
        </p:txBody>
      </p:sp>
    </p:spTree>
    <p:extLst>
      <p:ext uri="{BB962C8B-B14F-4D97-AF65-F5344CB8AC3E}">
        <p14:creationId xmlns:p14="http://schemas.microsoft.com/office/powerpoint/2010/main" val="1876817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605" y="1709739"/>
            <a:ext cx="10515063" cy="2852737"/>
          </a:xfrm>
        </p:spPr>
        <p:txBody>
          <a:bodyPr anchor="b"/>
          <a:lstStyle>
            <a:lvl1pPr>
              <a:defRPr sz="3600"/>
            </a:lvl1pPr>
          </a:lstStyle>
          <a:p>
            <a:r>
              <a:rPr lang="en-US"/>
              <a:t>Click to edit Master title style</a:t>
            </a:r>
          </a:p>
        </p:txBody>
      </p:sp>
      <p:sp>
        <p:nvSpPr>
          <p:cNvPr id="3" name="Text Placeholder 2"/>
          <p:cNvSpPr>
            <a:spLocks noGrp="1"/>
          </p:cNvSpPr>
          <p:nvPr>
            <p:ph type="body" idx="1"/>
          </p:nvPr>
        </p:nvSpPr>
        <p:spPr>
          <a:xfrm>
            <a:off x="832605" y="4589464"/>
            <a:ext cx="105150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913ADC4-893F-C74E-B163-0D5A1A30F7E4}" type="slidenum">
              <a:rPr lang="en-US" altLang="en-US"/>
              <a:pPr>
                <a:defRPr/>
              </a:pPr>
              <a:t>‹#›</a:t>
            </a:fld>
            <a:endParaRPr lang="en-US" altLang="en-US"/>
          </a:p>
        </p:txBody>
      </p:sp>
    </p:spTree>
    <p:extLst>
      <p:ext uri="{BB962C8B-B14F-4D97-AF65-F5344CB8AC3E}">
        <p14:creationId xmlns:p14="http://schemas.microsoft.com/office/powerpoint/2010/main" val="37258762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7119" y="1066801"/>
            <a:ext cx="5533113" cy="510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861" y="1066801"/>
            <a:ext cx="5537020" cy="510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pPr>
              <a:defRPr/>
            </a:pPr>
            <a:fld id="{ABC97092-B95C-E44B-B936-88D54EC7A8C7}" type="slidenum">
              <a:rPr lang="en-US" altLang="en-US"/>
              <a:pPr>
                <a:defRPr/>
              </a:pPr>
              <a:t>‹#›</a:t>
            </a:fld>
            <a:endParaRPr lang="en-US" altLang="en-US"/>
          </a:p>
        </p:txBody>
      </p:sp>
    </p:spTree>
    <p:extLst>
      <p:ext uri="{BB962C8B-B14F-4D97-AF65-F5344CB8AC3E}">
        <p14:creationId xmlns:p14="http://schemas.microsoft.com/office/powerpoint/2010/main" val="378086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1C55-B3CE-44CA-B778-0666F00C3AAC}"/>
              </a:ext>
            </a:extLst>
          </p:cNvPr>
          <p:cNvSpPr>
            <a:spLocks noGrp="1"/>
          </p:cNvSpPr>
          <p:nvPr>
            <p:ph type="title"/>
          </p:nvPr>
        </p:nvSpPr>
        <p:spPr/>
        <p:txBody>
          <a:bodyPr/>
          <a:lstStyle/>
          <a:p>
            <a:r>
              <a:rPr lang="en-US" dirty="0"/>
              <a:t>Click to edit Master title style</a:t>
            </a:r>
          </a:p>
        </p:txBody>
      </p:sp>
      <p:grpSp>
        <p:nvGrpSpPr>
          <p:cNvPr id="29" name="Group 28">
            <a:extLst>
              <a:ext uri="{FF2B5EF4-FFF2-40B4-BE49-F238E27FC236}">
                <a16:creationId xmlns:a16="http://schemas.microsoft.com/office/drawing/2014/main" id="{20A34E6C-44CA-4457-AFAF-B7C160416C1A}"/>
              </a:ext>
            </a:extLst>
          </p:cNvPr>
          <p:cNvGrpSpPr>
            <a:grpSpLocks noChangeAspect="1"/>
          </p:cNvGrpSpPr>
          <p:nvPr userDrawn="1"/>
        </p:nvGrpSpPr>
        <p:grpSpPr>
          <a:xfrm>
            <a:off x="5251847" y="698463"/>
            <a:ext cx="1688306" cy="27195"/>
            <a:chOff x="9673249" y="2043533"/>
            <a:chExt cx="7919727" cy="127577"/>
          </a:xfrm>
        </p:grpSpPr>
        <p:sp>
          <p:nvSpPr>
            <p:cNvPr id="30" name="Rectangle 29">
              <a:extLst>
                <a:ext uri="{FF2B5EF4-FFF2-40B4-BE49-F238E27FC236}">
                  <a16:creationId xmlns:a16="http://schemas.microsoft.com/office/drawing/2014/main" id="{FA5D8760-AECC-4B2B-8628-6AAB668527A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1" name="Rectangle 30">
              <a:extLst>
                <a:ext uri="{FF2B5EF4-FFF2-40B4-BE49-F238E27FC236}">
                  <a16:creationId xmlns:a16="http://schemas.microsoft.com/office/drawing/2014/main" id="{96E1297A-E525-4C69-B05D-75E8D9B05B83}"/>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2" name="Rectangle 31">
              <a:extLst>
                <a:ext uri="{FF2B5EF4-FFF2-40B4-BE49-F238E27FC236}">
                  <a16:creationId xmlns:a16="http://schemas.microsoft.com/office/drawing/2014/main" id="{6EB2B902-C32E-4562-9720-6ABFEEE4812C}"/>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3" name="Rectangle 32">
              <a:extLst>
                <a:ext uri="{FF2B5EF4-FFF2-40B4-BE49-F238E27FC236}">
                  <a16:creationId xmlns:a16="http://schemas.microsoft.com/office/drawing/2014/main" id="{D764EB68-963F-470A-A626-0A7FF31D2336}"/>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E93D1942-083A-4CD0-B51B-84E61D2966F0}"/>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4A7D1B98-ABBC-4857-AAB2-5566960EF3B6}"/>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
        <p:nvSpPr>
          <p:cNvPr id="53" name="Freeform 410">
            <a:extLst>
              <a:ext uri="{FF2B5EF4-FFF2-40B4-BE49-F238E27FC236}">
                <a16:creationId xmlns:a16="http://schemas.microsoft.com/office/drawing/2014/main" id="{6C44925F-58C1-4B7B-8B0C-E64C59F48164}"/>
              </a:ext>
            </a:extLst>
          </p:cNvPr>
          <p:cNvSpPr>
            <a:spLocks noChangeArrowheads="1"/>
          </p:cNvSpPr>
          <p:nvPr userDrawn="1"/>
        </p:nvSpPr>
        <p:spPr bwMode="auto">
          <a:xfrm>
            <a:off x="5174" y="1581015"/>
            <a:ext cx="9771528" cy="2634896"/>
          </a:xfrm>
          <a:custGeom>
            <a:avLst/>
            <a:gdLst>
              <a:gd name="T0" fmla="*/ 15764 w 15765"/>
              <a:gd name="T1" fmla="*/ 3269 h 4250"/>
              <a:gd name="T2" fmla="*/ 15764 w 15765"/>
              <a:gd name="T3" fmla="*/ 3269 h 4250"/>
              <a:gd name="T4" fmla="*/ 13225 w 15765"/>
              <a:gd name="T5" fmla="*/ 3888 h 4250"/>
              <a:gd name="T6" fmla="*/ 10059 w 15765"/>
              <a:gd name="T7" fmla="*/ 1205 h 4250"/>
              <a:gd name="T8" fmla="*/ 8140 w 15765"/>
              <a:gd name="T9" fmla="*/ 1486 h 4250"/>
              <a:gd name="T10" fmla="*/ 7304 w 15765"/>
              <a:gd name="T11" fmla="*/ 3237 h 4250"/>
              <a:gd name="T12" fmla="*/ 7416 w 15765"/>
              <a:gd name="T13" fmla="*/ 3663 h 4250"/>
              <a:gd name="T14" fmla="*/ 7802 w 15765"/>
              <a:gd name="T15" fmla="*/ 3831 h 4250"/>
              <a:gd name="T16" fmla="*/ 8083 w 15765"/>
              <a:gd name="T17" fmla="*/ 3510 h 4250"/>
              <a:gd name="T18" fmla="*/ 7682 w 15765"/>
              <a:gd name="T19" fmla="*/ 2329 h 4250"/>
              <a:gd name="T20" fmla="*/ 6420 w 15765"/>
              <a:gd name="T21" fmla="*/ 2104 h 4250"/>
              <a:gd name="T22" fmla="*/ 4837 w 15765"/>
              <a:gd name="T23" fmla="*/ 3044 h 4250"/>
              <a:gd name="T24" fmla="*/ 3126 w 15765"/>
              <a:gd name="T25" fmla="*/ 3446 h 4250"/>
              <a:gd name="T26" fmla="*/ 2218 w 15765"/>
              <a:gd name="T27" fmla="*/ 3205 h 4250"/>
              <a:gd name="T28" fmla="*/ 1310 w 15765"/>
              <a:gd name="T29" fmla="*/ 1992 h 4250"/>
              <a:gd name="T30" fmla="*/ 1261 w 15765"/>
              <a:gd name="T31" fmla="*/ 450 h 4250"/>
              <a:gd name="T32" fmla="*/ 1599 w 15765"/>
              <a:gd name="T33" fmla="*/ 40 h 4250"/>
              <a:gd name="T34" fmla="*/ 1808 w 15765"/>
              <a:gd name="T35" fmla="*/ 225 h 4250"/>
              <a:gd name="T36" fmla="*/ 1567 w 15765"/>
              <a:gd name="T37" fmla="*/ 1253 h 4250"/>
              <a:gd name="T38" fmla="*/ 0 w 15765"/>
              <a:gd name="T39" fmla="*/ 1535 h 4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65" h="4250">
                <a:moveTo>
                  <a:pt x="15764" y="3269"/>
                </a:moveTo>
                <a:lnTo>
                  <a:pt x="15764" y="3269"/>
                </a:lnTo>
                <a:cubicBezTo>
                  <a:pt x="15169" y="3992"/>
                  <a:pt x="14084" y="4249"/>
                  <a:pt x="13225" y="3888"/>
                </a:cubicBezTo>
                <a:cubicBezTo>
                  <a:pt x="11939" y="3341"/>
                  <a:pt x="11377" y="1678"/>
                  <a:pt x="10059" y="1205"/>
                </a:cubicBezTo>
                <a:cubicBezTo>
                  <a:pt x="9425" y="980"/>
                  <a:pt x="8678" y="1085"/>
                  <a:pt x="8140" y="1486"/>
                </a:cubicBezTo>
                <a:cubicBezTo>
                  <a:pt x="7601" y="1887"/>
                  <a:pt x="7272" y="2562"/>
                  <a:pt x="7304" y="3237"/>
                </a:cubicBezTo>
                <a:cubicBezTo>
                  <a:pt x="7312" y="3389"/>
                  <a:pt x="7336" y="3542"/>
                  <a:pt x="7416" y="3663"/>
                </a:cubicBezTo>
                <a:cubicBezTo>
                  <a:pt x="7505" y="3783"/>
                  <a:pt x="7657" y="3872"/>
                  <a:pt x="7802" y="3831"/>
                </a:cubicBezTo>
                <a:cubicBezTo>
                  <a:pt x="7947" y="3799"/>
                  <a:pt x="8035" y="3655"/>
                  <a:pt x="8083" y="3510"/>
                </a:cubicBezTo>
                <a:cubicBezTo>
                  <a:pt x="8212" y="3084"/>
                  <a:pt x="8035" y="2594"/>
                  <a:pt x="7682" y="2329"/>
                </a:cubicBezTo>
                <a:cubicBezTo>
                  <a:pt x="7336" y="2056"/>
                  <a:pt x="6846" y="1984"/>
                  <a:pt x="6420" y="2104"/>
                </a:cubicBezTo>
                <a:cubicBezTo>
                  <a:pt x="5825" y="2265"/>
                  <a:pt x="5367" y="2739"/>
                  <a:pt x="4837" y="3044"/>
                </a:cubicBezTo>
                <a:cubicBezTo>
                  <a:pt x="4315" y="3341"/>
                  <a:pt x="3712" y="3478"/>
                  <a:pt x="3126" y="3446"/>
                </a:cubicBezTo>
                <a:cubicBezTo>
                  <a:pt x="2812" y="3422"/>
                  <a:pt x="2491" y="3357"/>
                  <a:pt x="2218" y="3205"/>
                </a:cubicBezTo>
                <a:cubicBezTo>
                  <a:pt x="1768" y="2948"/>
                  <a:pt x="1454" y="2490"/>
                  <a:pt x="1310" y="1992"/>
                </a:cubicBezTo>
                <a:cubicBezTo>
                  <a:pt x="1165" y="1494"/>
                  <a:pt x="1173" y="956"/>
                  <a:pt x="1261" y="450"/>
                </a:cubicBezTo>
                <a:cubicBezTo>
                  <a:pt x="1286" y="249"/>
                  <a:pt x="1406" y="0"/>
                  <a:pt x="1599" y="40"/>
                </a:cubicBezTo>
                <a:cubicBezTo>
                  <a:pt x="1695" y="56"/>
                  <a:pt x="1768" y="136"/>
                  <a:pt x="1808" y="225"/>
                </a:cubicBezTo>
                <a:cubicBezTo>
                  <a:pt x="1969" y="570"/>
                  <a:pt x="1840" y="1004"/>
                  <a:pt x="1567" y="1253"/>
                </a:cubicBezTo>
                <a:cubicBezTo>
                  <a:pt x="1286" y="1510"/>
                  <a:pt x="378" y="1575"/>
                  <a:pt x="0" y="1535"/>
                </a:cubicBezTo>
              </a:path>
            </a:pathLst>
          </a:custGeom>
          <a:noFill/>
          <a:ln w="63500" cap="flat">
            <a:solidFill>
              <a:srgbClr val="FFFFFF">
                <a:lumMod val="50000"/>
                <a:alpha val="20000"/>
              </a:srgb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54" name="Freeform 411">
            <a:extLst>
              <a:ext uri="{FF2B5EF4-FFF2-40B4-BE49-F238E27FC236}">
                <a16:creationId xmlns:a16="http://schemas.microsoft.com/office/drawing/2014/main" id="{686646DB-7EB1-46CD-9401-2B71B3F28661}"/>
              </a:ext>
            </a:extLst>
          </p:cNvPr>
          <p:cNvSpPr>
            <a:spLocks noChangeArrowheads="1"/>
          </p:cNvSpPr>
          <p:nvPr userDrawn="1"/>
        </p:nvSpPr>
        <p:spPr bwMode="auto">
          <a:xfrm>
            <a:off x="800563" y="2879328"/>
            <a:ext cx="1120651" cy="1035920"/>
          </a:xfrm>
          <a:custGeom>
            <a:avLst/>
            <a:gdLst>
              <a:gd name="T0" fmla="*/ 1068 w 1808"/>
              <a:gd name="T1" fmla="*/ 0 h 1672"/>
              <a:gd name="T2" fmla="*/ 1068 w 1808"/>
              <a:gd name="T3" fmla="*/ 0 h 1672"/>
              <a:gd name="T4" fmla="*/ 739 w 1808"/>
              <a:gd name="T5" fmla="*/ 0 h 1672"/>
              <a:gd name="T6" fmla="*/ 265 w 1808"/>
              <a:gd name="T7" fmla="*/ 273 h 1672"/>
              <a:gd name="T8" fmla="*/ 104 w 1808"/>
              <a:gd name="T9" fmla="*/ 563 h 1672"/>
              <a:gd name="T10" fmla="*/ 104 w 1808"/>
              <a:gd name="T11" fmla="*/ 1109 h 1672"/>
              <a:gd name="T12" fmla="*/ 265 w 1808"/>
              <a:gd name="T13" fmla="*/ 1398 h 1672"/>
              <a:gd name="T14" fmla="*/ 739 w 1808"/>
              <a:gd name="T15" fmla="*/ 1671 h 1672"/>
              <a:gd name="T16" fmla="*/ 1068 w 1808"/>
              <a:gd name="T17" fmla="*/ 1671 h 1672"/>
              <a:gd name="T18" fmla="*/ 1550 w 1808"/>
              <a:gd name="T19" fmla="*/ 1398 h 1672"/>
              <a:gd name="T20" fmla="*/ 1711 w 1808"/>
              <a:gd name="T21" fmla="*/ 1109 h 1672"/>
              <a:gd name="T22" fmla="*/ 1711 w 1808"/>
              <a:gd name="T23" fmla="*/ 563 h 1672"/>
              <a:gd name="T24" fmla="*/ 1550 w 1808"/>
              <a:gd name="T25" fmla="*/ 273 h 1672"/>
              <a:gd name="T26" fmla="*/ 1068 w 1808"/>
              <a:gd name="T27" fmla="*/ 0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8" h="1672">
                <a:moveTo>
                  <a:pt x="1068" y="0"/>
                </a:moveTo>
                <a:lnTo>
                  <a:pt x="1068" y="0"/>
                </a:lnTo>
                <a:cubicBezTo>
                  <a:pt x="739" y="0"/>
                  <a:pt x="739" y="0"/>
                  <a:pt x="739" y="0"/>
                </a:cubicBezTo>
                <a:cubicBezTo>
                  <a:pt x="546" y="0"/>
                  <a:pt x="361" y="104"/>
                  <a:pt x="265" y="273"/>
                </a:cubicBezTo>
                <a:cubicBezTo>
                  <a:pt x="104" y="563"/>
                  <a:pt x="104" y="563"/>
                  <a:pt x="104" y="563"/>
                </a:cubicBezTo>
                <a:cubicBezTo>
                  <a:pt x="0" y="731"/>
                  <a:pt x="0" y="940"/>
                  <a:pt x="104" y="1109"/>
                </a:cubicBezTo>
                <a:cubicBezTo>
                  <a:pt x="265" y="1398"/>
                  <a:pt x="265" y="1398"/>
                  <a:pt x="265" y="1398"/>
                </a:cubicBezTo>
                <a:cubicBezTo>
                  <a:pt x="361" y="1567"/>
                  <a:pt x="546" y="1671"/>
                  <a:pt x="739" y="1671"/>
                </a:cubicBezTo>
                <a:cubicBezTo>
                  <a:pt x="1068" y="1671"/>
                  <a:pt x="1068" y="1671"/>
                  <a:pt x="1068" y="1671"/>
                </a:cubicBezTo>
                <a:cubicBezTo>
                  <a:pt x="1269" y="1671"/>
                  <a:pt x="1446" y="1567"/>
                  <a:pt x="1550" y="1398"/>
                </a:cubicBezTo>
                <a:cubicBezTo>
                  <a:pt x="1711" y="1109"/>
                  <a:pt x="1711" y="1109"/>
                  <a:pt x="1711" y="1109"/>
                </a:cubicBezTo>
                <a:cubicBezTo>
                  <a:pt x="1807" y="940"/>
                  <a:pt x="1807" y="731"/>
                  <a:pt x="1711" y="563"/>
                </a:cubicBezTo>
                <a:cubicBezTo>
                  <a:pt x="1550" y="273"/>
                  <a:pt x="1550" y="273"/>
                  <a:pt x="1550" y="273"/>
                </a:cubicBezTo>
                <a:cubicBezTo>
                  <a:pt x="1446" y="104"/>
                  <a:pt x="1269" y="0"/>
                  <a:pt x="1068" y="0"/>
                </a:cubicBezTo>
              </a:path>
            </a:pathLst>
          </a:custGeom>
          <a:solidFill>
            <a:srgbClr val="89F3D3"/>
          </a:solidFill>
          <a:ln w="9525" cap="flat">
            <a:solidFill>
              <a:srgbClr val="FF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55" name="Freeform 412">
            <a:extLst>
              <a:ext uri="{FF2B5EF4-FFF2-40B4-BE49-F238E27FC236}">
                <a16:creationId xmlns:a16="http://schemas.microsoft.com/office/drawing/2014/main" id="{5265DB83-A315-423F-8C23-D3EEE05F77D3}"/>
              </a:ext>
            </a:extLst>
          </p:cNvPr>
          <p:cNvSpPr>
            <a:spLocks noChangeArrowheads="1"/>
          </p:cNvSpPr>
          <p:nvPr userDrawn="1"/>
        </p:nvSpPr>
        <p:spPr bwMode="auto">
          <a:xfrm>
            <a:off x="3077396" y="2537668"/>
            <a:ext cx="1120651" cy="1035918"/>
          </a:xfrm>
          <a:custGeom>
            <a:avLst/>
            <a:gdLst>
              <a:gd name="T0" fmla="*/ 1068 w 1809"/>
              <a:gd name="T1" fmla="*/ 0 h 1671"/>
              <a:gd name="T2" fmla="*/ 1068 w 1809"/>
              <a:gd name="T3" fmla="*/ 0 h 1671"/>
              <a:gd name="T4" fmla="*/ 739 w 1809"/>
              <a:gd name="T5" fmla="*/ 0 h 1671"/>
              <a:gd name="T6" fmla="*/ 265 w 1809"/>
              <a:gd name="T7" fmla="*/ 272 h 1671"/>
              <a:gd name="T8" fmla="*/ 104 w 1809"/>
              <a:gd name="T9" fmla="*/ 561 h 1671"/>
              <a:gd name="T10" fmla="*/ 104 w 1809"/>
              <a:gd name="T11" fmla="*/ 1107 h 1671"/>
              <a:gd name="T12" fmla="*/ 265 w 1809"/>
              <a:gd name="T13" fmla="*/ 1397 h 1671"/>
              <a:gd name="T14" fmla="*/ 739 w 1809"/>
              <a:gd name="T15" fmla="*/ 1670 h 1671"/>
              <a:gd name="T16" fmla="*/ 1068 w 1809"/>
              <a:gd name="T17" fmla="*/ 1670 h 1671"/>
              <a:gd name="T18" fmla="*/ 1551 w 1809"/>
              <a:gd name="T19" fmla="*/ 1397 h 1671"/>
              <a:gd name="T20" fmla="*/ 1711 w 1809"/>
              <a:gd name="T21" fmla="*/ 1107 h 1671"/>
              <a:gd name="T22" fmla="*/ 1711 w 1809"/>
              <a:gd name="T23" fmla="*/ 561 h 1671"/>
              <a:gd name="T24" fmla="*/ 1551 w 1809"/>
              <a:gd name="T25" fmla="*/ 272 h 1671"/>
              <a:gd name="T26" fmla="*/ 1068 w 1809"/>
              <a:gd name="T27" fmla="*/ 0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9" h="1671">
                <a:moveTo>
                  <a:pt x="1068" y="0"/>
                </a:moveTo>
                <a:lnTo>
                  <a:pt x="1068" y="0"/>
                </a:lnTo>
                <a:cubicBezTo>
                  <a:pt x="739" y="0"/>
                  <a:pt x="739" y="0"/>
                  <a:pt x="739" y="0"/>
                </a:cubicBezTo>
                <a:cubicBezTo>
                  <a:pt x="546" y="0"/>
                  <a:pt x="361" y="103"/>
                  <a:pt x="265" y="272"/>
                </a:cubicBezTo>
                <a:cubicBezTo>
                  <a:pt x="104" y="561"/>
                  <a:pt x="104" y="561"/>
                  <a:pt x="104" y="561"/>
                </a:cubicBezTo>
                <a:cubicBezTo>
                  <a:pt x="0" y="730"/>
                  <a:pt x="0" y="939"/>
                  <a:pt x="104" y="1107"/>
                </a:cubicBezTo>
                <a:cubicBezTo>
                  <a:pt x="265" y="1397"/>
                  <a:pt x="265" y="1397"/>
                  <a:pt x="265" y="1397"/>
                </a:cubicBezTo>
                <a:cubicBezTo>
                  <a:pt x="361" y="1565"/>
                  <a:pt x="546" y="1670"/>
                  <a:pt x="739" y="1670"/>
                </a:cubicBezTo>
                <a:cubicBezTo>
                  <a:pt x="1068" y="1670"/>
                  <a:pt x="1068" y="1670"/>
                  <a:pt x="1068" y="1670"/>
                </a:cubicBezTo>
                <a:cubicBezTo>
                  <a:pt x="1269" y="1670"/>
                  <a:pt x="1446" y="1565"/>
                  <a:pt x="1551" y="1397"/>
                </a:cubicBezTo>
                <a:cubicBezTo>
                  <a:pt x="1711" y="1107"/>
                  <a:pt x="1711" y="1107"/>
                  <a:pt x="1711" y="1107"/>
                </a:cubicBezTo>
                <a:cubicBezTo>
                  <a:pt x="1808" y="939"/>
                  <a:pt x="1808" y="730"/>
                  <a:pt x="1711" y="561"/>
                </a:cubicBezTo>
                <a:cubicBezTo>
                  <a:pt x="1551" y="272"/>
                  <a:pt x="1551" y="272"/>
                  <a:pt x="1551" y="272"/>
                </a:cubicBezTo>
                <a:cubicBezTo>
                  <a:pt x="1446" y="103"/>
                  <a:pt x="1269" y="0"/>
                  <a:pt x="1068" y="0"/>
                </a:cubicBezTo>
              </a:path>
            </a:pathLst>
          </a:custGeom>
          <a:solidFill>
            <a:srgbClr val="69B8F8"/>
          </a:solidFill>
          <a:ln w="9525" cap="flat">
            <a:solidFill>
              <a:srgbClr val="FF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56" name="Freeform 413">
            <a:extLst>
              <a:ext uri="{FF2B5EF4-FFF2-40B4-BE49-F238E27FC236}">
                <a16:creationId xmlns:a16="http://schemas.microsoft.com/office/drawing/2014/main" id="{B1357C35-EF4A-4D99-9912-E24661720A6E}"/>
              </a:ext>
            </a:extLst>
          </p:cNvPr>
          <p:cNvSpPr>
            <a:spLocks noChangeArrowheads="1"/>
          </p:cNvSpPr>
          <p:nvPr userDrawn="1"/>
        </p:nvSpPr>
        <p:spPr bwMode="auto">
          <a:xfrm>
            <a:off x="5821624" y="1868010"/>
            <a:ext cx="1115184" cy="1035920"/>
          </a:xfrm>
          <a:custGeom>
            <a:avLst/>
            <a:gdLst>
              <a:gd name="T0" fmla="*/ 1060 w 1800"/>
              <a:gd name="T1" fmla="*/ 0 h 1671"/>
              <a:gd name="T2" fmla="*/ 1060 w 1800"/>
              <a:gd name="T3" fmla="*/ 0 h 1671"/>
              <a:gd name="T4" fmla="*/ 738 w 1800"/>
              <a:gd name="T5" fmla="*/ 0 h 1671"/>
              <a:gd name="T6" fmla="*/ 257 w 1800"/>
              <a:gd name="T7" fmla="*/ 273 h 1671"/>
              <a:gd name="T8" fmla="*/ 96 w 1800"/>
              <a:gd name="T9" fmla="*/ 562 h 1671"/>
              <a:gd name="T10" fmla="*/ 96 w 1800"/>
              <a:gd name="T11" fmla="*/ 1109 h 1671"/>
              <a:gd name="T12" fmla="*/ 257 w 1800"/>
              <a:gd name="T13" fmla="*/ 1397 h 1671"/>
              <a:gd name="T14" fmla="*/ 738 w 1800"/>
              <a:gd name="T15" fmla="*/ 1670 h 1671"/>
              <a:gd name="T16" fmla="*/ 1060 w 1800"/>
              <a:gd name="T17" fmla="*/ 1670 h 1671"/>
              <a:gd name="T18" fmla="*/ 1542 w 1800"/>
              <a:gd name="T19" fmla="*/ 1397 h 1671"/>
              <a:gd name="T20" fmla="*/ 1702 w 1800"/>
              <a:gd name="T21" fmla="*/ 1109 h 1671"/>
              <a:gd name="T22" fmla="*/ 1702 w 1800"/>
              <a:gd name="T23" fmla="*/ 562 h 1671"/>
              <a:gd name="T24" fmla="*/ 1542 w 1800"/>
              <a:gd name="T25" fmla="*/ 273 h 1671"/>
              <a:gd name="T26" fmla="*/ 1060 w 1800"/>
              <a:gd name="T27" fmla="*/ 0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0" h="1671">
                <a:moveTo>
                  <a:pt x="1060" y="0"/>
                </a:moveTo>
                <a:lnTo>
                  <a:pt x="1060" y="0"/>
                </a:lnTo>
                <a:cubicBezTo>
                  <a:pt x="738" y="0"/>
                  <a:pt x="738" y="0"/>
                  <a:pt x="738" y="0"/>
                </a:cubicBezTo>
                <a:cubicBezTo>
                  <a:pt x="537" y="0"/>
                  <a:pt x="354" y="104"/>
                  <a:pt x="257" y="273"/>
                </a:cubicBezTo>
                <a:cubicBezTo>
                  <a:pt x="96" y="562"/>
                  <a:pt x="96" y="562"/>
                  <a:pt x="96" y="562"/>
                </a:cubicBezTo>
                <a:cubicBezTo>
                  <a:pt x="0" y="731"/>
                  <a:pt x="0" y="940"/>
                  <a:pt x="96" y="1109"/>
                </a:cubicBezTo>
                <a:cubicBezTo>
                  <a:pt x="257" y="1397"/>
                  <a:pt x="257" y="1397"/>
                  <a:pt x="257" y="1397"/>
                </a:cubicBezTo>
                <a:cubicBezTo>
                  <a:pt x="354" y="1566"/>
                  <a:pt x="537" y="1670"/>
                  <a:pt x="738" y="1670"/>
                </a:cubicBezTo>
                <a:cubicBezTo>
                  <a:pt x="1060" y="1670"/>
                  <a:pt x="1060" y="1670"/>
                  <a:pt x="1060" y="1670"/>
                </a:cubicBezTo>
                <a:cubicBezTo>
                  <a:pt x="1260" y="1670"/>
                  <a:pt x="1445" y="1566"/>
                  <a:pt x="1542" y="1397"/>
                </a:cubicBezTo>
                <a:cubicBezTo>
                  <a:pt x="1702" y="1109"/>
                  <a:pt x="1702" y="1109"/>
                  <a:pt x="1702" y="1109"/>
                </a:cubicBezTo>
                <a:cubicBezTo>
                  <a:pt x="1799" y="940"/>
                  <a:pt x="1799" y="731"/>
                  <a:pt x="1702" y="562"/>
                </a:cubicBezTo>
                <a:cubicBezTo>
                  <a:pt x="1542" y="273"/>
                  <a:pt x="1542" y="273"/>
                  <a:pt x="1542" y="273"/>
                </a:cubicBezTo>
                <a:cubicBezTo>
                  <a:pt x="1445" y="104"/>
                  <a:pt x="1260" y="0"/>
                  <a:pt x="1060" y="0"/>
                </a:cubicBezTo>
              </a:path>
            </a:pathLst>
          </a:custGeom>
          <a:solidFill>
            <a:srgbClr val="F5E252"/>
          </a:solidFill>
          <a:ln w="9525" cap="flat">
            <a:solidFill>
              <a:srgbClr val="FF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1" name="Freeform 414">
            <a:extLst>
              <a:ext uri="{FF2B5EF4-FFF2-40B4-BE49-F238E27FC236}">
                <a16:creationId xmlns:a16="http://schemas.microsoft.com/office/drawing/2014/main" id="{7F288616-DB63-441E-812E-F474DCB77795}"/>
              </a:ext>
            </a:extLst>
          </p:cNvPr>
          <p:cNvSpPr>
            <a:spLocks noChangeArrowheads="1"/>
          </p:cNvSpPr>
          <p:nvPr userDrawn="1"/>
        </p:nvSpPr>
        <p:spPr bwMode="auto">
          <a:xfrm>
            <a:off x="7986393" y="3570853"/>
            <a:ext cx="1120651" cy="1035918"/>
          </a:xfrm>
          <a:custGeom>
            <a:avLst/>
            <a:gdLst>
              <a:gd name="T0" fmla="*/ 1069 w 1809"/>
              <a:gd name="T1" fmla="*/ 0 h 1672"/>
              <a:gd name="T2" fmla="*/ 1069 w 1809"/>
              <a:gd name="T3" fmla="*/ 0 h 1672"/>
              <a:gd name="T4" fmla="*/ 740 w 1809"/>
              <a:gd name="T5" fmla="*/ 0 h 1672"/>
              <a:gd name="T6" fmla="*/ 257 w 1809"/>
              <a:gd name="T7" fmla="*/ 273 h 1672"/>
              <a:gd name="T8" fmla="*/ 97 w 1809"/>
              <a:gd name="T9" fmla="*/ 554 h 1672"/>
              <a:gd name="T10" fmla="*/ 97 w 1809"/>
              <a:gd name="T11" fmla="*/ 1109 h 1672"/>
              <a:gd name="T12" fmla="*/ 257 w 1809"/>
              <a:gd name="T13" fmla="*/ 1390 h 1672"/>
              <a:gd name="T14" fmla="*/ 740 w 1809"/>
              <a:gd name="T15" fmla="*/ 1671 h 1672"/>
              <a:gd name="T16" fmla="*/ 1069 w 1809"/>
              <a:gd name="T17" fmla="*/ 1671 h 1672"/>
              <a:gd name="T18" fmla="*/ 1543 w 1809"/>
              <a:gd name="T19" fmla="*/ 1390 h 1672"/>
              <a:gd name="T20" fmla="*/ 1704 w 1809"/>
              <a:gd name="T21" fmla="*/ 1109 h 1672"/>
              <a:gd name="T22" fmla="*/ 1704 w 1809"/>
              <a:gd name="T23" fmla="*/ 554 h 1672"/>
              <a:gd name="T24" fmla="*/ 1543 w 1809"/>
              <a:gd name="T25" fmla="*/ 273 h 1672"/>
              <a:gd name="T26" fmla="*/ 1069 w 1809"/>
              <a:gd name="T27" fmla="*/ 0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9" h="1672">
                <a:moveTo>
                  <a:pt x="1069" y="0"/>
                </a:moveTo>
                <a:lnTo>
                  <a:pt x="1069" y="0"/>
                </a:lnTo>
                <a:cubicBezTo>
                  <a:pt x="740" y="0"/>
                  <a:pt x="740" y="0"/>
                  <a:pt x="740" y="0"/>
                </a:cubicBezTo>
                <a:cubicBezTo>
                  <a:pt x="539" y="0"/>
                  <a:pt x="362" y="104"/>
                  <a:pt x="257" y="273"/>
                </a:cubicBezTo>
                <a:cubicBezTo>
                  <a:pt x="97" y="554"/>
                  <a:pt x="97" y="554"/>
                  <a:pt x="97" y="554"/>
                </a:cubicBezTo>
                <a:cubicBezTo>
                  <a:pt x="0" y="731"/>
                  <a:pt x="0" y="940"/>
                  <a:pt x="97" y="1109"/>
                </a:cubicBezTo>
                <a:cubicBezTo>
                  <a:pt x="257" y="1390"/>
                  <a:pt x="257" y="1390"/>
                  <a:pt x="257" y="1390"/>
                </a:cubicBezTo>
                <a:cubicBezTo>
                  <a:pt x="362" y="1567"/>
                  <a:pt x="539" y="1671"/>
                  <a:pt x="740" y="1671"/>
                </a:cubicBezTo>
                <a:cubicBezTo>
                  <a:pt x="1069" y="1671"/>
                  <a:pt x="1069" y="1671"/>
                  <a:pt x="1069" y="1671"/>
                </a:cubicBezTo>
                <a:cubicBezTo>
                  <a:pt x="1262" y="1671"/>
                  <a:pt x="1447" y="1567"/>
                  <a:pt x="1543" y="1390"/>
                </a:cubicBezTo>
                <a:cubicBezTo>
                  <a:pt x="1704" y="1109"/>
                  <a:pt x="1704" y="1109"/>
                  <a:pt x="1704" y="1109"/>
                </a:cubicBezTo>
                <a:cubicBezTo>
                  <a:pt x="1808" y="940"/>
                  <a:pt x="1808" y="731"/>
                  <a:pt x="1704" y="554"/>
                </a:cubicBezTo>
                <a:cubicBezTo>
                  <a:pt x="1543" y="273"/>
                  <a:pt x="1543" y="273"/>
                  <a:pt x="1543" y="273"/>
                </a:cubicBezTo>
                <a:cubicBezTo>
                  <a:pt x="1447" y="104"/>
                  <a:pt x="1262" y="0"/>
                  <a:pt x="1069" y="0"/>
                </a:cubicBezTo>
              </a:path>
            </a:pathLst>
          </a:custGeom>
          <a:solidFill>
            <a:srgbClr val="D259B1"/>
          </a:solidFill>
          <a:ln w="9525" cap="flat">
            <a:solidFill>
              <a:srgbClr val="FF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2" name="Freeform 415">
            <a:extLst>
              <a:ext uri="{FF2B5EF4-FFF2-40B4-BE49-F238E27FC236}">
                <a16:creationId xmlns:a16="http://schemas.microsoft.com/office/drawing/2014/main" id="{E7C96200-3E97-4C01-839F-4D271EA6540B}"/>
              </a:ext>
            </a:extLst>
          </p:cNvPr>
          <p:cNvSpPr>
            <a:spLocks noChangeArrowheads="1"/>
          </p:cNvSpPr>
          <p:nvPr userDrawn="1"/>
        </p:nvSpPr>
        <p:spPr bwMode="auto">
          <a:xfrm>
            <a:off x="8675183" y="1201086"/>
            <a:ext cx="2954692" cy="1754775"/>
          </a:xfrm>
          <a:custGeom>
            <a:avLst/>
            <a:gdLst>
              <a:gd name="T0" fmla="*/ 1446 w 4766"/>
              <a:gd name="T1" fmla="*/ 2828 h 2829"/>
              <a:gd name="T2" fmla="*/ 1446 w 4766"/>
              <a:gd name="T3" fmla="*/ 2828 h 2829"/>
              <a:gd name="T4" fmla="*/ 56 w 4766"/>
              <a:gd name="T5" fmla="*/ 2321 h 2829"/>
              <a:gd name="T6" fmla="*/ 48 w 4766"/>
              <a:gd name="T7" fmla="*/ 2210 h 2829"/>
              <a:gd name="T8" fmla="*/ 4765 w 4766"/>
              <a:gd name="T9" fmla="*/ 0 h 2829"/>
              <a:gd name="T10" fmla="*/ 1446 w 4766"/>
              <a:gd name="T11" fmla="*/ 2828 h 2829"/>
            </a:gdLst>
            <a:ahLst/>
            <a:cxnLst>
              <a:cxn ang="0">
                <a:pos x="T0" y="T1"/>
              </a:cxn>
              <a:cxn ang="0">
                <a:pos x="T2" y="T3"/>
              </a:cxn>
              <a:cxn ang="0">
                <a:pos x="T4" y="T5"/>
              </a:cxn>
              <a:cxn ang="0">
                <a:pos x="T6" y="T7"/>
              </a:cxn>
              <a:cxn ang="0">
                <a:pos x="T8" y="T9"/>
              </a:cxn>
              <a:cxn ang="0">
                <a:pos x="T10" y="T11"/>
              </a:cxn>
            </a:cxnLst>
            <a:rect l="0" t="0" r="r" b="b"/>
            <a:pathLst>
              <a:path w="4766" h="2829">
                <a:moveTo>
                  <a:pt x="1446" y="2828"/>
                </a:moveTo>
                <a:lnTo>
                  <a:pt x="1446" y="2828"/>
                </a:lnTo>
                <a:cubicBezTo>
                  <a:pt x="56" y="2321"/>
                  <a:pt x="56" y="2321"/>
                  <a:pt x="56" y="2321"/>
                </a:cubicBezTo>
                <a:cubicBezTo>
                  <a:pt x="8" y="2305"/>
                  <a:pt x="0" y="2233"/>
                  <a:pt x="48" y="2210"/>
                </a:cubicBezTo>
                <a:cubicBezTo>
                  <a:pt x="4765" y="0"/>
                  <a:pt x="4765" y="0"/>
                  <a:pt x="4765" y="0"/>
                </a:cubicBezTo>
                <a:lnTo>
                  <a:pt x="1446" y="2828"/>
                </a:lnTo>
              </a:path>
            </a:pathLst>
          </a:custGeom>
          <a:solidFill>
            <a:srgbClr val="895BDE"/>
          </a:solidFill>
          <a:ln w="9525" cap="flat">
            <a:solidFill>
              <a:srgbClr val="FE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3" name="Freeform 416">
            <a:extLst>
              <a:ext uri="{FF2B5EF4-FFF2-40B4-BE49-F238E27FC236}">
                <a16:creationId xmlns:a16="http://schemas.microsoft.com/office/drawing/2014/main" id="{CF5EDFE1-B040-45F7-9189-B5A0A05FD651}"/>
              </a:ext>
            </a:extLst>
          </p:cNvPr>
          <p:cNvSpPr>
            <a:spLocks noChangeArrowheads="1"/>
          </p:cNvSpPr>
          <p:nvPr userDrawn="1"/>
        </p:nvSpPr>
        <p:spPr bwMode="auto">
          <a:xfrm>
            <a:off x="9571703" y="1201086"/>
            <a:ext cx="2058172" cy="2654030"/>
          </a:xfrm>
          <a:custGeom>
            <a:avLst/>
            <a:gdLst>
              <a:gd name="T0" fmla="*/ 0 w 3320"/>
              <a:gd name="T1" fmla="*/ 2828 h 4283"/>
              <a:gd name="T2" fmla="*/ 177 w 3320"/>
              <a:gd name="T3" fmla="*/ 4282 h 4283"/>
              <a:gd name="T4" fmla="*/ 450 w 3320"/>
              <a:gd name="T5" fmla="*/ 2996 h 4283"/>
              <a:gd name="T6" fmla="*/ 3319 w 3320"/>
              <a:gd name="T7" fmla="*/ 0 h 4283"/>
              <a:gd name="T8" fmla="*/ 0 w 3320"/>
              <a:gd name="T9" fmla="*/ 2828 h 4283"/>
            </a:gdLst>
            <a:ahLst/>
            <a:cxnLst>
              <a:cxn ang="0">
                <a:pos x="T0" y="T1"/>
              </a:cxn>
              <a:cxn ang="0">
                <a:pos x="T2" y="T3"/>
              </a:cxn>
              <a:cxn ang="0">
                <a:pos x="T4" y="T5"/>
              </a:cxn>
              <a:cxn ang="0">
                <a:pos x="T6" y="T7"/>
              </a:cxn>
              <a:cxn ang="0">
                <a:pos x="T8" y="T9"/>
              </a:cxn>
            </a:cxnLst>
            <a:rect l="0" t="0" r="r" b="b"/>
            <a:pathLst>
              <a:path w="3320" h="4283">
                <a:moveTo>
                  <a:pt x="0" y="2828"/>
                </a:moveTo>
                <a:lnTo>
                  <a:pt x="177" y="4282"/>
                </a:lnTo>
                <a:lnTo>
                  <a:pt x="450" y="2996"/>
                </a:lnTo>
                <a:lnTo>
                  <a:pt x="3319" y="0"/>
                </a:lnTo>
                <a:lnTo>
                  <a:pt x="0" y="2828"/>
                </a:lnTo>
              </a:path>
            </a:pathLst>
          </a:custGeom>
          <a:solidFill>
            <a:srgbClr val="895BDE"/>
          </a:solidFill>
          <a:ln w="9525" cap="flat">
            <a:solidFill>
              <a:srgbClr val="FE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4" name="Freeform 417">
            <a:extLst>
              <a:ext uri="{FF2B5EF4-FFF2-40B4-BE49-F238E27FC236}">
                <a16:creationId xmlns:a16="http://schemas.microsoft.com/office/drawing/2014/main" id="{6B77D2F3-987E-4277-AACC-4A0E8D24B7DC}"/>
              </a:ext>
            </a:extLst>
          </p:cNvPr>
          <p:cNvSpPr>
            <a:spLocks noChangeArrowheads="1"/>
          </p:cNvSpPr>
          <p:nvPr userDrawn="1"/>
        </p:nvSpPr>
        <p:spPr bwMode="auto">
          <a:xfrm>
            <a:off x="9681035" y="2253405"/>
            <a:ext cx="1574378" cy="1604443"/>
          </a:xfrm>
          <a:custGeom>
            <a:avLst/>
            <a:gdLst>
              <a:gd name="T0" fmla="*/ 0 w 2540"/>
              <a:gd name="T1" fmla="*/ 2586 h 2587"/>
              <a:gd name="T2" fmla="*/ 2539 w 2540"/>
              <a:gd name="T3" fmla="*/ 0 h 2587"/>
              <a:gd name="T4" fmla="*/ 273 w 2540"/>
              <a:gd name="T5" fmla="*/ 1300 h 2587"/>
              <a:gd name="T6" fmla="*/ 0 w 2540"/>
              <a:gd name="T7" fmla="*/ 2586 h 2587"/>
            </a:gdLst>
            <a:ahLst/>
            <a:cxnLst>
              <a:cxn ang="0">
                <a:pos x="T0" y="T1"/>
              </a:cxn>
              <a:cxn ang="0">
                <a:pos x="T2" y="T3"/>
              </a:cxn>
              <a:cxn ang="0">
                <a:pos x="T4" y="T5"/>
              </a:cxn>
              <a:cxn ang="0">
                <a:pos x="T6" y="T7"/>
              </a:cxn>
            </a:cxnLst>
            <a:rect l="0" t="0" r="r" b="b"/>
            <a:pathLst>
              <a:path w="2540" h="2587">
                <a:moveTo>
                  <a:pt x="0" y="2586"/>
                </a:moveTo>
                <a:lnTo>
                  <a:pt x="2539" y="0"/>
                </a:lnTo>
                <a:lnTo>
                  <a:pt x="273" y="1300"/>
                </a:lnTo>
                <a:lnTo>
                  <a:pt x="0" y="2586"/>
                </a:lnTo>
              </a:path>
            </a:pathLst>
          </a:custGeom>
          <a:solidFill>
            <a:srgbClr val="895BDE"/>
          </a:solidFill>
          <a:ln w="9525" cap="flat">
            <a:solidFill>
              <a:srgbClr val="FE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5" name="Freeform 418">
            <a:extLst>
              <a:ext uri="{FF2B5EF4-FFF2-40B4-BE49-F238E27FC236}">
                <a16:creationId xmlns:a16="http://schemas.microsoft.com/office/drawing/2014/main" id="{59260239-D123-4EAE-B501-D4640BA6D264}"/>
              </a:ext>
            </a:extLst>
          </p:cNvPr>
          <p:cNvSpPr>
            <a:spLocks noChangeArrowheads="1"/>
          </p:cNvSpPr>
          <p:nvPr userDrawn="1"/>
        </p:nvSpPr>
        <p:spPr bwMode="auto">
          <a:xfrm>
            <a:off x="9850499" y="1201086"/>
            <a:ext cx="1779376" cy="2342434"/>
          </a:xfrm>
          <a:custGeom>
            <a:avLst/>
            <a:gdLst>
              <a:gd name="T0" fmla="*/ 0 w 2870"/>
              <a:gd name="T1" fmla="*/ 2996 h 3777"/>
              <a:gd name="T2" fmla="*/ 0 w 2870"/>
              <a:gd name="T3" fmla="*/ 2996 h 3777"/>
              <a:gd name="T4" fmla="*/ 2869 w 2870"/>
              <a:gd name="T5" fmla="*/ 0 h 3777"/>
              <a:gd name="T6" fmla="*/ 1816 w 2870"/>
              <a:gd name="T7" fmla="*/ 3719 h 3777"/>
              <a:gd name="T8" fmla="*/ 1736 w 2870"/>
              <a:gd name="T9" fmla="*/ 3760 h 3777"/>
              <a:gd name="T10" fmla="*/ 0 w 2870"/>
              <a:gd name="T11" fmla="*/ 2996 h 3777"/>
            </a:gdLst>
            <a:ahLst/>
            <a:cxnLst>
              <a:cxn ang="0">
                <a:pos x="T0" y="T1"/>
              </a:cxn>
              <a:cxn ang="0">
                <a:pos x="T2" y="T3"/>
              </a:cxn>
              <a:cxn ang="0">
                <a:pos x="T4" y="T5"/>
              </a:cxn>
              <a:cxn ang="0">
                <a:pos x="T6" y="T7"/>
              </a:cxn>
              <a:cxn ang="0">
                <a:pos x="T8" y="T9"/>
              </a:cxn>
              <a:cxn ang="0">
                <a:pos x="T10" y="T11"/>
              </a:cxn>
            </a:cxnLst>
            <a:rect l="0" t="0" r="r" b="b"/>
            <a:pathLst>
              <a:path w="2870" h="3777">
                <a:moveTo>
                  <a:pt x="0" y="2996"/>
                </a:moveTo>
                <a:lnTo>
                  <a:pt x="0" y="2996"/>
                </a:lnTo>
                <a:cubicBezTo>
                  <a:pt x="2869" y="0"/>
                  <a:pt x="2869" y="0"/>
                  <a:pt x="2869" y="0"/>
                </a:cubicBezTo>
                <a:cubicBezTo>
                  <a:pt x="1816" y="3719"/>
                  <a:pt x="1816" y="3719"/>
                  <a:pt x="1816" y="3719"/>
                </a:cubicBezTo>
                <a:cubicBezTo>
                  <a:pt x="1808" y="3752"/>
                  <a:pt x="1768" y="3776"/>
                  <a:pt x="1736" y="3760"/>
                </a:cubicBezTo>
                <a:lnTo>
                  <a:pt x="0" y="2996"/>
                </a:lnTo>
              </a:path>
            </a:pathLst>
          </a:custGeom>
          <a:solidFill>
            <a:srgbClr val="895BDE"/>
          </a:solidFill>
          <a:ln w="9525" cap="flat">
            <a:solidFill>
              <a:srgbClr val="FEFFFF"/>
            </a:solidFill>
            <a:bevel/>
            <a:headEnd/>
            <a:tailEnd/>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6" name="Freeform 419">
            <a:extLst>
              <a:ext uri="{FF2B5EF4-FFF2-40B4-BE49-F238E27FC236}">
                <a16:creationId xmlns:a16="http://schemas.microsoft.com/office/drawing/2014/main" id="{DAAD1C20-881F-479F-B8B3-0A248D63EEC4}"/>
              </a:ext>
            </a:extLst>
          </p:cNvPr>
          <p:cNvSpPr>
            <a:spLocks noChangeArrowheads="1"/>
          </p:cNvSpPr>
          <p:nvPr userDrawn="1"/>
        </p:nvSpPr>
        <p:spPr bwMode="auto">
          <a:xfrm>
            <a:off x="1079359" y="3114392"/>
            <a:ext cx="568525" cy="568525"/>
          </a:xfrm>
          <a:custGeom>
            <a:avLst/>
            <a:gdLst>
              <a:gd name="T0" fmla="*/ 779 w 917"/>
              <a:gd name="T1" fmla="*/ 136 h 916"/>
              <a:gd name="T2" fmla="*/ 779 w 917"/>
              <a:gd name="T3" fmla="*/ 136 h 916"/>
              <a:gd name="T4" fmla="*/ 458 w 917"/>
              <a:gd name="T5" fmla="*/ 0 h 916"/>
              <a:gd name="T6" fmla="*/ 128 w 917"/>
              <a:gd name="T7" fmla="*/ 136 h 916"/>
              <a:gd name="T8" fmla="*/ 0 w 917"/>
              <a:gd name="T9" fmla="*/ 458 h 916"/>
              <a:gd name="T10" fmla="*/ 128 w 917"/>
              <a:gd name="T11" fmla="*/ 779 h 916"/>
              <a:gd name="T12" fmla="*/ 450 w 917"/>
              <a:gd name="T13" fmla="*/ 915 h 916"/>
              <a:gd name="T14" fmla="*/ 458 w 917"/>
              <a:gd name="T15" fmla="*/ 915 h 916"/>
              <a:gd name="T16" fmla="*/ 458 w 917"/>
              <a:gd name="T17" fmla="*/ 915 h 916"/>
              <a:gd name="T18" fmla="*/ 458 w 917"/>
              <a:gd name="T19" fmla="*/ 915 h 916"/>
              <a:gd name="T20" fmla="*/ 779 w 917"/>
              <a:gd name="T21" fmla="*/ 779 h 916"/>
              <a:gd name="T22" fmla="*/ 916 w 917"/>
              <a:gd name="T23" fmla="*/ 458 h 916"/>
              <a:gd name="T24" fmla="*/ 779 w 917"/>
              <a:gd name="T25" fmla="*/ 136 h 916"/>
              <a:gd name="T26" fmla="*/ 192 w 917"/>
              <a:gd name="T27" fmla="*/ 747 h 916"/>
              <a:gd name="T28" fmla="*/ 192 w 917"/>
              <a:gd name="T29" fmla="*/ 747 h 916"/>
              <a:gd name="T30" fmla="*/ 192 w 917"/>
              <a:gd name="T31" fmla="*/ 739 h 916"/>
              <a:gd name="T32" fmla="*/ 192 w 917"/>
              <a:gd name="T33" fmla="*/ 739 h 916"/>
              <a:gd name="T34" fmla="*/ 450 w 917"/>
              <a:gd name="T35" fmla="*/ 658 h 916"/>
              <a:gd name="T36" fmla="*/ 715 w 917"/>
              <a:gd name="T37" fmla="*/ 747 h 916"/>
              <a:gd name="T38" fmla="*/ 723 w 917"/>
              <a:gd name="T39" fmla="*/ 747 h 916"/>
              <a:gd name="T40" fmla="*/ 715 w 917"/>
              <a:gd name="T41" fmla="*/ 747 h 916"/>
              <a:gd name="T42" fmla="*/ 458 w 917"/>
              <a:gd name="T43" fmla="*/ 859 h 916"/>
              <a:gd name="T44" fmla="*/ 450 w 917"/>
              <a:gd name="T45" fmla="*/ 859 h 916"/>
              <a:gd name="T46" fmla="*/ 192 w 917"/>
              <a:gd name="T47" fmla="*/ 747 h 916"/>
              <a:gd name="T48" fmla="*/ 763 w 917"/>
              <a:gd name="T49" fmla="*/ 707 h 916"/>
              <a:gd name="T50" fmla="*/ 763 w 917"/>
              <a:gd name="T51" fmla="*/ 707 h 916"/>
              <a:gd name="T52" fmla="*/ 755 w 917"/>
              <a:gd name="T53" fmla="*/ 699 h 916"/>
              <a:gd name="T54" fmla="*/ 626 w 917"/>
              <a:gd name="T55" fmla="*/ 626 h 916"/>
              <a:gd name="T56" fmla="*/ 450 w 917"/>
              <a:gd name="T57" fmla="*/ 594 h 916"/>
              <a:gd name="T58" fmla="*/ 152 w 917"/>
              <a:gd name="T59" fmla="*/ 691 h 916"/>
              <a:gd name="T60" fmla="*/ 144 w 917"/>
              <a:gd name="T61" fmla="*/ 707 h 916"/>
              <a:gd name="T62" fmla="*/ 56 w 917"/>
              <a:gd name="T63" fmla="*/ 458 h 916"/>
              <a:gd name="T64" fmla="*/ 176 w 917"/>
              <a:gd name="T65" fmla="*/ 176 h 916"/>
              <a:gd name="T66" fmla="*/ 458 w 917"/>
              <a:gd name="T67" fmla="*/ 64 h 916"/>
              <a:gd name="T68" fmla="*/ 739 w 917"/>
              <a:gd name="T69" fmla="*/ 176 h 916"/>
              <a:gd name="T70" fmla="*/ 851 w 917"/>
              <a:gd name="T71" fmla="*/ 458 h 916"/>
              <a:gd name="T72" fmla="*/ 763 w 917"/>
              <a:gd name="T73" fmla="*/ 70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7" h="916">
                <a:moveTo>
                  <a:pt x="779" y="136"/>
                </a:moveTo>
                <a:lnTo>
                  <a:pt x="779" y="136"/>
                </a:lnTo>
                <a:cubicBezTo>
                  <a:pt x="691" y="48"/>
                  <a:pt x="578" y="0"/>
                  <a:pt x="458" y="0"/>
                </a:cubicBezTo>
                <a:cubicBezTo>
                  <a:pt x="337" y="0"/>
                  <a:pt x="217" y="48"/>
                  <a:pt x="128" y="136"/>
                </a:cubicBezTo>
                <a:cubicBezTo>
                  <a:pt x="48" y="217"/>
                  <a:pt x="0" y="337"/>
                  <a:pt x="0" y="458"/>
                </a:cubicBezTo>
                <a:cubicBezTo>
                  <a:pt x="0" y="578"/>
                  <a:pt x="48" y="699"/>
                  <a:pt x="128" y="779"/>
                </a:cubicBezTo>
                <a:cubicBezTo>
                  <a:pt x="217" y="867"/>
                  <a:pt x="329" y="915"/>
                  <a:pt x="450" y="915"/>
                </a:cubicBezTo>
                <a:lnTo>
                  <a:pt x="458" y="915"/>
                </a:lnTo>
                <a:lnTo>
                  <a:pt x="458" y="915"/>
                </a:lnTo>
                <a:lnTo>
                  <a:pt x="458" y="915"/>
                </a:lnTo>
                <a:cubicBezTo>
                  <a:pt x="578" y="915"/>
                  <a:pt x="691" y="867"/>
                  <a:pt x="779" y="779"/>
                </a:cubicBezTo>
                <a:cubicBezTo>
                  <a:pt x="867" y="699"/>
                  <a:pt x="916" y="578"/>
                  <a:pt x="916" y="458"/>
                </a:cubicBezTo>
                <a:cubicBezTo>
                  <a:pt x="916" y="337"/>
                  <a:pt x="867" y="217"/>
                  <a:pt x="779" y="136"/>
                </a:cubicBezTo>
                <a:close/>
                <a:moveTo>
                  <a:pt x="192" y="747"/>
                </a:moveTo>
                <a:lnTo>
                  <a:pt x="192" y="747"/>
                </a:lnTo>
                <a:cubicBezTo>
                  <a:pt x="192" y="747"/>
                  <a:pt x="192" y="747"/>
                  <a:pt x="192" y="739"/>
                </a:cubicBezTo>
                <a:lnTo>
                  <a:pt x="192" y="739"/>
                </a:lnTo>
                <a:cubicBezTo>
                  <a:pt x="249" y="691"/>
                  <a:pt x="353" y="658"/>
                  <a:pt x="450" y="658"/>
                </a:cubicBezTo>
                <a:cubicBezTo>
                  <a:pt x="554" y="658"/>
                  <a:pt x="659" y="691"/>
                  <a:pt x="715" y="747"/>
                </a:cubicBezTo>
                <a:lnTo>
                  <a:pt x="723" y="747"/>
                </a:lnTo>
                <a:lnTo>
                  <a:pt x="715" y="747"/>
                </a:lnTo>
                <a:cubicBezTo>
                  <a:pt x="650" y="819"/>
                  <a:pt x="554" y="859"/>
                  <a:pt x="458" y="859"/>
                </a:cubicBezTo>
                <a:cubicBezTo>
                  <a:pt x="450" y="859"/>
                  <a:pt x="450" y="859"/>
                  <a:pt x="450" y="859"/>
                </a:cubicBezTo>
                <a:cubicBezTo>
                  <a:pt x="345" y="851"/>
                  <a:pt x="257" y="811"/>
                  <a:pt x="192" y="747"/>
                </a:cubicBezTo>
                <a:close/>
                <a:moveTo>
                  <a:pt x="763" y="707"/>
                </a:moveTo>
                <a:lnTo>
                  <a:pt x="763" y="707"/>
                </a:lnTo>
                <a:cubicBezTo>
                  <a:pt x="763" y="707"/>
                  <a:pt x="763" y="699"/>
                  <a:pt x="755" y="699"/>
                </a:cubicBezTo>
                <a:cubicBezTo>
                  <a:pt x="723" y="667"/>
                  <a:pt x="675" y="642"/>
                  <a:pt x="626" y="626"/>
                </a:cubicBezTo>
                <a:cubicBezTo>
                  <a:pt x="570" y="602"/>
                  <a:pt x="514" y="594"/>
                  <a:pt x="450" y="594"/>
                </a:cubicBezTo>
                <a:cubicBezTo>
                  <a:pt x="337" y="594"/>
                  <a:pt x="225" y="634"/>
                  <a:pt x="152" y="691"/>
                </a:cubicBezTo>
                <a:cubicBezTo>
                  <a:pt x="144" y="699"/>
                  <a:pt x="144" y="699"/>
                  <a:pt x="144" y="707"/>
                </a:cubicBezTo>
                <a:cubicBezTo>
                  <a:pt x="88" y="634"/>
                  <a:pt x="56" y="546"/>
                  <a:pt x="56" y="458"/>
                </a:cubicBezTo>
                <a:cubicBezTo>
                  <a:pt x="56" y="353"/>
                  <a:pt x="96" y="249"/>
                  <a:pt x="176" y="176"/>
                </a:cubicBezTo>
                <a:cubicBezTo>
                  <a:pt x="249" y="104"/>
                  <a:pt x="353" y="64"/>
                  <a:pt x="458" y="64"/>
                </a:cubicBezTo>
                <a:cubicBezTo>
                  <a:pt x="562" y="64"/>
                  <a:pt x="659" y="104"/>
                  <a:pt x="739" y="176"/>
                </a:cubicBezTo>
                <a:cubicBezTo>
                  <a:pt x="811" y="249"/>
                  <a:pt x="851" y="353"/>
                  <a:pt x="851" y="458"/>
                </a:cubicBezTo>
                <a:cubicBezTo>
                  <a:pt x="851" y="554"/>
                  <a:pt x="827" y="634"/>
                  <a:pt x="763" y="707"/>
                </a:cubicBezTo>
                <a:close/>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7" name="Freeform 420">
            <a:extLst>
              <a:ext uri="{FF2B5EF4-FFF2-40B4-BE49-F238E27FC236}">
                <a16:creationId xmlns:a16="http://schemas.microsoft.com/office/drawing/2014/main" id="{49D12424-2D99-4850-807E-0C768A12B1E5}"/>
              </a:ext>
            </a:extLst>
          </p:cNvPr>
          <p:cNvSpPr>
            <a:spLocks noChangeArrowheads="1"/>
          </p:cNvSpPr>
          <p:nvPr userDrawn="1"/>
        </p:nvSpPr>
        <p:spPr bwMode="auto">
          <a:xfrm>
            <a:off x="1213290" y="3171792"/>
            <a:ext cx="295196" cy="295196"/>
          </a:xfrm>
          <a:custGeom>
            <a:avLst/>
            <a:gdLst>
              <a:gd name="T0" fmla="*/ 233 w 475"/>
              <a:gd name="T1" fmla="*/ 0 h 475"/>
              <a:gd name="T2" fmla="*/ 233 w 475"/>
              <a:gd name="T3" fmla="*/ 0 h 475"/>
              <a:gd name="T4" fmla="*/ 0 w 475"/>
              <a:gd name="T5" fmla="*/ 241 h 475"/>
              <a:gd name="T6" fmla="*/ 233 w 475"/>
              <a:gd name="T7" fmla="*/ 474 h 475"/>
              <a:gd name="T8" fmla="*/ 474 w 475"/>
              <a:gd name="T9" fmla="*/ 241 h 475"/>
              <a:gd name="T10" fmla="*/ 233 w 475"/>
              <a:gd name="T11" fmla="*/ 0 h 475"/>
              <a:gd name="T12" fmla="*/ 233 w 475"/>
              <a:gd name="T13" fmla="*/ 418 h 475"/>
              <a:gd name="T14" fmla="*/ 233 w 475"/>
              <a:gd name="T15" fmla="*/ 418 h 475"/>
              <a:gd name="T16" fmla="*/ 56 w 475"/>
              <a:gd name="T17" fmla="*/ 241 h 475"/>
              <a:gd name="T18" fmla="*/ 233 w 475"/>
              <a:gd name="T19" fmla="*/ 64 h 475"/>
              <a:gd name="T20" fmla="*/ 409 w 475"/>
              <a:gd name="T21" fmla="*/ 241 h 475"/>
              <a:gd name="T22" fmla="*/ 233 w 475"/>
              <a:gd name="T23" fmla="*/ 41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5" h="475">
                <a:moveTo>
                  <a:pt x="233" y="0"/>
                </a:moveTo>
                <a:lnTo>
                  <a:pt x="233" y="0"/>
                </a:lnTo>
                <a:cubicBezTo>
                  <a:pt x="104" y="0"/>
                  <a:pt x="0" y="104"/>
                  <a:pt x="0" y="241"/>
                </a:cubicBezTo>
                <a:cubicBezTo>
                  <a:pt x="0" y="370"/>
                  <a:pt x="104" y="474"/>
                  <a:pt x="233" y="474"/>
                </a:cubicBezTo>
                <a:cubicBezTo>
                  <a:pt x="369" y="474"/>
                  <a:pt x="474" y="370"/>
                  <a:pt x="474" y="241"/>
                </a:cubicBezTo>
                <a:cubicBezTo>
                  <a:pt x="474" y="104"/>
                  <a:pt x="369" y="0"/>
                  <a:pt x="233" y="0"/>
                </a:cubicBezTo>
                <a:close/>
                <a:moveTo>
                  <a:pt x="233" y="418"/>
                </a:moveTo>
                <a:lnTo>
                  <a:pt x="233" y="418"/>
                </a:lnTo>
                <a:cubicBezTo>
                  <a:pt x="136" y="418"/>
                  <a:pt x="56" y="337"/>
                  <a:pt x="56" y="241"/>
                </a:cubicBezTo>
                <a:cubicBezTo>
                  <a:pt x="56" y="137"/>
                  <a:pt x="136" y="64"/>
                  <a:pt x="233" y="64"/>
                </a:cubicBezTo>
                <a:cubicBezTo>
                  <a:pt x="329" y="64"/>
                  <a:pt x="409" y="137"/>
                  <a:pt x="409" y="241"/>
                </a:cubicBezTo>
                <a:cubicBezTo>
                  <a:pt x="409" y="337"/>
                  <a:pt x="329" y="418"/>
                  <a:pt x="233" y="418"/>
                </a:cubicBezTo>
                <a:close/>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8" name="Freeform 421">
            <a:extLst>
              <a:ext uri="{FF2B5EF4-FFF2-40B4-BE49-F238E27FC236}">
                <a16:creationId xmlns:a16="http://schemas.microsoft.com/office/drawing/2014/main" id="{82CE96E5-EE02-4B52-8EAD-998EC059D24C}"/>
              </a:ext>
            </a:extLst>
          </p:cNvPr>
          <p:cNvSpPr>
            <a:spLocks noChangeArrowheads="1"/>
          </p:cNvSpPr>
          <p:nvPr userDrawn="1"/>
        </p:nvSpPr>
        <p:spPr bwMode="auto">
          <a:xfrm>
            <a:off x="6089487" y="2097606"/>
            <a:ext cx="579459" cy="576726"/>
          </a:xfrm>
          <a:custGeom>
            <a:avLst/>
            <a:gdLst>
              <a:gd name="T0" fmla="*/ 466 w 933"/>
              <a:gd name="T1" fmla="*/ 931 h 932"/>
              <a:gd name="T2" fmla="*/ 466 w 933"/>
              <a:gd name="T3" fmla="*/ 931 h 932"/>
              <a:gd name="T4" fmla="*/ 137 w 933"/>
              <a:gd name="T5" fmla="*/ 794 h 932"/>
              <a:gd name="T6" fmla="*/ 0 w 933"/>
              <a:gd name="T7" fmla="*/ 465 h 932"/>
              <a:gd name="T8" fmla="*/ 137 w 933"/>
              <a:gd name="T9" fmla="*/ 136 h 932"/>
              <a:gd name="T10" fmla="*/ 466 w 933"/>
              <a:gd name="T11" fmla="*/ 0 h 932"/>
              <a:gd name="T12" fmla="*/ 795 w 933"/>
              <a:gd name="T13" fmla="*/ 136 h 932"/>
              <a:gd name="T14" fmla="*/ 932 w 933"/>
              <a:gd name="T15" fmla="*/ 465 h 932"/>
              <a:gd name="T16" fmla="*/ 795 w 933"/>
              <a:gd name="T17" fmla="*/ 794 h 932"/>
              <a:gd name="T18" fmla="*/ 466 w 933"/>
              <a:gd name="T19" fmla="*/ 931 h 932"/>
              <a:gd name="T20" fmla="*/ 466 w 933"/>
              <a:gd name="T21" fmla="*/ 56 h 932"/>
              <a:gd name="T22" fmla="*/ 466 w 933"/>
              <a:gd name="T23" fmla="*/ 56 h 932"/>
              <a:gd name="T24" fmla="*/ 177 w 933"/>
              <a:gd name="T25" fmla="*/ 176 h 932"/>
              <a:gd name="T26" fmla="*/ 56 w 933"/>
              <a:gd name="T27" fmla="*/ 465 h 932"/>
              <a:gd name="T28" fmla="*/ 177 w 933"/>
              <a:gd name="T29" fmla="*/ 755 h 932"/>
              <a:gd name="T30" fmla="*/ 466 w 933"/>
              <a:gd name="T31" fmla="*/ 874 h 932"/>
              <a:gd name="T32" fmla="*/ 755 w 933"/>
              <a:gd name="T33" fmla="*/ 755 h 932"/>
              <a:gd name="T34" fmla="*/ 876 w 933"/>
              <a:gd name="T35" fmla="*/ 465 h 932"/>
              <a:gd name="T36" fmla="*/ 755 w 933"/>
              <a:gd name="T37" fmla="*/ 176 h 932"/>
              <a:gd name="T38" fmla="*/ 466 w 933"/>
              <a:gd name="T39" fmla="*/ 56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3" h="932">
                <a:moveTo>
                  <a:pt x="466" y="931"/>
                </a:moveTo>
                <a:lnTo>
                  <a:pt x="466" y="931"/>
                </a:lnTo>
                <a:cubicBezTo>
                  <a:pt x="337" y="931"/>
                  <a:pt x="225" y="882"/>
                  <a:pt x="137" y="794"/>
                </a:cubicBezTo>
                <a:cubicBezTo>
                  <a:pt x="48" y="707"/>
                  <a:pt x="0" y="586"/>
                  <a:pt x="0" y="465"/>
                </a:cubicBezTo>
                <a:cubicBezTo>
                  <a:pt x="0" y="337"/>
                  <a:pt x="48" y="225"/>
                  <a:pt x="137" y="136"/>
                </a:cubicBezTo>
                <a:cubicBezTo>
                  <a:pt x="225" y="48"/>
                  <a:pt x="337" y="0"/>
                  <a:pt x="466" y="0"/>
                </a:cubicBezTo>
                <a:cubicBezTo>
                  <a:pt x="595" y="0"/>
                  <a:pt x="707" y="48"/>
                  <a:pt x="795" y="136"/>
                </a:cubicBezTo>
                <a:cubicBezTo>
                  <a:pt x="884" y="225"/>
                  <a:pt x="932" y="337"/>
                  <a:pt x="932" y="465"/>
                </a:cubicBezTo>
                <a:cubicBezTo>
                  <a:pt x="932" y="586"/>
                  <a:pt x="884" y="707"/>
                  <a:pt x="795" y="794"/>
                </a:cubicBezTo>
                <a:cubicBezTo>
                  <a:pt x="707" y="882"/>
                  <a:pt x="595" y="931"/>
                  <a:pt x="466" y="931"/>
                </a:cubicBezTo>
                <a:close/>
                <a:moveTo>
                  <a:pt x="466" y="56"/>
                </a:moveTo>
                <a:lnTo>
                  <a:pt x="466" y="56"/>
                </a:lnTo>
                <a:cubicBezTo>
                  <a:pt x="354" y="56"/>
                  <a:pt x="257" y="104"/>
                  <a:pt x="177" y="176"/>
                </a:cubicBezTo>
                <a:cubicBezTo>
                  <a:pt x="104" y="257"/>
                  <a:pt x="56" y="353"/>
                  <a:pt x="56" y="465"/>
                </a:cubicBezTo>
                <a:cubicBezTo>
                  <a:pt x="56" y="570"/>
                  <a:pt x="104" y="674"/>
                  <a:pt x="177" y="755"/>
                </a:cubicBezTo>
                <a:cubicBezTo>
                  <a:pt x="257" y="826"/>
                  <a:pt x="354" y="874"/>
                  <a:pt x="466" y="874"/>
                </a:cubicBezTo>
                <a:cubicBezTo>
                  <a:pt x="579" y="874"/>
                  <a:pt x="675" y="826"/>
                  <a:pt x="755" y="755"/>
                </a:cubicBezTo>
                <a:cubicBezTo>
                  <a:pt x="827" y="674"/>
                  <a:pt x="876" y="570"/>
                  <a:pt x="876" y="465"/>
                </a:cubicBezTo>
                <a:cubicBezTo>
                  <a:pt x="876" y="353"/>
                  <a:pt x="827" y="257"/>
                  <a:pt x="755" y="176"/>
                </a:cubicBezTo>
                <a:cubicBezTo>
                  <a:pt x="675" y="104"/>
                  <a:pt x="579" y="56"/>
                  <a:pt x="466" y="56"/>
                </a:cubicBezTo>
                <a:close/>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69" name="Freeform 422">
            <a:extLst>
              <a:ext uri="{FF2B5EF4-FFF2-40B4-BE49-F238E27FC236}">
                <a16:creationId xmlns:a16="http://schemas.microsoft.com/office/drawing/2014/main" id="{DD64C681-0491-4F0C-A006-C9AEC92B90BF}"/>
              </a:ext>
            </a:extLst>
          </p:cNvPr>
          <p:cNvSpPr>
            <a:spLocks noChangeArrowheads="1"/>
          </p:cNvSpPr>
          <p:nvPr userDrawn="1"/>
        </p:nvSpPr>
        <p:spPr bwMode="auto">
          <a:xfrm>
            <a:off x="6248018" y="2217871"/>
            <a:ext cx="295196" cy="185864"/>
          </a:xfrm>
          <a:custGeom>
            <a:avLst/>
            <a:gdLst>
              <a:gd name="T0" fmla="*/ 466 w 475"/>
              <a:gd name="T1" fmla="*/ 57 h 299"/>
              <a:gd name="T2" fmla="*/ 466 w 475"/>
              <a:gd name="T3" fmla="*/ 57 h 299"/>
              <a:gd name="T4" fmla="*/ 233 w 475"/>
              <a:gd name="T5" fmla="*/ 290 h 299"/>
              <a:gd name="T6" fmla="*/ 201 w 475"/>
              <a:gd name="T7" fmla="*/ 298 h 299"/>
              <a:gd name="T8" fmla="*/ 32 w 475"/>
              <a:gd name="T9" fmla="*/ 298 h 299"/>
              <a:gd name="T10" fmla="*/ 0 w 475"/>
              <a:gd name="T11" fmla="*/ 273 h 299"/>
              <a:gd name="T12" fmla="*/ 32 w 475"/>
              <a:gd name="T13" fmla="*/ 241 h 299"/>
              <a:gd name="T14" fmla="*/ 193 w 475"/>
              <a:gd name="T15" fmla="*/ 241 h 299"/>
              <a:gd name="T16" fmla="*/ 426 w 475"/>
              <a:gd name="T17" fmla="*/ 8 h 299"/>
              <a:gd name="T18" fmla="*/ 466 w 475"/>
              <a:gd name="T19" fmla="*/ 8 h 299"/>
              <a:gd name="T20" fmla="*/ 466 w 475"/>
              <a:gd name="T21" fmla="*/ 5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5" h="299">
                <a:moveTo>
                  <a:pt x="466" y="57"/>
                </a:moveTo>
                <a:lnTo>
                  <a:pt x="466" y="57"/>
                </a:lnTo>
                <a:cubicBezTo>
                  <a:pt x="233" y="290"/>
                  <a:pt x="233" y="290"/>
                  <a:pt x="233" y="290"/>
                </a:cubicBezTo>
                <a:cubicBezTo>
                  <a:pt x="225" y="298"/>
                  <a:pt x="217" y="298"/>
                  <a:pt x="201" y="298"/>
                </a:cubicBezTo>
                <a:cubicBezTo>
                  <a:pt x="32" y="298"/>
                  <a:pt x="32" y="298"/>
                  <a:pt x="32" y="298"/>
                </a:cubicBezTo>
                <a:cubicBezTo>
                  <a:pt x="16" y="298"/>
                  <a:pt x="0" y="290"/>
                  <a:pt x="0" y="273"/>
                </a:cubicBezTo>
                <a:cubicBezTo>
                  <a:pt x="0" y="257"/>
                  <a:pt x="16" y="241"/>
                  <a:pt x="32" y="241"/>
                </a:cubicBezTo>
                <a:cubicBezTo>
                  <a:pt x="193" y="241"/>
                  <a:pt x="193" y="241"/>
                  <a:pt x="193" y="241"/>
                </a:cubicBezTo>
                <a:cubicBezTo>
                  <a:pt x="426" y="8"/>
                  <a:pt x="426" y="8"/>
                  <a:pt x="426" y="8"/>
                </a:cubicBezTo>
                <a:cubicBezTo>
                  <a:pt x="434" y="0"/>
                  <a:pt x="450" y="0"/>
                  <a:pt x="466" y="8"/>
                </a:cubicBezTo>
                <a:cubicBezTo>
                  <a:pt x="474" y="25"/>
                  <a:pt x="474" y="40"/>
                  <a:pt x="466" y="57"/>
                </a:cubicBez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0" name="Freeform 423">
            <a:extLst>
              <a:ext uri="{FF2B5EF4-FFF2-40B4-BE49-F238E27FC236}">
                <a16:creationId xmlns:a16="http://schemas.microsoft.com/office/drawing/2014/main" id="{BFD4DA46-2FB2-41C3-BA83-EEC278C5EF17}"/>
              </a:ext>
            </a:extLst>
          </p:cNvPr>
          <p:cNvSpPr>
            <a:spLocks noChangeArrowheads="1"/>
          </p:cNvSpPr>
          <p:nvPr userDrawn="1"/>
        </p:nvSpPr>
        <p:spPr bwMode="auto">
          <a:xfrm>
            <a:off x="3350726" y="2764530"/>
            <a:ext cx="579459" cy="579459"/>
          </a:xfrm>
          <a:custGeom>
            <a:avLst/>
            <a:gdLst>
              <a:gd name="T0" fmla="*/ 466 w 933"/>
              <a:gd name="T1" fmla="*/ 932 h 933"/>
              <a:gd name="T2" fmla="*/ 466 w 933"/>
              <a:gd name="T3" fmla="*/ 932 h 933"/>
              <a:gd name="T4" fmla="*/ 136 w 933"/>
              <a:gd name="T5" fmla="*/ 796 h 933"/>
              <a:gd name="T6" fmla="*/ 0 w 933"/>
              <a:gd name="T7" fmla="*/ 466 h 933"/>
              <a:gd name="T8" fmla="*/ 136 w 933"/>
              <a:gd name="T9" fmla="*/ 137 h 933"/>
              <a:gd name="T10" fmla="*/ 466 w 933"/>
              <a:gd name="T11" fmla="*/ 0 h 933"/>
              <a:gd name="T12" fmla="*/ 795 w 933"/>
              <a:gd name="T13" fmla="*/ 137 h 933"/>
              <a:gd name="T14" fmla="*/ 932 w 933"/>
              <a:gd name="T15" fmla="*/ 466 h 933"/>
              <a:gd name="T16" fmla="*/ 795 w 933"/>
              <a:gd name="T17" fmla="*/ 796 h 933"/>
              <a:gd name="T18" fmla="*/ 466 w 933"/>
              <a:gd name="T19" fmla="*/ 932 h 933"/>
              <a:gd name="T20" fmla="*/ 466 w 933"/>
              <a:gd name="T21" fmla="*/ 56 h 933"/>
              <a:gd name="T22" fmla="*/ 466 w 933"/>
              <a:gd name="T23" fmla="*/ 56 h 933"/>
              <a:gd name="T24" fmla="*/ 176 w 933"/>
              <a:gd name="T25" fmla="*/ 177 h 933"/>
              <a:gd name="T26" fmla="*/ 56 w 933"/>
              <a:gd name="T27" fmla="*/ 466 h 933"/>
              <a:gd name="T28" fmla="*/ 176 w 933"/>
              <a:gd name="T29" fmla="*/ 755 h 933"/>
              <a:gd name="T30" fmla="*/ 466 w 933"/>
              <a:gd name="T31" fmla="*/ 876 h 933"/>
              <a:gd name="T32" fmla="*/ 755 w 933"/>
              <a:gd name="T33" fmla="*/ 755 h 933"/>
              <a:gd name="T34" fmla="*/ 867 w 933"/>
              <a:gd name="T35" fmla="*/ 466 h 933"/>
              <a:gd name="T36" fmla="*/ 755 w 933"/>
              <a:gd name="T37" fmla="*/ 177 h 933"/>
              <a:gd name="T38" fmla="*/ 466 w 933"/>
              <a:gd name="T39" fmla="*/ 56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3" h="933">
                <a:moveTo>
                  <a:pt x="466" y="932"/>
                </a:moveTo>
                <a:lnTo>
                  <a:pt x="466" y="932"/>
                </a:lnTo>
                <a:cubicBezTo>
                  <a:pt x="337" y="932"/>
                  <a:pt x="225" y="884"/>
                  <a:pt x="136" y="796"/>
                </a:cubicBezTo>
                <a:cubicBezTo>
                  <a:pt x="48" y="707"/>
                  <a:pt x="0" y="587"/>
                  <a:pt x="0" y="466"/>
                </a:cubicBezTo>
                <a:cubicBezTo>
                  <a:pt x="0" y="338"/>
                  <a:pt x="48" y="225"/>
                  <a:pt x="136" y="137"/>
                </a:cubicBezTo>
                <a:cubicBezTo>
                  <a:pt x="225" y="48"/>
                  <a:pt x="337" y="0"/>
                  <a:pt x="466" y="0"/>
                </a:cubicBezTo>
                <a:cubicBezTo>
                  <a:pt x="586" y="0"/>
                  <a:pt x="707" y="48"/>
                  <a:pt x="795" y="137"/>
                </a:cubicBezTo>
                <a:cubicBezTo>
                  <a:pt x="884" y="225"/>
                  <a:pt x="932" y="338"/>
                  <a:pt x="932" y="466"/>
                </a:cubicBezTo>
                <a:cubicBezTo>
                  <a:pt x="932" y="587"/>
                  <a:pt x="884" y="707"/>
                  <a:pt x="795" y="796"/>
                </a:cubicBezTo>
                <a:cubicBezTo>
                  <a:pt x="707" y="884"/>
                  <a:pt x="586" y="932"/>
                  <a:pt x="466" y="932"/>
                </a:cubicBezTo>
                <a:close/>
                <a:moveTo>
                  <a:pt x="466" y="56"/>
                </a:moveTo>
                <a:lnTo>
                  <a:pt x="466" y="56"/>
                </a:lnTo>
                <a:cubicBezTo>
                  <a:pt x="353" y="56"/>
                  <a:pt x="249" y="105"/>
                  <a:pt x="176" y="177"/>
                </a:cubicBezTo>
                <a:cubicBezTo>
                  <a:pt x="96" y="257"/>
                  <a:pt x="56" y="354"/>
                  <a:pt x="56" y="466"/>
                </a:cubicBezTo>
                <a:cubicBezTo>
                  <a:pt x="56" y="571"/>
                  <a:pt x="96" y="675"/>
                  <a:pt x="176" y="755"/>
                </a:cubicBezTo>
                <a:cubicBezTo>
                  <a:pt x="249" y="828"/>
                  <a:pt x="353" y="876"/>
                  <a:pt x="466" y="876"/>
                </a:cubicBezTo>
                <a:cubicBezTo>
                  <a:pt x="570" y="876"/>
                  <a:pt x="675" y="828"/>
                  <a:pt x="755" y="755"/>
                </a:cubicBezTo>
                <a:cubicBezTo>
                  <a:pt x="827" y="675"/>
                  <a:pt x="867" y="571"/>
                  <a:pt x="867" y="466"/>
                </a:cubicBezTo>
                <a:cubicBezTo>
                  <a:pt x="867" y="354"/>
                  <a:pt x="827" y="257"/>
                  <a:pt x="755" y="177"/>
                </a:cubicBezTo>
                <a:cubicBezTo>
                  <a:pt x="675" y="105"/>
                  <a:pt x="570" y="56"/>
                  <a:pt x="466" y="56"/>
                </a:cubicBezTo>
                <a:close/>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1" name="Freeform 424">
            <a:extLst>
              <a:ext uri="{FF2B5EF4-FFF2-40B4-BE49-F238E27FC236}">
                <a16:creationId xmlns:a16="http://schemas.microsoft.com/office/drawing/2014/main" id="{6E3365E1-AA26-4D5A-9FD5-A096D30FF0F0}"/>
              </a:ext>
            </a:extLst>
          </p:cNvPr>
          <p:cNvSpPr>
            <a:spLocks noChangeArrowheads="1"/>
          </p:cNvSpPr>
          <p:nvPr userDrawn="1"/>
        </p:nvSpPr>
        <p:spPr bwMode="auto">
          <a:xfrm>
            <a:off x="3454591" y="2873862"/>
            <a:ext cx="360795" cy="303397"/>
          </a:xfrm>
          <a:custGeom>
            <a:avLst/>
            <a:gdLst>
              <a:gd name="T0" fmla="*/ 571 w 580"/>
              <a:gd name="T1" fmla="*/ 40 h 491"/>
              <a:gd name="T2" fmla="*/ 571 w 580"/>
              <a:gd name="T3" fmla="*/ 40 h 491"/>
              <a:gd name="T4" fmla="*/ 225 w 580"/>
              <a:gd name="T5" fmla="*/ 474 h 491"/>
              <a:gd name="T6" fmla="*/ 217 w 580"/>
              <a:gd name="T7" fmla="*/ 482 h 491"/>
              <a:gd name="T8" fmla="*/ 217 w 580"/>
              <a:gd name="T9" fmla="*/ 482 h 491"/>
              <a:gd name="T10" fmla="*/ 217 w 580"/>
              <a:gd name="T11" fmla="*/ 482 h 491"/>
              <a:gd name="T12" fmla="*/ 217 w 580"/>
              <a:gd name="T13" fmla="*/ 482 h 491"/>
              <a:gd name="T14" fmla="*/ 217 w 580"/>
              <a:gd name="T15" fmla="*/ 482 h 491"/>
              <a:gd name="T16" fmla="*/ 209 w 580"/>
              <a:gd name="T17" fmla="*/ 482 h 491"/>
              <a:gd name="T18" fmla="*/ 209 w 580"/>
              <a:gd name="T19" fmla="*/ 482 h 491"/>
              <a:gd name="T20" fmla="*/ 209 w 580"/>
              <a:gd name="T21" fmla="*/ 482 h 491"/>
              <a:gd name="T22" fmla="*/ 209 w 580"/>
              <a:gd name="T23" fmla="*/ 482 h 491"/>
              <a:gd name="T24" fmla="*/ 209 w 580"/>
              <a:gd name="T25" fmla="*/ 490 h 491"/>
              <a:gd name="T26" fmla="*/ 201 w 580"/>
              <a:gd name="T27" fmla="*/ 490 h 491"/>
              <a:gd name="T28" fmla="*/ 201 w 580"/>
              <a:gd name="T29" fmla="*/ 490 h 491"/>
              <a:gd name="T30" fmla="*/ 201 w 580"/>
              <a:gd name="T31" fmla="*/ 490 h 491"/>
              <a:gd name="T32" fmla="*/ 201 w 580"/>
              <a:gd name="T33" fmla="*/ 490 h 491"/>
              <a:gd name="T34" fmla="*/ 201 w 580"/>
              <a:gd name="T35" fmla="*/ 490 h 491"/>
              <a:gd name="T36" fmla="*/ 201 w 580"/>
              <a:gd name="T37" fmla="*/ 490 h 491"/>
              <a:gd name="T38" fmla="*/ 201 w 580"/>
              <a:gd name="T39" fmla="*/ 490 h 491"/>
              <a:gd name="T40" fmla="*/ 201 w 580"/>
              <a:gd name="T41" fmla="*/ 490 h 491"/>
              <a:gd name="T42" fmla="*/ 201 w 580"/>
              <a:gd name="T43" fmla="*/ 490 h 491"/>
              <a:gd name="T44" fmla="*/ 193 w 580"/>
              <a:gd name="T45" fmla="*/ 490 h 491"/>
              <a:gd name="T46" fmla="*/ 193 w 580"/>
              <a:gd name="T47" fmla="*/ 482 h 491"/>
              <a:gd name="T48" fmla="*/ 193 w 580"/>
              <a:gd name="T49" fmla="*/ 482 h 491"/>
              <a:gd name="T50" fmla="*/ 193 w 580"/>
              <a:gd name="T51" fmla="*/ 482 h 491"/>
              <a:gd name="T52" fmla="*/ 185 w 580"/>
              <a:gd name="T53" fmla="*/ 482 h 491"/>
              <a:gd name="T54" fmla="*/ 185 w 580"/>
              <a:gd name="T55" fmla="*/ 482 h 491"/>
              <a:gd name="T56" fmla="*/ 185 w 580"/>
              <a:gd name="T57" fmla="*/ 482 h 491"/>
              <a:gd name="T58" fmla="*/ 185 w 580"/>
              <a:gd name="T59" fmla="*/ 482 h 491"/>
              <a:gd name="T60" fmla="*/ 185 w 580"/>
              <a:gd name="T61" fmla="*/ 482 h 491"/>
              <a:gd name="T62" fmla="*/ 16 w 580"/>
              <a:gd name="T63" fmla="*/ 305 h 491"/>
              <a:gd name="T64" fmla="*/ 16 w 580"/>
              <a:gd name="T65" fmla="*/ 265 h 491"/>
              <a:gd name="T66" fmla="*/ 49 w 580"/>
              <a:gd name="T67" fmla="*/ 265 h 491"/>
              <a:gd name="T68" fmla="*/ 201 w 580"/>
              <a:gd name="T69" fmla="*/ 418 h 491"/>
              <a:gd name="T70" fmla="*/ 531 w 580"/>
              <a:gd name="T71" fmla="*/ 8 h 491"/>
              <a:gd name="T72" fmla="*/ 571 w 580"/>
              <a:gd name="T73" fmla="*/ 8 h 491"/>
              <a:gd name="T74" fmla="*/ 571 w 580"/>
              <a:gd name="T75" fmla="*/ 4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0" h="491">
                <a:moveTo>
                  <a:pt x="571" y="40"/>
                </a:moveTo>
                <a:lnTo>
                  <a:pt x="571" y="40"/>
                </a:lnTo>
                <a:cubicBezTo>
                  <a:pt x="225" y="474"/>
                  <a:pt x="225" y="474"/>
                  <a:pt x="225" y="474"/>
                </a:cubicBezTo>
                <a:cubicBezTo>
                  <a:pt x="217" y="474"/>
                  <a:pt x="217" y="482"/>
                  <a:pt x="217" y="482"/>
                </a:cubicBezTo>
                <a:lnTo>
                  <a:pt x="217" y="482"/>
                </a:lnTo>
                <a:lnTo>
                  <a:pt x="217" y="482"/>
                </a:lnTo>
                <a:lnTo>
                  <a:pt x="217" y="482"/>
                </a:lnTo>
                <a:lnTo>
                  <a:pt x="217" y="482"/>
                </a:lnTo>
                <a:cubicBezTo>
                  <a:pt x="217" y="482"/>
                  <a:pt x="217" y="482"/>
                  <a:pt x="209" y="482"/>
                </a:cubicBezTo>
                <a:lnTo>
                  <a:pt x="209" y="482"/>
                </a:lnTo>
                <a:lnTo>
                  <a:pt x="209" y="482"/>
                </a:lnTo>
                <a:lnTo>
                  <a:pt x="209" y="482"/>
                </a:lnTo>
                <a:cubicBezTo>
                  <a:pt x="209" y="490"/>
                  <a:pt x="209" y="490"/>
                  <a:pt x="209" y="490"/>
                </a:cubicBezTo>
                <a:cubicBezTo>
                  <a:pt x="209" y="490"/>
                  <a:pt x="209" y="490"/>
                  <a:pt x="201" y="490"/>
                </a:cubicBezTo>
                <a:lnTo>
                  <a:pt x="201" y="490"/>
                </a:lnTo>
                <a:lnTo>
                  <a:pt x="201" y="490"/>
                </a:lnTo>
                <a:lnTo>
                  <a:pt x="201" y="490"/>
                </a:lnTo>
                <a:lnTo>
                  <a:pt x="201" y="490"/>
                </a:lnTo>
                <a:lnTo>
                  <a:pt x="201" y="490"/>
                </a:lnTo>
                <a:lnTo>
                  <a:pt x="201" y="490"/>
                </a:lnTo>
                <a:lnTo>
                  <a:pt x="201" y="490"/>
                </a:lnTo>
                <a:lnTo>
                  <a:pt x="201" y="490"/>
                </a:lnTo>
                <a:cubicBezTo>
                  <a:pt x="193" y="490"/>
                  <a:pt x="193" y="490"/>
                  <a:pt x="193" y="490"/>
                </a:cubicBezTo>
                <a:cubicBezTo>
                  <a:pt x="193" y="482"/>
                  <a:pt x="193" y="482"/>
                  <a:pt x="193" y="482"/>
                </a:cubicBezTo>
                <a:lnTo>
                  <a:pt x="193" y="482"/>
                </a:lnTo>
                <a:lnTo>
                  <a:pt x="193" y="482"/>
                </a:lnTo>
                <a:cubicBezTo>
                  <a:pt x="193" y="482"/>
                  <a:pt x="193" y="482"/>
                  <a:pt x="185" y="482"/>
                </a:cubicBezTo>
                <a:lnTo>
                  <a:pt x="185" y="482"/>
                </a:lnTo>
                <a:lnTo>
                  <a:pt x="185" y="482"/>
                </a:lnTo>
                <a:lnTo>
                  <a:pt x="185" y="482"/>
                </a:lnTo>
                <a:lnTo>
                  <a:pt x="185" y="482"/>
                </a:lnTo>
                <a:cubicBezTo>
                  <a:pt x="16" y="305"/>
                  <a:pt x="16" y="305"/>
                  <a:pt x="16" y="305"/>
                </a:cubicBezTo>
                <a:cubicBezTo>
                  <a:pt x="0" y="297"/>
                  <a:pt x="0" y="281"/>
                  <a:pt x="16" y="265"/>
                </a:cubicBezTo>
                <a:cubicBezTo>
                  <a:pt x="24" y="257"/>
                  <a:pt x="41" y="257"/>
                  <a:pt x="49" y="265"/>
                </a:cubicBezTo>
                <a:cubicBezTo>
                  <a:pt x="201" y="418"/>
                  <a:pt x="201" y="418"/>
                  <a:pt x="201" y="418"/>
                </a:cubicBezTo>
                <a:cubicBezTo>
                  <a:pt x="531" y="8"/>
                  <a:pt x="531" y="8"/>
                  <a:pt x="531" y="8"/>
                </a:cubicBezTo>
                <a:cubicBezTo>
                  <a:pt x="539" y="0"/>
                  <a:pt x="555" y="0"/>
                  <a:pt x="571" y="8"/>
                </a:cubicBezTo>
                <a:cubicBezTo>
                  <a:pt x="579" y="16"/>
                  <a:pt x="579" y="32"/>
                  <a:pt x="571" y="40"/>
                </a:cubicBez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2" name="Freeform 425">
            <a:extLst>
              <a:ext uri="{FF2B5EF4-FFF2-40B4-BE49-F238E27FC236}">
                <a16:creationId xmlns:a16="http://schemas.microsoft.com/office/drawing/2014/main" id="{1F5B52EA-BC31-4A9B-A81F-DD69481097DA}"/>
              </a:ext>
            </a:extLst>
          </p:cNvPr>
          <p:cNvSpPr>
            <a:spLocks noChangeArrowheads="1"/>
          </p:cNvSpPr>
          <p:nvPr userDrawn="1"/>
        </p:nvSpPr>
        <p:spPr bwMode="auto">
          <a:xfrm>
            <a:off x="8265189" y="3841448"/>
            <a:ext cx="563059" cy="139399"/>
          </a:xfrm>
          <a:custGeom>
            <a:avLst/>
            <a:gdLst>
              <a:gd name="T0" fmla="*/ 32 w 909"/>
              <a:gd name="T1" fmla="*/ 225 h 226"/>
              <a:gd name="T2" fmla="*/ 32 w 909"/>
              <a:gd name="T3" fmla="*/ 225 h 226"/>
              <a:gd name="T4" fmla="*/ 8 w 909"/>
              <a:gd name="T5" fmla="*/ 217 h 226"/>
              <a:gd name="T6" fmla="*/ 8 w 909"/>
              <a:gd name="T7" fmla="*/ 169 h 226"/>
              <a:gd name="T8" fmla="*/ 458 w 909"/>
              <a:gd name="T9" fmla="*/ 0 h 226"/>
              <a:gd name="T10" fmla="*/ 892 w 909"/>
              <a:gd name="T11" fmla="*/ 169 h 226"/>
              <a:gd name="T12" fmla="*/ 900 w 909"/>
              <a:gd name="T13" fmla="*/ 209 h 226"/>
              <a:gd name="T14" fmla="*/ 852 w 909"/>
              <a:gd name="T15" fmla="*/ 209 h 226"/>
              <a:gd name="T16" fmla="*/ 458 w 909"/>
              <a:gd name="T17" fmla="*/ 64 h 226"/>
              <a:gd name="T18" fmla="*/ 48 w 909"/>
              <a:gd name="T19" fmla="*/ 217 h 226"/>
              <a:gd name="T20" fmla="*/ 32 w 909"/>
              <a:gd name="T21" fmla="*/ 2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9" h="226">
                <a:moveTo>
                  <a:pt x="32" y="225"/>
                </a:moveTo>
                <a:lnTo>
                  <a:pt x="32" y="225"/>
                </a:lnTo>
                <a:cubicBezTo>
                  <a:pt x="24" y="225"/>
                  <a:pt x="16" y="217"/>
                  <a:pt x="8" y="217"/>
                </a:cubicBezTo>
                <a:cubicBezTo>
                  <a:pt x="0" y="201"/>
                  <a:pt x="0" y="184"/>
                  <a:pt x="8" y="169"/>
                </a:cubicBezTo>
                <a:cubicBezTo>
                  <a:pt x="121" y="64"/>
                  <a:pt x="281" y="0"/>
                  <a:pt x="458" y="0"/>
                </a:cubicBezTo>
                <a:cubicBezTo>
                  <a:pt x="627" y="0"/>
                  <a:pt x="788" y="64"/>
                  <a:pt x="892" y="169"/>
                </a:cubicBezTo>
                <a:cubicBezTo>
                  <a:pt x="908" y="176"/>
                  <a:pt x="908" y="201"/>
                  <a:pt x="900" y="209"/>
                </a:cubicBezTo>
                <a:cubicBezTo>
                  <a:pt x="884" y="225"/>
                  <a:pt x="868" y="225"/>
                  <a:pt x="852" y="209"/>
                </a:cubicBezTo>
                <a:cubicBezTo>
                  <a:pt x="755" y="120"/>
                  <a:pt x="611" y="64"/>
                  <a:pt x="458" y="64"/>
                </a:cubicBezTo>
                <a:cubicBezTo>
                  <a:pt x="298" y="64"/>
                  <a:pt x="153" y="120"/>
                  <a:pt x="48" y="217"/>
                </a:cubicBezTo>
                <a:cubicBezTo>
                  <a:pt x="48" y="217"/>
                  <a:pt x="40" y="225"/>
                  <a:pt x="32" y="225"/>
                </a:cubicBez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3" name="Freeform 426">
            <a:extLst>
              <a:ext uri="{FF2B5EF4-FFF2-40B4-BE49-F238E27FC236}">
                <a16:creationId xmlns:a16="http://schemas.microsoft.com/office/drawing/2014/main" id="{4BC311A5-991B-460D-92F7-0B681BB4A867}"/>
              </a:ext>
            </a:extLst>
          </p:cNvPr>
          <p:cNvSpPr>
            <a:spLocks noChangeArrowheads="1"/>
          </p:cNvSpPr>
          <p:nvPr userDrawn="1"/>
        </p:nvSpPr>
        <p:spPr bwMode="auto">
          <a:xfrm>
            <a:off x="8481120" y="4199510"/>
            <a:ext cx="133931" cy="133931"/>
          </a:xfrm>
          <a:custGeom>
            <a:avLst/>
            <a:gdLst>
              <a:gd name="T0" fmla="*/ 112 w 218"/>
              <a:gd name="T1" fmla="*/ 64 h 218"/>
              <a:gd name="T2" fmla="*/ 112 w 218"/>
              <a:gd name="T3" fmla="*/ 64 h 218"/>
              <a:gd name="T4" fmla="*/ 161 w 218"/>
              <a:gd name="T5" fmla="*/ 113 h 218"/>
              <a:gd name="T6" fmla="*/ 112 w 218"/>
              <a:gd name="T7" fmla="*/ 153 h 218"/>
              <a:gd name="T8" fmla="*/ 64 w 218"/>
              <a:gd name="T9" fmla="*/ 113 h 218"/>
              <a:gd name="T10" fmla="*/ 112 w 218"/>
              <a:gd name="T11" fmla="*/ 64 h 218"/>
              <a:gd name="T12" fmla="*/ 112 w 218"/>
              <a:gd name="T13" fmla="*/ 0 h 218"/>
              <a:gd name="T14" fmla="*/ 112 w 218"/>
              <a:gd name="T15" fmla="*/ 0 h 218"/>
              <a:gd name="T16" fmla="*/ 0 w 218"/>
              <a:gd name="T17" fmla="*/ 113 h 218"/>
              <a:gd name="T18" fmla="*/ 112 w 218"/>
              <a:gd name="T19" fmla="*/ 217 h 218"/>
              <a:gd name="T20" fmla="*/ 217 w 218"/>
              <a:gd name="T21" fmla="*/ 113 h 218"/>
              <a:gd name="T22" fmla="*/ 112 w 218"/>
              <a:gd name="T23" fmla="*/ 0 h 218"/>
              <a:gd name="T24" fmla="*/ 112 w 218"/>
              <a:gd name="T25" fmla="*/ 6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218">
                <a:moveTo>
                  <a:pt x="112" y="64"/>
                </a:moveTo>
                <a:lnTo>
                  <a:pt x="112" y="64"/>
                </a:lnTo>
                <a:cubicBezTo>
                  <a:pt x="136" y="64"/>
                  <a:pt x="161" y="81"/>
                  <a:pt x="161" y="113"/>
                </a:cubicBezTo>
                <a:cubicBezTo>
                  <a:pt x="161" y="137"/>
                  <a:pt x="136" y="153"/>
                  <a:pt x="112" y="153"/>
                </a:cubicBezTo>
                <a:cubicBezTo>
                  <a:pt x="88" y="153"/>
                  <a:pt x="64" y="137"/>
                  <a:pt x="64" y="113"/>
                </a:cubicBezTo>
                <a:cubicBezTo>
                  <a:pt x="64" y="81"/>
                  <a:pt x="88" y="64"/>
                  <a:pt x="112" y="64"/>
                </a:cubicBezTo>
                <a:lnTo>
                  <a:pt x="112" y="0"/>
                </a:lnTo>
                <a:lnTo>
                  <a:pt x="112" y="0"/>
                </a:lnTo>
                <a:cubicBezTo>
                  <a:pt x="48" y="0"/>
                  <a:pt x="0" y="48"/>
                  <a:pt x="0" y="113"/>
                </a:cubicBezTo>
                <a:cubicBezTo>
                  <a:pt x="0" y="169"/>
                  <a:pt x="48" y="217"/>
                  <a:pt x="112" y="217"/>
                </a:cubicBezTo>
                <a:cubicBezTo>
                  <a:pt x="169" y="217"/>
                  <a:pt x="217" y="169"/>
                  <a:pt x="217" y="113"/>
                </a:cubicBezTo>
                <a:cubicBezTo>
                  <a:pt x="217" y="48"/>
                  <a:pt x="169" y="0"/>
                  <a:pt x="112" y="0"/>
                </a:cubicBezTo>
                <a:lnTo>
                  <a:pt x="112" y="64"/>
                </a:ln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4" name="Freeform 427">
            <a:extLst>
              <a:ext uri="{FF2B5EF4-FFF2-40B4-BE49-F238E27FC236}">
                <a16:creationId xmlns:a16="http://schemas.microsoft.com/office/drawing/2014/main" id="{332EDCA1-9E62-40FF-AC7F-DE5F7CE563ED}"/>
              </a:ext>
            </a:extLst>
          </p:cNvPr>
          <p:cNvSpPr>
            <a:spLocks noChangeArrowheads="1"/>
          </p:cNvSpPr>
          <p:nvPr userDrawn="1"/>
        </p:nvSpPr>
        <p:spPr bwMode="auto">
          <a:xfrm>
            <a:off x="8319855" y="3950780"/>
            <a:ext cx="448261" cy="114799"/>
          </a:xfrm>
          <a:custGeom>
            <a:avLst/>
            <a:gdLst>
              <a:gd name="T0" fmla="*/ 32 w 724"/>
              <a:gd name="T1" fmla="*/ 185 h 186"/>
              <a:gd name="T2" fmla="*/ 32 w 724"/>
              <a:gd name="T3" fmla="*/ 185 h 186"/>
              <a:gd name="T4" fmla="*/ 16 w 724"/>
              <a:gd name="T5" fmla="*/ 177 h 186"/>
              <a:gd name="T6" fmla="*/ 16 w 724"/>
              <a:gd name="T7" fmla="*/ 137 h 186"/>
              <a:gd name="T8" fmla="*/ 361 w 724"/>
              <a:gd name="T9" fmla="*/ 0 h 186"/>
              <a:gd name="T10" fmla="*/ 707 w 724"/>
              <a:gd name="T11" fmla="*/ 129 h 186"/>
              <a:gd name="T12" fmla="*/ 715 w 724"/>
              <a:gd name="T13" fmla="*/ 169 h 186"/>
              <a:gd name="T14" fmla="*/ 666 w 724"/>
              <a:gd name="T15" fmla="*/ 177 h 186"/>
              <a:gd name="T16" fmla="*/ 361 w 724"/>
              <a:gd name="T17" fmla="*/ 65 h 186"/>
              <a:gd name="T18" fmla="*/ 56 w 724"/>
              <a:gd name="T19" fmla="*/ 177 h 186"/>
              <a:gd name="T20" fmla="*/ 32 w 724"/>
              <a:gd name="T21" fmla="*/ 1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4" h="186">
                <a:moveTo>
                  <a:pt x="32" y="185"/>
                </a:moveTo>
                <a:lnTo>
                  <a:pt x="32" y="185"/>
                </a:lnTo>
                <a:cubicBezTo>
                  <a:pt x="24" y="185"/>
                  <a:pt x="16" y="185"/>
                  <a:pt x="16" y="177"/>
                </a:cubicBezTo>
                <a:cubicBezTo>
                  <a:pt x="0" y="161"/>
                  <a:pt x="0" y="145"/>
                  <a:pt x="16" y="137"/>
                </a:cubicBezTo>
                <a:cubicBezTo>
                  <a:pt x="104" y="49"/>
                  <a:pt x="225" y="0"/>
                  <a:pt x="361" y="0"/>
                </a:cubicBezTo>
                <a:cubicBezTo>
                  <a:pt x="498" y="0"/>
                  <a:pt x="626" y="49"/>
                  <a:pt x="707" y="129"/>
                </a:cubicBezTo>
                <a:cubicBezTo>
                  <a:pt x="723" y="145"/>
                  <a:pt x="723" y="161"/>
                  <a:pt x="715" y="169"/>
                </a:cubicBezTo>
                <a:cubicBezTo>
                  <a:pt x="699" y="185"/>
                  <a:pt x="683" y="185"/>
                  <a:pt x="666" y="177"/>
                </a:cubicBezTo>
                <a:cubicBezTo>
                  <a:pt x="594" y="105"/>
                  <a:pt x="482" y="65"/>
                  <a:pt x="361" y="65"/>
                </a:cubicBezTo>
                <a:cubicBezTo>
                  <a:pt x="241" y="65"/>
                  <a:pt x="128" y="105"/>
                  <a:pt x="56" y="177"/>
                </a:cubicBezTo>
                <a:cubicBezTo>
                  <a:pt x="48" y="185"/>
                  <a:pt x="40" y="185"/>
                  <a:pt x="32" y="185"/>
                </a:cubicBez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75" name="Freeform 428">
            <a:extLst>
              <a:ext uri="{FF2B5EF4-FFF2-40B4-BE49-F238E27FC236}">
                <a16:creationId xmlns:a16="http://schemas.microsoft.com/office/drawing/2014/main" id="{874290B6-FA41-4991-8765-AD0A08935E49}"/>
              </a:ext>
            </a:extLst>
          </p:cNvPr>
          <p:cNvSpPr>
            <a:spLocks noChangeArrowheads="1"/>
          </p:cNvSpPr>
          <p:nvPr userDrawn="1"/>
        </p:nvSpPr>
        <p:spPr bwMode="auto">
          <a:xfrm>
            <a:off x="8390920" y="4060112"/>
            <a:ext cx="314330" cy="90200"/>
          </a:xfrm>
          <a:custGeom>
            <a:avLst/>
            <a:gdLst>
              <a:gd name="T0" fmla="*/ 32 w 507"/>
              <a:gd name="T1" fmla="*/ 145 h 146"/>
              <a:gd name="T2" fmla="*/ 32 w 507"/>
              <a:gd name="T3" fmla="*/ 145 h 146"/>
              <a:gd name="T4" fmla="*/ 8 w 507"/>
              <a:gd name="T5" fmla="*/ 137 h 146"/>
              <a:gd name="T6" fmla="*/ 8 w 507"/>
              <a:gd name="T7" fmla="*/ 97 h 146"/>
              <a:gd name="T8" fmla="*/ 249 w 507"/>
              <a:gd name="T9" fmla="*/ 0 h 146"/>
              <a:gd name="T10" fmla="*/ 490 w 507"/>
              <a:gd name="T11" fmla="*/ 89 h 146"/>
              <a:gd name="T12" fmla="*/ 490 w 507"/>
              <a:gd name="T13" fmla="*/ 137 h 146"/>
              <a:gd name="T14" fmla="*/ 450 w 507"/>
              <a:gd name="T15" fmla="*/ 137 h 146"/>
              <a:gd name="T16" fmla="*/ 249 w 507"/>
              <a:gd name="T17" fmla="*/ 64 h 146"/>
              <a:gd name="T18" fmla="*/ 56 w 507"/>
              <a:gd name="T19" fmla="*/ 137 h 146"/>
              <a:gd name="T20" fmla="*/ 32 w 507"/>
              <a:gd name="T21"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7" h="146">
                <a:moveTo>
                  <a:pt x="32" y="145"/>
                </a:moveTo>
                <a:lnTo>
                  <a:pt x="32" y="145"/>
                </a:lnTo>
                <a:cubicBezTo>
                  <a:pt x="24" y="145"/>
                  <a:pt x="16" y="145"/>
                  <a:pt x="8" y="137"/>
                </a:cubicBezTo>
                <a:cubicBezTo>
                  <a:pt x="0" y="121"/>
                  <a:pt x="0" y="105"/>
                  <a:pt x="8" y="97"/>
                </a:cubicBezTo>
                <a:cubicBezTo>
                  <a:pt x="72" y="32"/>
                  <a:pt x="161" y="0"/>
                  <a:pt x="249" y="0"/>
                </a:cubicBezTo>
                <a:cubicBezTo>
                  <a:pt x="346" y="0"/>
                  <a:pt x="434" y="32"/>
                  <a:pt x="490" y="89"/>
                </a:cubicBezTo>
                <a:cubicBezTo>
                  <a:pt x="498" y="105"/>
                  <a:pt x="506" y="121"/>
                  <a:pt x="490" y="137"/>
                </a:cubicBezTo>
                <a:cubicBezTo>
                  <a:pt x="482" y="145"/>
                  <a:pt x="458" y="145"/>
                  <a:pt x="450" y="137"/>
                </a:cubicBezTo>
                <a:cubicBezTo>
                  <a:pt x="402" y="89"/>
                  <a:pt x="330" y="64"/>
                  <a:pt x="249" y="64"/>
                </a:cubicBezTo>
                <a:cubicBezTo>
                  <a:pt x="177" y="64"/>
                  <a:pt x="105" y="89"/>
                  <a:pt x="56" y="137"/>
                </a:cubicBezTo>
                <a:cubicBezTo>
                  <a:pt x="48" y="145"/>
                  <a:pt x="40" y="145"/>
                  <a:pt x="32" y="145"/>
                </a:cubicBezTo>
              </a:path>
            </a:pathLst>
          </a:custGeom>
          <a:solidFill>
            <a:srgbClr val="FEFFF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9A9998"/>
              </a:solidFill>
              <a:effectLst/>
              <a:uLnTx/>
              <a:uFillTx/>
            </a:endParaRPr>
          </a:p>
        </p:txBody>
      </p:sp>
      <p:sp>
        <p:nvSpPr>
          <p:cNvPr id="80" name="Text Placeholder 36">
            <a:extLst>
              <a:ext uri="{FF2B5EF4-FFF2-40B4-BE49-F238E27FC236}">
                <a16:creationId xmlns:a16="http://schemas.microsoft.com/office/drawing/2014/main" id="{EE3AD330-742F-4868-AA67-9B5538054904}"/>
              </a:ext>
            </a:extLst>
          </p:cNvPr>
          <p:cNvSpPr>
            <a:spLocks noGrp="1"/>
          </p:cNvSpPr>
          <p:nvPr>
            <p:ph type="body" sz="quarter" idx="14"/>
          </p:nvPr>
        </p:nvSpPr>
        <p:spPr>
          <a:xfrm>
            <a:off x="2953230" y="4938954"/>
            <a:ext cx="1657827" cy="1130637"/>
          </a:xfrm>
        </p:spPr>
        <p:txBody>
          <a:bodyPr/>
          <a:lstStyle>
            <a:lvl1pPr marL="0" indent="0" algn="ctr">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4" name="Text Placeholder 36">
            <a:extLst>
              <a:ext uri="{FF2B5EF4-FFF2-40B4-BE49-F238E27FC236}">
                <a16:creationId xmlns:a16="http://schemas.microsoft.com/office/drawing/2014/main" id="{E8F2E95A-891C-4FCE-BF37-B4DB046737F3}"/>
              </a:ext>
            </a:extLst>
          </p:cNvPr>
          <p:cNvSpPr>
            <a:spLocks noGrp="1"/>
          </p:cNvSpPr>
          <p:nvPr>
            <p:ph type="body" sz="quarter" idx="15"/>
          </p:nvPr>
        </p:nvSpPr>
        <p:spPr>
          <a:xfrm>
            <a:off x="536776" y="4938954"/>
            <a:ext cx="1657827" cy="1130637"/>
          </a:xfrm>
        </p:spPr>
        <p:txBody>
          <a:bodyPr/>
          <a:lstStyle>
            <a:lvl1pPr marL="0" indent="0" algn="ctr">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5" name="Text Placeholder 36">
            <a:extLst>
              <a:ext uri="{FF2B5EF4-FFF2-40B4-BE49-F238E27FC236}">
                <a16:creationId xmlns:a16="http://schemas.microsoft.com/office/drawing/2014/main" id="{A5B40C88-ED74-4454-9F9E-EC05D690AB6A}"/>
              </a:ext>
            </a:extLst>
          </p:cNvPr>
          <p:cNvSpPr>
            <a:spLocks noGrp="1"/>
          </p:cNvSpPr>
          <p:nvPr>
            <p:ph type="body" sz="quarter" idx="16"/>
          </p:nvPr>
        </p:nvSpPr>
        <p:spPr>
          <a:xfrm>
            <a:off x="5369684" y="4938954"/>
            <a:ext cx="1657827" cy="1130637"/>
          </a:xfrm>
        </p:spPr>
        <p:txBody>
          <a:bodyPr/>
          <a:lstStyle>
            <a:lvl1pPr marL="0" indent="0" algn="ctr">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
        <p:nvSpPr>
          <p:cNvPr id="86" name="Text Placeholder 36">
            <a:extLst>
              <a:ext uri="{FF2B5EF4-FFF2-40B4-BE49-F238E27FC236}">
                <a16:creationId xmlns:a16="http://schemas.microsoft.com/office/drawing/2014/main" id="{89B6B247-13B5-419C-B84F-1581A95F4397}"/>
              </a:ext>
            </a:extLst>
          </p:cNvPr>
          <p:cNvSpPr>
            <a:spLocks noGrp="1"/>
          </p:cNvSpPr>
          <p:nvPr>
            <p:ph type="body" sz="quarter" idx="17"/>
          </p:nvPr>
        </p:nvSpPr>
        <p:spPr>
          <a:xfrm>
            <a:off x="7786137" y="4938954"/>
            <a:ext cx="1657827" cy="1130637"/>
          </a:xfrm>
        </p:spPr>
        <p:txBody>
          <a:bodyPr/>
          <a:lstStyle>
            <a:lvl1pPr marL="0" indent="0" algn="ctr">
              <a:buNone/>
              <a:defRPr kumimoji="0" lang="en-US" sz="1800" b="1" i="0" u="none" strike="noStrike" kern="0" cap="all" spc="0" normalizeH="0" baseline="0" dirty="0">
                <a:ln>
                  <a:noFill/>
                </a:ln>
                <a:solidFill>
                  <a:srgbClr val="005BAA"/>
                </a:solidFill>
                <a:effectLst/>
                <a:uLnTx/>
                <a:uFillTx/>
                <a:latin typeface="Segoe UI" panose="020B0502040204020203" pitchFamily="34" charset="0"/>
                <a:ea typeface="Tahoma" panose="020B0604030504040204" pitchFamily="34" charset="0"/>
                <a:cs typeface="Segoe UI" panose="020B0502040204020203" pitchFamily="34" charset="0"/>
              </a:defRPr>
            </a:lvl1pPr>
          </a:lstStyle>
          <a:p>
            <a:pPr lvl="0"/>
            <a:r>
              <a:rPr lang="en-US" dirty="0"/>
              <a:t>Click to edit</a:t>
            </a:r>
          </a:p>
        </p:txBody>
      </p:sp>
    </p:spTree>
    <p:extLst>
      <p:ext uri="{BB962C8B-B14F-4D97-AF65-F5344CB8AC3E}">
        <p14:creationId xmlns:p14="http://schemas.microsoft.com/office/powerpoint/2010/main" val="3675604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7120" y="1066800"/>
            <a:ext cx="5531157" cy="762001"/>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7119" y="1828802"/>
            <a:ext cx="5531159" cy="4360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24" y="1066799"/>
            <a:ext cx="5552655" cy="76200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24" y="1828801"/>
            <a:ext cx="5552656" cy="4360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7" name="Rectangle 5"/>
          <p:cNvSpPr>
            <a:spLocks noGrp="1" noChangeArrowheads="1"/>
          </p:cNvSpPr>
          <p:nvPr>
            <p:ph type="sldNum" idx="10"/>
          </p:nvPr>
        </p:nvSpPr>
        <p:spPr>
          <a:ln/>
        </p:spPr>
        <p:txBody>
          <a:bodyPr/>
          <a:lstStyle>
            <a:lvl1pPr>
              <a:defRPr/>
            </a:lvl1pPr>
          </a:lstStyle>
          <a:p>
            <a:pPr>
              <a:defRPr/>
            </a:pPr>
            <a:fld id="{175845F6-0D50-D047-ACC8-D5F54609623F}" type="slidenum">
              <a:rPr lang="en-US" altLang="en-US"/>
              <a:pPr>
                <a:defRPr/>
              </a:pPr>
              <a:t>‹#›</a:t>
            </a:fld>
            <a:endParaRPr lang="en-US" altLang="en-US"/>
          </a:p>
        </p:txBody>
      </p:sp>
    </p:spTree>
    <p:extLst>
      <p:ext uri="{BB962C8B-B14F-4D97-AF65-F5344CB8AC3E}">
        <p14:creationId xmlns:p14="http://schemas.microsoft.com/office/powerpoint/2010/main" val="3096844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effectLst/>
              </a:defRPr>
            </a:lvl1p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pPr>
              <a:defRPr/>
            </a:pPr>
            <a:fld id="{3E9810AC-5AD7-7E4B-ABC7-6627594537EE}" type="slidenum">
              <a:rPr lang="en-US" altLang="en-US"/>
              <a:pPr>
                <a:defRPr/>
              </a:pPr>
              <a:t>‹#›</a:t>
            </a:fld>
            <a:endParaRPr lang="en-US" altLang="en-US"/>
          </a:p>
        </p:txBody>
      </p:sp>
    </p:spTree>
    <p:extLst>
      <p:ext uri="{BB962C8B-B14F-4D97-AF65-F5344CB8AC3E}">
        <p14:creationId xmlns:p14="http://schemas.microsoft.com/office/powerpoint/2010/main" val="29870237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atin typeface="Segoe UI" panose="020B0502040204020203" pitchFamily="34" charset="0"/>
                <a:cs typeface="Segoe UI" panose="020B0502040204020203" pitchFamily="34" charset="0"/>
              </a:defRPr>
            </a:lvl1pPr>
          </a:lstStyle>
          <a:p>
            <a:pPr>
              <a:defRPr/>
            </a:pPr>
            <a:fld id="{26276386-901D-544C-BAA2-153A3CB7EA4A}" type="slidenum">
              <a:rPr lang="en-US" altLang="en-US" smtClean="0"/>
              <a:pPr>
                <a:defRPr/>
              </a:pPr>
              <a:t>‹#›</a:t>
            </a:fld>
            <a:endParaRPr lang="en-US" altLang="en-US"/>
          </a:p>
        </p:txBody>
      </p:sp>
    </p:spTree>
    <p:extLst>
      <p:ext uri="{BB962C8B-B14F-4D97-AF65-F5344CB8AC3E}">
        <p14:creationId xmlns:p14="http://schemas.microsoft.com/office/powerpoint/2010/main" val="3470246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119" y="1066801"/>
            <a:ext cx="4305704" cy="990599"/>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261" y="1066800"/>
            <a:ext cx="6541619" cy="510540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7119" y="2057400"/>
            <a:ext cx="4305704"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EF8DDDF-339C-7444-9E8E-5C3D6C908687}" type="slidenum">
              <a:rPr lang="en-US" altLang="en-US"/>
              <a:pPr>
                <a:defRPr/>
              </a:pPr>
              <a:t>‹#›</a:t>
            </a:fld>
            <a:endParaRPr lang="en-US" altLang="en-US"/>
          </a:p>
        </p:txBody>
      </p:sp>
    </p:spTree>
    <p:extLst>
      <p:ext uri="{BB962C8B-B14F-4D97-AF65-F5344CB8AC3E}">
        <p14:creationId xmlns:p14="http://schemas.microsoft.com/office/powerpoint/2010/main" val="1300020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119" y="987425"/>
            <a:ext cx="4305704" cy="1069975"/>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261" y="987425"/>
            <a:ext cx="6541619" cy="5184775"/>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67119" y="2057400"/>
            <a:ext cx="4305704"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5652E72-418F-264F-8BD6-724A7AF04372}" type="slidenum">
              <a:rPr lang="en-US" altLang="en-US"/>
              <a:pPr>
                <a:defRPr/>
              </a:pPr>
              <a:t>‹#›</a:t>
            </a:fld>
            <a:endParaRPr lang="en-US" altLang="en-US"/>
          </a:p>
        </p:txBody>
      </p:sp>
    </p:spTree>
    <p:extLst>
      <p:ext uri="{BB962C8B-B14F-4D97-AF65-F5344CB8AC3E}">
        <p14:creationId xmlns:p14="http://schemas.microsoft.com/office/powerpoint/2010/main" val="96961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67118" y="990601"/>
            <a:ext cx="11257762" cy="5184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3AA15776-A1B0-1347-8253-79DDDAB40C23}" type="slidenum">
              <a:rPr lang="en-US" altLang="en-US"/>
              <a:pPr>
                <a:defRPr/>
              </a:pPr>
              <a:t>‹#›</a:t>
            </a:fld>
            <a:endParaRPr lang="en-US" altLang="en-US"/>
          </a:p>
        </p:txBody>
      </p:sp>
    </p:spTree>
    <p:extLst>
      <p:ext uri="{BB962C8B-B14F-4D97-AF65-F5344CB8AC3E}">
        <p14:creationId xmlns:p14="http://schemas.microsoft.com/office/powerpoint/2010/main" val="18951970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8069" y="838199"/>
            <a:ext cx="2626811"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7118" y="838199"/>
            <a:ext cx="8443322"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14B60FB7-BDDB-1844-A80B-BF05CBA45691}" type="slidenum">
              <a:rPr lang="en-US" altLang="en-US"/>
              <a:pPr>
                <a:defRPr/>
              </a:pPr>
              <a:t>‹#›</a:t>
            </a:fld>
            <a:endParaRPr lang="en-US" altLang="en-US"/>
          </a:p>
        </p:txBody>
      </p:sp>
    </p:spTree>
    <p:extLst>
      <p:ext uri="{BB962C8B-B14F-4D97-AF65-F5344CB8AC3E}">
        <p14:creationId xmlns:p14="http://schemas.microsoft.com/office/powerpoint/2010/main" val="4104687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txBox="1">
            <a:spLocks/>
          </p:cNvSpPr>
          <p:nvPr userDrawn="1"/>
        </p:nvSpPr>
        <p:spPr bwMode="auto">
          <a:xfrm>
            <a:off x="1123822" y="228600"/>
            <a:ext cx="10225801"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2400" b="1" kern="1200">
                <a:solidFill>
                  <a:srgbClr val="FF9933"/>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vl2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2pPr>
            <a:lvl3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3pPr>
            <a:lvl4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4pPr>
            <a:lvl5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5pPr>
            <a:lvl6pPr marL="25146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6pPr>
            <a:lvl7pPr marL="29718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7pPr>
            <a:lvl8pPr marL="34290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8pPr>
            <a:lvl9pPr marL="38862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9pPr>
          </a:lstStyle>
          <a:p>
            <a:pPr>
              <a:defRPr/>
            </a:pPr>
            <a:r>
              <a:rPr lang="en-US">
                <a:solidFill>
                  <a:srgbClr val="0070C0"/>
                </a:solidFill>
                <a:effectLst/>
              </a:rPr>
              <a:t>Click to edit Master title style</a:t>
            </a:r>
          </a:p>
        </p:txBody>
      </p:sp>
      <p:sp>
        <p:nvSpPr>
          <p:cNvPr id="3" name="Rectangle 5"/>
          <p:cNvSpPr>
            <a:spLocks noGrp="1" noChangeArrowheads="1"/>
          </p:cNvSpPr>
          <p:nvPr>
            <p:ph type="sldNum" idx="10"/>
          </p:nvPr>
        </p:nvSpPr>
        <p:spPr/>
        <p:txBody>
          <a:bodyPr/>
          <a:lstStyle>
            <a:lvl1pPr>
              <a:defRPr sz="1600" smtClean="0"/>
            </a:lvl1pPr>
          </a:lstStyle>
          <a:p>
            <a:pPr>
              <a:defRPr/>
            </a:pPr>
            <a:fld id="{585E166C-8C2C-284E-9EE1-8A85D055922D}" type="slidenum">
              <a:rPr lang="en-US" altLang="en-US"/>
              <a:pPr>
                <a:defRPr/>
              </a:pPr>
              <a:t>‹#›</a:t>
            </a:fld>
            <a:endParaRPr lang="en-US" altLang="en-US"/>
          </a:p>
        </p:txBody>
      </p:sp>
    </p:spTree>
    <p:extLst>
      <p:ext uri="{BB962C8B-B14F-4D97-AF65-F5344CB8AC3E}">
        <p14:creationId xmlns:p14="http://schemas.microsoft.com/office/powerpoint/2010/main" val="294128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489" y="1122363"/>
            <a:ext cx="9143023" cy="2387600"/>
          </a:xfrm>
        </p:spPr>
        <p:txBody>
          <a:bodyPr anchor="b"/>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489" y="3602038"/>
            <a:ext cx="914302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933" y="1066801"/>
            <a:ext cx="11163947" cy="5108575"/>
          </a:xfrm>
        </p:spPr>
        <p:txBody>
          <a:bodyPr/>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22067EE-7B0C-443F-95ED-32EC98329FAD}"/>
              </a:ext>
            </a:extLst>
          </p:cNvPr>
          <p:cNvGrpSpPr>
            <a:grpSpLocks noChangeAspect="1"/>
          </p:cNvGrpSpPr>
          <p:nvPr userDrawn="1"/>
        </p:nvGrpSpPr>
        <p:grpSpPr>
          <a:xfrm>
            <a:off x="5251847" y="698463"/>
            <a:ext cx="1688306" cy="27195"/>
            <a:chOff x="9673249" y="2043533"/>
            <a:chExt cx="7919727" cy="127577"/>
          </a:xfrm>
        </p:grpSpPr>
        <p:sp>
          <p:nvSpPr>
            <p:cNvPr id="5" name="Rectangle 4">
              <a:extLst>
                <a:ext uri="{FF2B5EF4-FFF2-40B4-BE49-F238E27FC236}">
                  <a16:creationId xmlns:a16="http://schemas.microsoft.com/office/drawing/2014/main" id="{517327A8-9EF1-4DFF-A77E-51D668A4B332}"/>
                </a:ext>
              </a:extLst>
            </p:cNvPr>
            <p:cNvSpPr/>
            <p:nvPr/>
          </p:nvSpPr>
          <p:spPr>
            <a:xfrm>
              <a:off x="9673249" y="2043533"/>
              <a:ext cx="1201582" cy="127577"/>
            </a:xfrm>
            <a:prstGeom prst="rect">
              <a:avLst/>
            </a:prstGeom>
            <a:solidFill>
              <a:srgbClr val="0E80C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6" name="Rectangle 5">
              <a:extLst>
                <a:ext uri="{FF2B5EF4-FFF2-40B4-BE49-F238E27FC236}">
                  <a16:creationId xmlns:a16="http://schemas.microsoft.com/office/drawing/2014/main" id="{6E929BEB-8631-40A5-84C0-9BD804E46879}"/>
                </a:ext>
              </a:extLst>
            </p:cNvPr>
            <p:cNvSpPr/>
            <p:nvPr/>
          </p:nvSpPr>
          <p:spPr>
            <a:xfrm>
              <a:off x="10988830" y="2043533"/>
              <a:ext cx="1201582" cy="127577"/>
            </a:xfrm>
            <a:prstGeom prst="rect">
              <a:avLst/>
            </a:prstGeom>
            <a:solidFill>
              <a:srgbClr val="119CF4"/>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7" name="Rectangle 6">
              <a:extLst>
                <a:ext uri="{FF2B5EF4-FFF2-40B4-BE49-F238E27FC236}">
                  <a16:creationId xmlns:a16="http://schemas.microsoft.com/office/drawing/2014/main" id="{1CEA59B6-B6C9-41B8-A29C-9B802F29D5DB}"/>
                </a:ext>
              </a:extLst>
            </p:cNvPr>
            <p:cNvSpPr/>
            <p:nvPr/>
          </p:nvSpPr>
          <p:spPr>
            <a:xfrm>
              <a:off x="12351686" y="2043533"/>
              <a:ext cx="1201582" cy="127577"/>
            </a:xfrm>
            <a:prstGeom prst="rect">
              <a:avLst/>
            </a:prstGeom>
            <a:solidFill>
              <a:srgbClr val="4454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8" name="Rectangle 7">
              <a:extLst>
                <a:ext uri="{FF2B5EF4-FFF2-40B4-BE49-F238E27FC236}">
                  <a16:creationId xmlns:a16="http://schemas.microsoft.com/office/drawing/2014/main" id="{C2F96260-F6C9-4E4F-A34A-3660C6FDB2F0}"/>
                </a:ext>
              </a:extLst>
            </p:cNvPr>
            <p:cNvSpPr/>
            <p:nvPr/>
          </p:nvSpPr>
          <p:spPr>
            <a:xfrm>
              <a:off x="13695169" y="2043533"/>
              <a:ext cx="1201582" cy="127577"/>
            </a:xfrm>
            <a:prstGeom prst="rect">
              <a:avLst/>
            </a:prstGeom>
            <a:solidFill>
              <a:srgbClr val="8AC153"/>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9" name="Rectangle 8">
              <a:extLst>
                <a:ext uri="{FF2B5EF4-FFF2-40B4-BE49-F238E27FC236}">
                  <a16:creationId xmlns:a16="http://schemas.microsoft.com/office/drawing/2014/main" id="{C81C5E4E-EBDD-4289-AED7-2EAEFC3CD623}"/>
                </a:ext>
              </a:extLst>
            </p:cNvPr>
            <p:cNvSpPr/>
            <p:nvPr/>
          </p:nvSpPr>
          <p:spPr>
            <a:xfrm>
              <a:off x="15026793" y="2043533"/>
              <a:ext cx="1201582" cy="127577"/>
            </a:xfrm>
            <a:prstGeom prst="rect">
              <a:avLst/>
            </a:prstGeom>
            <a:solidFill>
              <a:srgbClr val="BAEF6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69B678F4-A279-4B06-8ED8-DB054C61C91E}"/>
                </a:ext>
              </a:extLst>
            </p:cNvPr>
            <p:cNvSpPr/>
            <p:nvPr/>
          </p:nvSpPr>
          <p:spPr>
            <a:xfrm>
              <a:off x="16391394" y="2043533"/>
              <a:ext cx="1201582" cy="127577"/>
            </a:xfrm>
            <a:prstGeom prst="rect">
              <a:avLst/>
            </a:prstGeom>
            <a:solidFill>
              <a:srgbClr val="A9A8AB"/>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Lato Light"/>
                <a:ea typeface="+mn-ea"/>
                <a:cs typeface="+mn-cs"/>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605" y="1709739"/>
            <a:ext cx="10515063" cy="2852737"/>
          </a:xfrm>
        </p:spPr>
        <p:txBody>
          <a:bodyPr anchor="b"/>
          <a:lstStyle>
            <a:lvl1pPr>
              <a:defRPr sz="3600"/>
            </a:lvl1pPr>
          </a:lstStyle>
          <a:p>
            <a:r>
              <a:rPr lang="en-US"/>
              <a:t>Click to edit Master title style</a:t>
            </a:r>
          </a:p>
        </p:txBody>
      </p:sp>
      <p:sp>
        <p:nvSpPr>
          <p:cNvPr id="3" name="Text Placeholder 2"/>
          <p:cNvSpPr>
            <a:spLocks noGrp="1"/>
          </p:cNvSpPr>
          <p:nvPr>
            <p:ph type="body" idx="1"/>
          </p:nvPr>
        </p:nvSpPr>
        <p:spPr>
          <a:xfrm>
            <a:off x="832605" y="4589464"/>
            <a:ext cx="105150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3.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838470" y="250276"/>
            <a:ext cx="1051310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8" name="Rectangle 2"/>
          <p:cNvSpPr>
            <a:spLocks noGrp="1" noChangeArrowheads="1"/>
          </p:cNvSpPr>
          <p:nvPr>
            <p:ph type="body" idx="1"/>
          </p:nvPr>
        </p:nvSpPr>
        <p:spPr bwMode="auto">
          <a:xfrm>
            <a:off x="838470" y="1066801"/>
            <a:ext cx="10513107" cy="510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pic>
        <p:nvPicPr>
          <p:cNvPr id="1031" name="Picture 2"/>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225552" y="250276"/>
            <a:ext cx="3649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EF59DA53-1A2B-47AD-B0C0-056133D0CAEC}"/>
              </a:ext>
            </a:extLst>
          </p:cNvPr>
          <p:cNvSpPr>
            <a:spLocks/>
          </p:cNvSpPr>
          <p:nvPr userDrawn="1"/>
        </p:nvSpPr>
        <p:spPr>
          <a:xfrm>
            <a:off x="11600669" y="250276"/>
            <a:ext cx="422077" cy="422189"/>
          </a:xfrm>
          <a:prstGeom prst="ellipse">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Light"/>
              <a:cs typeface="Roboto Light"/>
            </a:endParaRPr>
          </a:p>
        </p:txBody>
      </p:sp>
      <p:sp>
        <p:nvSpPr>
          <p:cNvPr id="11" name="TextBox 10">
            <a:extLst>
              <a:ext uri="{FF2B5EF4-FFF2-40B4-BE49-F238E27FC236}">
                <a16:creationId xmlns:a16="http://schemas.microsoft.com/office/drawing/2014/main" id="{92C3EE4C-9BC7-48EA-BBEF-24357FF98F53}"/>
              </a:ext>
            </a:extLst>
          </p:cNvPr>
          <p:cNvSpPr txBox="1">
            <a:spLocks/>
          </p:cNvSpPr>
          <p:nvPr userDrawn="1"/>
        </p:nvSpPr>
        <p:spPr>
          <a:xfrm>
            <a:off x="11423904" y="278728"/>
            <a:ext cx="780288" cy="369296"/>
          </a:xfrm>
          <a:prstGeom prst="rect">
            <a:avLst/>
          </a:prstGeom>
          <a:noFill/>
        </p:spPr>
        <p:txBody>
          <a:bodyPr wrap="square" lIns="182843" tIns="91422" rIns="182843" bIns="91422" rtlCol="0">
            <a:spAutoFit/>
          </a:bodyPr>
          <a:lstStyle/>
          <a:p>
            <a:pPr algn="ctr"/>
            <a:fld id="{8C8643B8-3AF7-4439-9600-88F6D67B04F6}" type="slidenum">
              <a:rPr lang="id-ID" sz="1200" b="1" smtClean="0">
                <a:solidFill>
                  <a:schemeClr val="bg1"/>
                </a:solidFill>
                <a:latin typeface="Roboto Light"/>
                <a:cs typeface="Roboto Light"/>
              </a:rPr>
              <a:pPr algn="ctr"/>
              <a:t>‹#›</a:t>
            </a:fld>
            <a:endParaRPr lang="id-ID" sz="2400" dirty="0">
              <a:solidFill>
                <a:schemeClr val="bg1"/>
              </a:solidFill>
              <a:latin typeface="Roboto Light"/>
              <a:cs typeface="Roboto Light"/>
            </a:endParaRPr>
          </a:p>
        </p:txBody>
      </p:sp>
    </p:spTree>
    <p:extLst>
      <p:ext uri="{BB962C8B-B14F-4D97-AF65-F5344CB8AC3E}">
        <p14:creationId xmlns:p14="http://schemas.microsoft.com/office/powerpoint/2010/main" val="749005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10" r:id="rId7"/>
    <p:sldLayoutId id="2147483711" r:id="rId8"/>
    <p:sldLayoutId id="2147483712" r:id="rId9"/>
    <p:sldLayoutId id="2147483713" r:id="rId10"/>
    <p:sldLayoutId id="2147483714" r:id="rId11"/>
    <p:sldLayoutId id="2147483715" r:id="rId12"/>
    <p:sldLayoutId id="2147483732" r:id="rId13"/>
    <p:sldLayoutId id="2147483730" r:id="rId14"/>
    <p:sldLayoutId id="2147483716" r:id="rId15"/>
    <p:sldLayoutId id="2147483717" r:id="rId16"/>
    <p:sldLayoutId id="2147483718" r:id="rId17"/>
    <p:sldLayoutId id="2147483719" r:id="rId18"/>
    <p:sldLayoutId id="2147483720" r:id="rId19"/>
    <p:sldLayoutId id="2147483722" r:id="rId20"/>
    <p:sldLayoutId id="2147483729" r:id="rId21"/>
    <p:sldLayoutId id="2147483783" r:id="rId22"/>
  </p:sldLayoutIdLst>
  <p:hf hdr="0" ftr="0" dt="0"/>
  <p:txStyles>
    <p:titleStyle>
      <a:lvl1pPr algn="ctr" defTabSz="457200" rtl="0" eaLnBrk="0" fontAlgn="base" hangingPunct="0">
        <a:lnSpc>
          <a:spcPct val="90000"/>
        </a:lnSpc>
        <a:spcBef>
          <a:spcPct val="0"/>
        </a:spcBef>
        <a:spcAft>
          <a:spcPct val="0"/>
        </a:spcAft>
        <a:buClr>
          <a:srgbClr val="000000"/>
        </a:buClr>
        <a:buSzPct val="100000"/>
        <a:buFont typeface="Times New Roman" charset="0"/>
        <a:defRPr sz="2400" b="1" kern="1200" cap="all" baseline="0">
          <a:solidFill>
            <a:srgbClr val="0070C0"/>
          </a:solidFill>
          <a:latin typeface="Segoe UI" panose="020B0502040204020203" pitchFamily="34" charset="0"/>
          <a:ea typeface="Tahoma" panose="020B0604030504040204" pitchFamily="34" charset="0"/>
          <a:cs typeface="Segoe UI" panose="020B0502040204020203" pitchFamily="34" charset="0"/>
        </a:defRPr>
      </a:lvl1pPr>
      <a:lvl2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2pPr>
      <a:lvl3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3pPr>
      <a:lvl4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4pPr>
      <a:lvl5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5pPr>
      <a:lvl6pPr marL="25146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6pPr>
      <a:lvl7pPr marL="29718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7pPr>
      <a:lvl8pPr marL="34290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8pPr>
      <a:lvl9pPr marL="38862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9pPr>
    </p:titleStyle>
    <p:bodyStyle>
      <a:lvl1pPr marL="342900" indent="-342900" algn="l" defTabSz="457200" rtl="0" eaLnBrk="0" fontAlgn="base" hangingPunct="0">
        <a:lnSpc>
          <a:spcPct val="90000"/>
        </a:lnSpc>
        <a:spcBef>
          <a:spcPts val="813"/>
        </a:spcBef>
        <a:spcAft>
          <a:spcPct val="0"/>
        </a:spcAft>
        <a:buClr>
          <a:srgbClr val="0070C0"/>
        </a:buClr>
        <a:buSzPct val="100000"/>
        <a:buFont typeface="Arial" panose="020B0604020202020204" pitchFamily="34" charset="0"/>
        <a:buChar char="•"/>
        <a:defRPr sz="2000" kern="1200" baseline="0">
          <a:solidFill>
            <a:srgbClr val="0070C0"/>
          </a:solidFill>
          <a:latin typeface="Segoe UI" panose="020B0502040204020203" pitchFamily="34" charset="0"/>
          <a:ea typeface="Tahoma" panose="020B0604030504040204" pitchFamily="34" charset="0"/>
          <a:cs typeface="Segoe UI" panose="020B0502040204020203" pitchFamily="34" charset="0"/>
        </a:defRPr>
      </a:lvl1pPr>
      <a:lvl2pPr marL="742950" indent="-285750" algn="l" defTabSz="457200" rtl="0" eaLnBrk="0" fontAlgn="base" hangingPunct="0">
        <a:lnSpc>
          <a:spcPct val="90000"/>
        </a:lnSpc>
        <a:spcBef>
          <a:spcPts val="400"/>
        </a:spcBef>
        <a:spcAft>
          <a:spcPct val="0"/>
        </a:spcAft>
        <a:buClr>
          <a:srgbClr val="0070C0"/>
        </a:buClr>
        <a:buSzPct val="100000"/>
        <a:buFont typeface="Arial" panose="020B0604020202020204" pitchFamily="34" charset="0"/>
        <a:buChar char="•"/>
        <a:defRPr kern="1200" baseline="0">
          <a:solidFill>
            <a:srgbClr val="0070C0"/>
          </a:solidFill>
          <a:latin typeface="Segoe UI" panose="020B0502040204020203" pitchFamily="34" charset="0"/>
          <a:ea typeface="Tahoma" panose="020B0604030504040204" pitchFamily="34" charset="0"/>
          <a:cs typeface="Segoe UI" panose="020B0502040204020203" pitchFamily="34" charset="0"/>
        </a:defRPr>
      </a:lvl2pPr>
      <a:lvl3pPr marL="1200150" indent="-285750" algn="l" defTabSz="457200" rtl="0" eaLnBrk="0" fontAlgn="base" hangingPunct="0">
        <a:lnSpc>
          <a:spcPct val="90000"/>
        </a:lnSpc>
        <a:spcBef>
          <a:spcPts val="400"/>
        </a:spcBef>
        <a:spcAft>
          <a:spcPct val="0"/>
        </a:spcAft>
        <a:buClr>
          <a:srgbClr val="0070C0"/>
        </a:buClr>
        <a:buSzPct val="100000"/>
        <a:buFont typeface="Arial" panose="020B0604020202020204" pitchFamily="34" charset="0"/>
        <a:buChar char="•"/>
        <a:defRPr sz="1600" kern="1200" baseline="0">
          <a:solidFill>
            <a:srgbClr val="0070C0"/>
          </a:solidFill>
          <a:latin typeface="Segoe UI" panose="020B0502040204020203" pitchFamily="34" charset="0"/>
          <a:ea typeface="Tahoma" panose="020B0604030504040204" pitchFamily="34" charset="0"/>
          <a:cs typeface="Segoe UI" panose="020B0502040204020203" pitchFamily="34" charset="0"/>
        </a:defRPr>
      </a:lvl3pPr>
      <a:lvl4pPr marL="1657350" indent="-285750" algn="l" defTabSz="457200" rtl="0" eaLnBrk="0" fontAlgn="base" hangingPunct="0">
        <a:lnSpc>
          <a:spcPct val="90000"/>
        </a:lnSpc>
        <a:spcBef>
          <a:spcPts val="400"/>
        </a:spcBef>
        <a:spcAft>
          <a:spcPct val="0"/>
        </a:spcAft>
        <a:buClr>
          <a:srgbClr val="0070C0"/>
        </a:buClr>
        <a:buSzPct val="100000"/>
        <a:buFont typeface="Arial" panose="020B0604020202020204" pitchFamily="34" charset="0"/>
        <a:buChar char="•"/>
        <a:defRPr sz="1400" kern="1200" baseline="0">
          <a:solidFill>
            <a:srgbClr val="0070C0"/>
          </a:solidFill>
          <a:latin typeface="Segoe UI" panose="020B0502040204020203" pitchFamily="34" charset="0"/>
          <a:ea typeface="Tahoma" panose="020B0604030504040204" pitchFamily="34" charset="0"/>
          <a:cs typeface="Segoe UI" panose="020B0502040204020203" pitchFamily="34" charset="0"/>
        </a:defRPr>
      </a:lvl4pPr>
      <a:lvl5pPr marL="2114550" indent="-285750" algn="l" defTabSz="457200" rtl="0" eaLnBrk="0" fontAlgn="base" hangingPunct="0">
        <a:lnSpc>
          <a:spcPct val="90000"/>
        </a:lnSpc>
        <a:spcBef>
          <a:spcPts val="400"/>
        </a:spcBef>
        <a:spcAft>
          <a:spcPct val="0"/>
        </a:spcAft>
        <a:buClr>
          <a:srgbClr val="0070C0"/>
        </a:buClr>
        <a:buSzPct val="100000"/>
        <a:buFont typeface="Arial" panose="020B0604020202020204" pitchFamily="34" charset="0"/>
        <a:buChar char="•"/>
        <a:defRPr sz="1400" kern="1200" baseline="0">
          <a:solidFill>
            <a:srgbClr val="0070C0"/>
          </a:solidFill>
          <a:latin typeface="Segoe UI" panose="020B0502040204020203" pitchFamily="34" charset="0"/>
          <a:ea typeface="Tahom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838470" y="250276"/>
            <a:ext cx="1051310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8" name="Rectangle 2"/>
          <p:cNvSpPr>
            <a:spLocks noGrp="1" noChangeArrowheads="1"/>
          </p:cNvSpPr>
          <p:nvPr>
            <p:ph type="body" idx="1"/>
          </p:nvPr>
        </p:nvSpPr>
        <p:spPr bwMode="auto">
          <a:xfrm>
            <a:off x="838470" y="1066801"/>
            <a:ext cx="10513107" cy="510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 name="Oval 9">
            <a:extLst>
              <a:ext uri="{FF2B5EF4-FFF2-40B4-BE49-F238E27FC236}">
                <a16:creationId xmlns:a16="http://schemas.microsoft.com/office/drawing/2014/main" id="{EF59DA53-1A2B-47AD-B0C0-056133D0CAEC}"/>
              </a:ext>
            </a:extLst>
          </p:cNvPr>
          <p:cNvSpPr>
            <a:spLocks/>
          </p:cNvSpPr>
          <p:nvPr userDrawn="1"/>
        </p:nvSpPr>
        <p:spPr>
          <a:xfrm>
            <a:off x="11600669" y="250276"/>
            <a:ext cx="422077" cy="422189"/>
          </a:xfrm>
          <a:prstGeom prst="ellipse">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Light"/>
              <a:cs typeface="Roboto Light"/>
            </a:endParaRPr>
          </a:p>
        </p:txBody>
      </p:sp>
      <p:sp>
        <p:nvSpPr>
          <p:cNvPr id="11" name="TextBox 10">
            <a:extLst>
              <a:ext uri="{FF2B5EF4-FFF2-40B4-BE49-F238E27FC236}">
                <a16:creationId xmlns:a16="http://schemas.microsoft.com/office/drawing/2014/main" id="{92C3EE4C-9BC7-48EA-BBEF-24357FF98F53}"/>
              </a:ext>
            </a:extLst>
          </p:cNvPr>
          <p:cNvSpPr txBox="1">
            <a:spLocks/>
          </p:cNvSpPr>
          <p:nvPr userDrawn="1"/>
        </p:nvSpPr>
        <p:spPr>
          <a:xfrm>
            <a:off x="11423904" y="278728"/>
            <a:ext cx="780288" cy="369296"/>
          </a:xfrm>
          <a:prstGeom prst="rect">
            <a:avLst/>
          </a:prstGeom>
          <a:noFill/>
        </p:spPr>
        <p:txBody>
          <a:bodyPr wrap="square" lIns="182843" tIns="91422" rIns="182843" bIns="91422" rtlCol="0">
            <a:spAutoFit/>
          </a:bodyPr>
          <a:lstStyle/>
          <a:p>
            <a:pPr algn="ctr"/>
            <a:fld id="{8C8643B8-3AF7-4439-9600-88F6D67B04F6}" type="slidenum">
              <a:rPr lang="id-ID" sz="1200" b="1" smtClean="0">
                <a:solidFill>
                  <a:schemeClr val="tx1"/>
                </a:solidFill>
                <a:latin typeface="Roboto Light"/>
                <a:cs typeface="Roboto Light"/>
              </a:rPr>
              <a:pPr algn="ctr"/>
              <a:t>‹#›</a:t>
            </a:fld>
            <a:endParaRPr lang="id-ID" sz="2400" dirty="0">
              <a:solidFill>
                <a:schemeClr val="tx1"/>
              </a:solidFill>
              <a:latin typeface="Roboto Light"/>
              <a:cs typeface="Roboto Light"/>
            </a:endParaRPr>
          </a:p>
        </p:txBody>
      </p:sp>
      <p:pic>
        <p:nvPicPr>
          <p:cNvPr id="7" name="Picture 6">
            <a:extLst>
              <a:ext uri="{FF2B5EF4-FFF2-40B4-BE49-F238E27FC236}">
                <a16:creationId xmlns:a16="http://schemas.microsoft.com/office/drawing/2014/main" id="{AC4AD5EA-9281-43C1-BA10-4D9CDCC0BE4E}"/>
              </a:ext>
            </a:extLst>
          </p:cNvPr>
          <p:cNvPicPr>
            <a:picLocks noChangeAspect="1"/>
          </p:cNvPicPr>
          <p:nvPr userDrawn="1"/>
        </p:nvPicPr>
        <p:blipFill>
          <a:blip r:embed="rId23" cstate="print">
            <a:extLst>
              <a:ext uri="{28A0092B-C50C-407E-A947-70E740481C1C}">
                <a14:useLocalDpi xmlns:a14="http://schemas.microsoft.com/office/drawing/2010/main"/>
              </a:ext>
            </a:extLst>
          </a:blip>
          <a:srcRect l="29652" r="27975" b="19270"/>
          <a:stretch>
            <a:fillRect/>
          </a:stretch>
        </p:blipFill>
        <p:spPr>
          <a:xfrm>
            <a:off x="174108" y="250276"/>
            <a:ext cx="592035" cy="570177"/>
          </a:xfrm>
          <a:prstGeom prst="rect">
            <a:avLst/>
          </a:prstGeom>
        </p:spPr>
      </p:pic>
    </p:spTree>
    <p:extLst>
      <p:ext uri="{BB962C8B-B14F-4D97-AF65-F5344CB8AC3E}">
        <p14:creationId xmlns:p14="http://schemas.microsoft.com/office/powerpoint/2010/main" val="4109638671"/>
      </p:ext>
    </p:extLst>
  </p:cSld>
  <p:clrMap bg1="dk1" tx1="lt1" bg2="dk2" tx2="lt2" accent1="accent1" accent2="accent2" accent3="accent3" accent4="accent4" accent5="accent5" accent6="accent6" hlink="hlink" folHlink="folHlink"/>
  <p:sldLayoutIdLst>
    <p:sldLayoutId id="2147483755"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Lst>
  <p:hf hdr="0" ftr="0" dt="0"/>
  <p:txStyles>
    <p:titleStyle>
      <a:lvl1pPr algn="ctr" defTabSz="457200" rtl="0" eaLnBrk="0" fontAlgn="base" hangingPunct="0">
        <a:lnSpc>
          <a:spcPct val="90000"/>
        </a:lnSpc>
        <a:spcBef>
          <a:spcPct val="0"/>
        </a:spcBef>
        <a:spcAft>
          <a:spcPct val="0"/>
        </a:spcAft>
        <a:buClr>
          <a:srgbClr val="000000"/>
        </a:buClr>
        <a:buSzPct val="100000"/>
        <a:buFont typeface="Times New Roman" charset="0"/>
        <a:defRPr sz="2400" b="1" kern="1200" cap="all" baseline="0">
          <a:solidFill>
            <a:schemeClr val="tx1"/>
          </a:solidFill>
          <a:latin typeface="Segoe UI" panose="020B0502040204020203" pitchFamily="34" charset="0"/>
          <a:ea typeface="Tahoma" panose="020B0604030504040204" pitchFamily="34" charset="0"/>
          <a:cs typeface="Segoe UI" panose="020B0502040204020203" pitchFamily="34" charset="0"/>
        </a:defRPr>
      </a:lvl1pPr>
      <a:lvl2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2pPr>
      <a:lvl3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3pPr>
      <a:lvl4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4pPr>
      <a:lvl5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5pPr>
      <a:lvl6pPr marL="25146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6pPr>
      <a:lvl7pPr marL="29718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7pPr>
      <a:lvl8pPr marL="34290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8pPr>
      <a:lvl9pPr marL="38862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9pPr>
    </p:titleStyle>
    <p:bodyStyle>
      <a:lvl1pPr marL="342900" indent="-342900" algn="l" defTabSz="457200" rtl="0" eaLnBrk="0" fontAlgn="base" hangingPunct="0">
        <a:lnSpc>
          <a:spcPct val="90000"/>
        </a:lnSpc>
        <a:spcBef>
          <a:spcPts val="813"/>
        </a:spcBef>
        <a:spcAft>
          <a:spcPct val="0"/>
        </a:spcAft>
        <a:buClr>
          <a:schemeClr val="tx1"/>
        </a:buClr>
        <a:buSzPct val="100000"/>
        <a:buFont typeface="Arial" panose="020B0604020202020204" pitchFamily="34" charset="0"/>
        <a:buChar char="•"/>
        <a:defRPr sz="2000" kern="1200" baseline="0">
          <a:solidFill>
            <a:schemeClr val="tx1"/>
          </a:solidFill>
          <a:latin typeface="Segoe UI" panose="020B0502040204020203" pitchFamily="34" charset="0"/>
          <a:ea typeface="Tahoma" panose="020B0604030504040204" pitchFamily="34" charset="0"/>
          <a:cs typeface="Segoe UI" panose="020B0502040204020203" pitchFamily="34" charset="0"/>
        </a:defRPr>
      </a:lvl1pPr>
      <a:lvl2pPr marL="742950" indent="-285750" algn="l" defTabSz="457200" rtl="0" eaLnBrk="0" fontAlgn="base" hangingPunct="0">
        <a:lnSpc>
          <a:spcPct val="90000"/>
        </a:lnSpc>
        <a:spcBef>
          <a:spcPts val="400"/>
        </a:spcBef>
        <a:spcAft>
          <a:spcPct val="0"/>
        </a:spcAft>
        <a:buClr>
          <a:schemeClr val="tx1"/>
        </a:buClr>
        <a:buSzPct val="100000"/>
        <a:buFont typeface="Arial" panose="020B0604020202020204" pitchFamily="34" charset="0"/>
        <a:buChar char="•"/>
        <a:defRPr kern="1200" baseline="0">
          <a:solidFill>
            <a:schemeClr val="tx1"/>
          </a:solidFill>
          <a:latin typeface="Segoe UI" panose="020B0502040204020203" pitchFamily="34" charset="0"/>
          <a:ea typeface="Tahoma" panose="020B0604030504040204" pitchFamily="34" charset="0"/>
          <a:cs typeface="Segoe UI" panose="020B0502040204020203" pitchFamily="34" charset="0"/>
        </a:defRPr>
      </a:lvl2pPr>
      <a:lvl3pPr marL="1200150" indent="-285750" algn="l" defTabSz="457200" rtl="0" eaLnBrk="0" fontAlgn="base" hangingPunct="0">
        <a:lnSpc>
          <a:spcPct val="90000"/>
        </a:lnSpc>
        <a:spcBef>
          <a:spcPts val="400"/>
        </a:spcBef>
        <a:spcAft>
          <a:spcPct val="0"/>
        </a:spcAft>
        <a:buClr>
          <a:schemeClr val="tx1"/>
        </a:buClr>
        <a:buSzPct val="100000"/>
        <a:buFont typeface="Arial" panose="020B0604020202020204" pitchFamily="34" charset="0"/>
        <a:buChar char="•"/>
        <a:defRPr sz="1600" kern="1200" baseline="0">
          <a:solidFill>
            <a:schemeClr val="tx1"/>
          </a:solidFill>
          <a:latin typeface="Segoe UI" panose="020B0502040204020203" pitchFamily="34" charset="0"/>
          <a:ea typeface="Tahoma" panose="020B0604030504040204" pitchFamily="34" charset="0"/>
          <a:cs typeface="Segoe UI" panose="020B0502040204020203" pitchFamily="34" charset="0"/>
        </a:defRPr>
      </a:lvl3pPr>
      <a:lvl4pPr marL="1657350" indent="-285750" algn="l" defTabSz="457200" rtl="0" eaLnBrk="0" fontAlgn="base" hangingPunct="0">
        <a:lnSpc>
          <a:spcPct val="90000"/>
        </a:lnSpc>
        <a:spcBef>
          <a:spcPts val="400"/>
        </a:spcBef>
        <a:spcAft>
          <a:spcPct val="0"/>
        </a:spcAft>
        <a:buClr>
          <a:schemeClr val="tx1"/>
        </a:buClr>
        <a:buSzPct val="100000"/>
        <a:buFont typeface="Arial" panose="020B0604020202020204" pitchFamily="34" charset="0"/>
        <a:buChar char="•"/>
        <a:defRPr sz="1400" kern="1200" baseline="0">
          <a:solidFill>
            <a:schemeClr val="tx1"/>
          </a:solidFill>
          <a:latin typeface="Segoe UI" panose="020B0502040204020203" pitchFamily="34" charset="0"/>
          <a:ea typeface="Tahoma" panose="020B0604030504040204" pitchFamily="34" charset="0"/>
          <a:cs typeface="Segoe UI" panose="020B0502040204020203" pitchFamily="34" charset="0"/>
        </a:defRPr>
      </a:lvl4pPr>
      <a:lvl5pPr marL="2114550" indent="-285750" algn="l" defTabSz="457200" rtl="0" eaLnBrk="0" fontAlgn="base" hangingPunct="0">
        <a:lnSpc>
          <a:spcPct val="90000"/>
        </a:lnSpc>
        <a:spcBef>
          <a:spcPts val="400"/>
        </a:spcBef>
        <a:spcAft>
          <a:spcPct val="0"/>
        </a:spcAft>
        <a:buClr>
          <a:schemeClr val="tx1"/>
        </a:buClr>
        <a:buSzPct val="100000"/>
        <a:buFont typeface="Arial" panose="020B0604020202020204" pitchFamily="34" charset="0"/>
        <a:buChar char="•"/>
        <a:defRPr sz="1400" kern="1200" baseline="0">
          <a:solidFill>
            <a:schemeClr val="tx1"/>
          </a:solidFill>
          <a:latin typeface="Segoe UI" panose="020B0502040204020203" pitchFamily="34" charset="0"/>
          <a:ea typeface="Tahom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55" y="6356350"/>
            <a:ext cx="12192001"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
          <p:cNvSpPr>
            <a:spLocks noGrp="1" noChangeArrowheads="1"/>
          </p:cNvSpPr>
          <p:nvPr>
            <p:ph type="title"/>
          </p:nvPr>
        </p:nvSpPr>
        <p:spPr bwMode="auto">
          <a:xfrm>
            <a:off x="1123823" y="254000"/>
            <a:ext cx="10227754"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8" name="Rectangle 2"/>
          <p:cNvSpPr>
            <a:spLocks noGrp="1" noChangeArrowheads="1"/>
          </p:cNvSpPr>
          <p:nvPr>
            <p:ph type="body" idx="1"/>
          </p:nvPr>
        </p:nvSpPr>
        <p:spPr bwMode="auto">
          <a:xfrm>
            <a:off x="838471" y="1066801"/>
            <a:ext cx="10513107" cy="510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9" name="Text Box 3"/>
          <p:cNvSpPr txBox="1">
            <a:spLocks noChangeArrowheads="1"/>
          </p:cNvSpPr>
          <p:nvPr/>
        </p:nvSpPr>
        <p:spPr bwMode="auto">
          <a:xfrm>
            <a:off x="842379" y="6416677"/>
            <a:ext cx="2742124"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172">
              <a:buClr>
                <a:srgbClr val="000000"/>
              </a:buClr>
              <a:buSzPct val="100000"/>
              <a:buFont typeface="Times New Roman" charset="0"/>
              <a:buNone/>
            </a:pPr>
            <a:endParaRPr lang="en-US" altLang="en-US">
              <a:solidFill>
                <a:srgbClr val="000000"/>
              </a:solidFill>
            </a:endParaRPr>
          </a:p>
        </p:txBody>
      </p:sp>
      <p:sp>
        <p:nvSpPr>
          <p:cNvPr id="2" name="Rectangle 5"/>
          <p:cNvSpPr>
            <a:spLocks noGrp="1" noChangeArrowheads="1"/>
          </p:cNvSpPr>
          <p:nvPr>
            <p:ph type="sldNum"/>
          </p:nvPr>
        </p:nvSpPr>
        <p:spPr bwMode="auto">
          <a:xfrm>
            <a:off x="4725916" y="6418265"/>
            <a:ext cx="2740171"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a:buClrTx/>
              <a:buSzPct val="100000"/>
              <a:buFontTx/>
              <a:buNone/>
              <a:tabLst>
                <a:tab pos="0" algn="l"/>
                <a:tab pos="457086" algn="l"/>
                <a:tab pos="914172" algn="l"/>
                <a:tab pos="1371257" algn="l"/>
                <a:tab pos="1828343" algn="l"/>
                <a:tab pos="2285429" algn="l"/>
                <a:tab pos="2742514" algn="l"/>
                <a:tab pos="3199600" algn="l"/>
                <a:tab pos="3656686" algn="l"/>
                <a:tab pos="4113772" algn="l"/>
                <a:tab pos="4570857" algn="l"/>
                <a:tab pos="5027943" algn="l"/>
                <a:tab pos="5485029" algn="l"/>
                <a:tab pos="5942114" algn="l"/>
                <a:tab pos="6399200" algn="l"/>
                <a:tab pos="6856286" algn="l"/>
                <a:tab pos="7313371" algn="l"/>
                <a:tab pos="7770457" algn="l"/>
                <a:tab pos="8227543" algn="l"/>
                <a:tab pos="8684629" algn="l"/>
                <a:tab pos="9141714" algn="l"/>
              </a:tabLst>
              <a:defRPr sz="1600" smtClean="0">
                <a:solidFill>
                  <a:srgbClr val="FFFFFF"/>
                </a:solidFill>
                <a:latin typeface="Arial" panose="020B0604020202020204" pitchFamily="34" charset="0"/>
                <a:ea typeface="Microsoft YaHei" panose="020B0503020204020204" pitchFamily="34" charset="-122"/>
              </a:defRPr>
            </a:lvl1pPr>
          </a:lstStyle>
          <a:p>
            <a:pPr defTabSz="914172">
              <a:defRPr/>
            </a:pPr>
            <a:fld id="{3B10F316-94BB-A042-9DCF-8F22C1FA369B}" type="slidenum">
              <a:rPr lang="en-US" altLang="en-US"/>
              <a:pPr defTabSz="914172">
                <a:defRPr/>
              </a:pPr>
              <a:t>‹#›</a:t>
            </a:fld>
            <a:endParaRPr lang="en-US" altLang="en-US"/>
          </a:p>
        </p:txBody>
      </p:sp>
      <p:pic>
        <p:nvPicPr>
          <p:cNvPr id="1031" name="Picture 2"/>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9491" y="204789"/>
            <a:ext cx="558980" cy="68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bwMode="auto">
          <a:xfrm>
            <a:off x="1123823" y="718280"/>
            <a:ext cx="10227754" cy="0"/>
          </a:xfrm>
          <a:prstGeom prst="line">
            <a:avLst/>
          </a:prstGeom>
          <a:ln w="38100">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 name="TextBox 2"/>
          <p:cNvSpPr txBox="1"/>
          <p:nvPr userDrawn="1"/>
        </p:nvSpPr>
        <p:spPr>
          <a:xfrm>
            <a:off x="279490" y="6412470"/>
            <a:ext cx="3111410" cy="369332"/>
          </a:xfrm>
          <a:prstGeom prst="rect">
            <a:avLst/>
          </a:prstGeom>
          <a:noFill/>
        </p:spPr>
        <p:txBody>
          <a:bodyPr wrap="square" rtlCol="0">
            <a:spAutoFit/>
          </a:bodyPr>
          <a:lstStyle/>
          <a:p>
            <a:pPr defTabSz="914172"/>
            <a:r>
              <a:rPr lang="en-US" b="1" dirty="0">
                <a:solidFill>
                  <a:srgbClr val="FFFFFF"/>
                </a:solidFill>
              </a:rPr>
              <a:t>VNPT IT</a:t>
            </a:r>
          </a:p>
        </p:txBody>
      </p:sp>
    </p:spTree>
    <p:extLst>
      <p:ext uri="{BB962C8B-B14F-4D97-AF65-F5344CB8AC3E}">
        <p14:creationId xmlns:p14="http://schemas.microsoft.com/office/powerpoint/2010/main" val="264004051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l" defTabSz="457086" rtl="0" eaLnBrk="0" fontAlgn="base" hangingPunct="0">
        <a:lnSpc>
          <a:spcPct val="90000"/>
        </a:lnSpc>
        <a:spcBef>
          <a:spcPct val="0"/>
        </a:spcBef>
        <a:spcAft>
          <a:spcPct val="0"/>
        </a:spcAft>
        <a:buClr>
          <a:srgbClr val="000000"/>
        </a:buClr>
        <a:buSzPct val="100000"/>
        <a:buFont typeface="Times New Roman" charset="0"/>
        <a:defRPr sz="2400" b="1" kern="1200">
          <a:solidFill>
            <a:srgbClr val="0070C0"/>
          </a:solidFill>
          <a:latin typeface="Tahoma" panose="020B0604030504040204" pitchFamily="34" charset="0"/>
          <a:ea typeface="Tahoma" panose="020B0604030504040204" pitchFamily="34" charset="0"/>
          <a:cs typeface="Tahoma" panose="020B0604030504040204" pitchFamily="34" charset="0"/>
        </a:defRPr>
      </a:lvl1pPr>
      <a:lvl2pPr algn="l" defTabSz="457086"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2pPr>
      <a:lvl3pPr algn="l" defTabSz="457086"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3pPr>
      <a:lvl4pPr algn="l" defTabSz="457086"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4pPr>
      <a:lvl5pPr algn="l" defTabSz="457086"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5pPr>
      <a:lvl6pPr marL="2513972" indent="-228543" algn="l" defTabSz="457086" rtl="0" eaLnBrk="0" fontAlgn="base" hangingPunct="0">
        <a:lnSpc>
          <a:spcPct val="90000"/>
        </a:lnSpc>
        <a:spcBef>
          <a:spcPct val="0"/>
        </a:spcBef>
        <a:spcAft>
          <a:spcPct val="0"/>
        </a:spcAft>
        <a:buClr>
          <a:srgbClr val="000000"/>
        </a:buClr>
        <a:buSzPct val="100000"/>
        <a:buFont typeface="Times New Roman" panose="02020603050405020304" pitchFamily="18" charset="0"/>
        <a:defRPr sz="3499">
          <a:solidFill>
            <a:srgbClr val="000000"/>
          </a:solidFill>
          <a:latin typeface="Calibri Light" panose="020F0302020204030204" pitchFamily="34" charset="0"/>
          <a:ea typeface="Microsoft YaHei" panose="020B0503020204020204" pitchFamily="34" charset="-122"/>
        </a:defRPr>
      </a:lvl6pPr>
      <a:lvl7pPr marL="2971057" indent="-228543" algn="l" defTabSz="457086" rtl="0" eaLnBrk="0" fontAlgn="base" hangingPunct="0">
        <a:lnSpc>
          <a:spcPct val="90000"/>
        </a:lnSpc>
        <a:spcBef>
          <a:spcPct val="0"/>
        </a:spcBef>
        <a:spcAft>
          <a:spcPct val="0"/>
        </a:spcAft>
        <a:buClr>
          <a:srgbClr val="000000"/>
        </a:buClr>
        <a:buSzPct val="100000"/>
        <a:buFont typeface="Times New Roman" panose="02020603050405020304" pitchFamily="18" charset="0"/>
        <a:defRPr sz="3499">
          <a:solidFill>
            <a:srgbClr val="000000"/>
          </a:solidFill>
          <a:latin typeface="Calibri Light" panose="020F0302020204030204" pitchFamily="34" charset="0"/>
          <a:ea typeface="Microsoft YaHei" panose="020B0503020204020204" pitchFamily="34" charset="-122"/>
        </a:defRPr>
      </a:lvl7pPr>
      <a:lvl8pPr marL="3428143" indent="-228543" algn="l" defTabSz="457086" rtl="0" eaLnBrk="0" fontAlgn="base" hangingPunct="0">
        <a:lnSpc>
          <a:spcPct val="90000"/>
        </a:lnSpc>
        <a:spcBef>
          <a:spcPct val="0"/>
        </a:spcBef>
        <a:spcAft>
          <a:spcPct val="0"/>
        </a:spcAft>
        <a:buClr>
          <a:srgbClr val="000000"/>
        </a:buClr>
        <a:buSzPct val="100000"/>
        <a:buFont typeface="Times New Roman" panose="02020603050405020304" pitchFamily="18" charset="0"/>
        <a:defRPr sz="3499">
          <a:solidFill>
            <a:srgbClr val="000000"/>
          </a:solidFill>
          <a:latin typeface="Calibri Light" panose="020F0302020204030204" pitchFamily="34" charset="0"/>
          <a:ea typeface="Microsoft YaHei" panose="020B0503020204020204" pitchFamily="34" charset="-122"/>
        </a:defRPr>
      </a:lvl8pPr>
      <a:lvl9pPr marL="3885229" indent="-228543" algn="l" defTabSz="457086" rtl="0" eaLnBrk="0" fontAlgn="base" hangingPunct="0">
        <a:lnSpc>
          <a:spcPct val="90000"/>
        </a:lnSpc>
        <a:spcBef>
          <a:spcPct val="0"/>
        </a:spcBef>
        <a:spcAft>
          <a:spcPct val="0"/>
        </a:spcAft>
        <a:buClr>
          <a:srgbClr val="000000"/>
        </a:buClr>
        <a:buSzPct val="100000"/>
        <a:buFont typeface="Times New Roman" panose="02020603050405020304" pitchFamily="18" charset="0"/>
        <a:defRPr sz="3499">
          <a:solidFill>
            <a:srgbClr val="000000"/>
          </a:solidFill>
          <a:latin typeface="Calibri Light" panose="020F0302020204030204" pitchFamily="34" charset="0"/>
          <a:ea typeface="Microsoft YaHei" panose="020B0503020204020204" pitchFamily="34" charset="-122"/>
        </a:defRPr>
      </a:lvl9pPr>
    </p:titleStyle>
    <p:bodyStyle>
      <a:lvl1pPr marL="342815" indent="-342815" algn="l" defTabSz="457086" rtl="0" eaLnBrk="0" fontAlgn="base" hangingPunct="0">
        <a:lnSpc>
          <a:spcPct val="90000"/>
        </a:lnSpc>
        <a:spcBef>
          <a:spcPts val="813"/>
        </a:spcBef>
        <a:spcAft>
          <a:spcPct val="0"/>
        </a:spcAft>
        <a:buClr>
          <a:srgbClr val="000000"/>
        </a:buClr>
        <a:buSzPct val="100000"/>
        <a:buFont typeface="Tahoma" charset="0"/>
        <a:buChar char="●"/>
        <a:defRPr sz="2000" kern="120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765" indent="-285679" algn="l" defTabSz="457086" rtl="0" eaLnBrk="0" fontAlgn="base" hangingPunct="0">
        <a:lnSpc>
          <a:spcPct val="90000"/>
        </a:lnSpc>
        <a:spcBef>
          <a:spcPts val="400"/>
        </a:spcBef>
        <a:spcAft>
          <a:spcPct val="0"/>
        </a:spcAft>
        <a:buClr>
          <a:srgbClr val="000000"/>
        </a:buClr>
        <a:buSzPct val="100000"/>
        <a:buFont typeface="Tahoma" charset="0"/>
        <a:buChar char="─"/>
        <a:defRPr kern="12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1199850" indent="-285679" algn="l" defTabSz="457086" rtl="0" eaLnBrk="0" fontAlgn="base" hangingPunct="0">
        <a:lnSpc>
          <a:spcPct val="90000"/>
        </a:lnSpc>
        <a:spcBef>
          <a:spcPts val="400"/>
        </a:spcBef>
        <a:spcAft>
          <a:spcPct val="0"/>
        </a:spcAft>
        <a:buClr>
          <a:srgbClr val="000000"/>
        </a:buClr>
        <a:buSzPct val="100000"/>
        <a:buFont typeface="Tahoma" charset="0"/>
        <a:buChar char="▪"/>
        <a:defRPr sz="1600" kern="12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1599800" indent="-228543" algn="l" defTabSz="457086" rtl="0" eaLnBrk="0" fontAlgn="base" hangingPunct="0">
        <a:lnSpc>
          <a:spcPct val="90000"/>
        </a:lnSpc>
        <a:spcBef>
          <a:spcPts val="400"/>
        </a:spcBef>
        <a:spcAft>
          <a:spcPct val="0"/>
        </a:spcAft>
        <a:buClr>
          <a:srgbClr val="000000"/>
        </a:buClr>
        <a:buSzPct val="100000"/>
        <a:buFont typeface="Times New Roman" charset="0"/>
        <a:defRPr sz="1400" kern="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2056886" indent="-228543" algn="l" defTabSz="457086" rtl="0" eaLnBrk="0" fontAlgn="base" hangingPunct="0">
        <a:lnSpc>
          <a:spcPct val="90000"/>
        </a:lnSpc>
        <a:spcBef>
          <a:spcPts val="400"/>
        </a:spcBef>
        <a:spcAft>
          <a:spcPct val="0"/>
        </a:spcAft>
        <a:buClr>
          <a:srgbClr val="000000"/>
        </a:buClr>
        <a:buSzPct val="100000"/>
        <a:buFont typeface="Times New Roman" charset="0"/>
        <a:defRPr sz="1400" kern="1200">
          <a:solidFill>
            <a:srgbClr val="000000"/>
          </a:solidFill>
          <a:latin typeface="Tahoma" panose="020B0604030504040204" pitchFamily="34" charset="0"/>
          <a:ea typeface="Tahoma" panose="020B0604030504040204" pitchFamily="34" charset="0"/>
          <a:cs typeface="Tahoma" panose="020B0604030504040204" pitchFamily="34" charset="0"/>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55" y="6356350"/>
            <a:ext cx="12192001"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
          <p:cNvSpPr>
            <a:spLocks noGrp="1" noChangeArrowheads="1"/>
          </p:cNvSpPr>
          <p:nvPr>
            <p:ph type="title"/>
          </p:nvPr>
        </p:nvSpPr>
        <p:spPr bwMode="auto">
          <a:xfrm>
            <a:off x="1123823" y="254000"/>
            <a:ext cx="10227754"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8" name="Rectangle 2"/>
          <p:cNvSpPr>
            <a:spLocks noGrp="1" noChangeArrowheads="1"/>
          </p:cNvSpPr>
          <p:nvPr>
            <p:ph type="body" idx="1"/>
          </p:nvPr>
        </p:nvSpPr>
        <p:spPr bwMode="auto">
          <a:xfrm>
            <a:off x="838470" y="1066801"/>
            <a:ext cx="10513107" cy="510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9" name="Text Box 3"/>
          <p:cNvSpPr txBox="1">
            <a:spLocks noChangeArrowheads="1"/>
          </p:cNvSpPr>
          <p:nvPr/>
        </p:nvSpPr>
        <p:spPr bwMode="auto">
          <a:xfrm>
            <a:off x="842379" y="6416676"/>
            <a:ext cx="2742124"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ltLang="en-US">
              <a:solidFill>
                <a:srgbClr val="000000"/>
              </a:solidFill>
              <a:latin typeface="Segoe UI" panose="020B0502040204020203" pitchFamily="34" charset="0"/>
              <a:cs typeface="Segoe UI" panose="020B0502040204020203" pitchFamily="34" charset="0"/>
            </a:endParaRPr>
          </a:p>
        </p:txBody>
      </p:sp>
      <p:sp>
        <p:nvSpPr>
          <p:cNvPr id="2" name="Rectangle 5"/>
          <p:cNvSpPr>
            <a:spLocks noGrp="1" noChangeArrowheads="1"/>
          </p:cNvSpPr>
          <p:nvPr>
            <p:ph type="sldNum"/>
          </p:nvPr>
        </p:nvSpPr>
        <p:spPr bwMode="auto">
          <a:xfrm>
            <a:off x="4725915" y="6418264"/>
            <a:ext cx="2740171"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smtClean="0">
                <a:solidFill>
                  <a:srgbClr val="FFFFFF"/>
                </a:solidFill>
                <a:latin typeface="Segoe UI" panose="020B0502040204020203" pitchFamily="34" charset="0"/>
                <a:ea typeface="Microsoft YaHei" panose="020B0503020204020204" pitchFamily="34" charset="-122"/>
                <a:cs typeface="Segoe UI" panose="020B0502040204020203" pitchFamily="34" charset="0"/>
              </a:defRPr>
            </a:lvl1pPr>
          </a:lstStyle>
          <a:p>
            <a:pPr>
              <a:defRPr/>
            </a:pPr>
            <a:fld id="{3B10F316-94BB-A042-9DCF-8F22C1FA369B}" type="slidenum">
              <a:rPr lang="en-US" altLang="en-US"/>
              <a:pPr>
                <a:defRPr/>
              </a:pPr>
              <a:t>‹#›</a:t>
            </a:fld>
            <a:endParaRPr lang="en-US" altLang="en-US"/>
          </a:p>
        </p:txBody>
      </p:sp>
      <p:pic>
        <p:nvPicPr>
          <p:cNvPr id="1031" name="Picture 2"/>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9491" y="204788"/>
            <a:ext cx="558980" cy="68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bwMode="auto">
          <a:xfrm>
            <a:off x="1123823" y="718280"/>
            <a:ext cx="10227754" cy="0"/>
          </a:xfrm>
          <a:prstGeom prst="line">
            <a:avLst/>
          </a:prstGeom>
          <a:ln w="38100">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 name="TextBox 2"/>
          <p:cNvSpPr txBox="1"/>
          <p:nvPr userDrawn="1"/>
        </p:nvSpPr>
        <p:spPr>
          <a:xfrm>
            <a:off x="279490" y="6412469"/>
            <a:ext cx="3111410" cy="369332"/>
          </a:xfrm>
          <a:prstGeom prst="rect">
            <a:avLst/>
          </a:prstGeom>
          <a:noFill/>
        </p:spPr>
        <p:txBody>
          <a:bodyPr wrap="square" rtlCol="0">
            <a:spAutoFit/>
          </a:bodyPr>
          <a:lstStyle/>
          <a:p>
            <a:r>
              <a:rPr lang="en-US" b="1" dirty="0">
                <a:solidFill>
                  <a:srgbClr val="FFFFFF"/>
                </a:solidFill>
                <a:latin typeface="Segoe UI" panose="020B0502040204020203" pitchFamily="34" charset="0"/>
                <a:cs typeface="Segoe UI" panose="020B0502040204020203" pitchFamily="34" charset="0"/>
              </a:rPr>
              <a:t>VNPT</a:t>
            </a:r>
          </a:p>
        </p:txBody>
      </p:sp>
    </p:spTree>
    <p:extLst>
      <p:ext uri="{BB962C8B-B14F-4D97-AF65-F5344CB8AC3E}">
        <p14:creationId xmlns:p14="http://schemas.microsoft.com/office/powerpoint/2010/main" val="116437600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hf hdr="0" ftr="0" dt="0"/>
  <p:txStyles>
    <p:titleStyle>
      <a:lvl1pPr algn="l" defTabSz="457200" rtl="0" eaLnBrk="0" fontAlgn="base" hangingPunct="0">
        <a:lnSpc>
          <a:spcPct val="90000"/>
        </a:lnSpc>
        <a:spcBef>
          <a:spcPct val="0"/>
        </a:spcBef>
        <a:spcAft>
          <a:spcPct val="0"/>
        </a:spcAft>
        <a:buClr>
          <a:srgbClr val="000000"/>
        </a:buClr>
        <a:buSzPct val="100000"/>
        <a:buFont typeface="Times New Roman" charset="0"/>
        <a:defRPr sz="2400" b="1" kern="1200">
          <a:solidFill>
            <a:srgbClr val="0070C0"/>
          </a:solidFill>
          <a:latin typeface="Segoe UI" panose="020B0502040204020203" pitchFamily="34" charset="0"/>
          <a:ea typeface="Tahoma" panose="020B0604030504040204" pitchFamily="34" charset="0"/>
          <a:cs typeface="Segoe UI" panose="020B0502040204020203" pitchFamily="34" charset="0"/>
        </a:defRPr>
      </a:lvl1pPr>
      <a:lvl2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2pPr>
      <a:lvl3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3pPr>
      <a:lvl4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4pPr>
      <a:lvl5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5pPr>
      <a:lvl6pPr marL="25146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6pPr>
      <a:lvl7pPr marL="29718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7pPr>
      <a:lvl8pPr marL="34290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8pPr>
      <a:lvl9pPr marL="38862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9pPr>
    </p:titleStyle>
    <p:bodyStyle>
      <a:lvl1pPr marL="342900" indent="-342900" algn="l" defTabSz="457200" rtl="0" eaLnBrk="0" fontAlgn="base" hangingPunct="0">
        <a:lnSpc>
          <a:spcPct val="90000"/>
        </a:lnSpc>
        <a:spcBef>
          <a:spcPts val="813"/>
        </a:spcBef>
        <a:spcAft>
          <a:spcPct val="0"/>
        </a:spcAft>
        <a:buClr>
          <a:srgbClr val="000000"/>
        </a:buClr>
        <a:buSzPct val="100000"/>
        <a:buFont typeface="Tahoma" charset="0"/>
        <a:buChar char="●"/>
        <a:defRPr sz="2000" kern="1200">
          <a:solidFill>
            <a:srgbClr val="000000"/>
          </a:solidFill>
          <a:latin typeface="Segoe UI" panose="020B0502040204020203" pitchFamily="34" charset="0"/>
          <a:ea typeface="Tahoma" panose="020B0604030504040204" pitchFamily="34" charset="0"/>
          <a:cs typeface="Segoe UI" panose="020B0502040204020203" pitchFamily="34" charset="0"/>
        </a:defRPr>
      </a:lvl1pPr>
      <a:lvl2pPr marL="742950" indent="-285750" algn="l" defTabSz="457200" rtl="0" eaLnBrk="0" fontAlgn="base" hangingPunct="0">
        <a:lnSpc>
          <a:spcPct val="90000"/>
        </a:lnSpc>
        <a:spcBef>
          <a:spcPts val="400"/>
        </a:spcBef>
        <a:spcAft>
          <a:spcPct val="0"/>
        </a:spcAft>
        <a:buClr>
          <a:srgbClr val="000000"/>
        </a:buClr>
        <a:buSzPct val="100000"/>
        <a:buFont typeface="Tahoma" charset="0"/>
        <a:buChar char="─"/>
        <a:defRPr kern="1200">
          <a:solidFill>
            <a:srgbClr val="000000"/>
          </a:solidFill>
          <a:latin typeface="Segoe UI" panose="020B0502040204020203" pitchFamily="34" charset="0"/>
          <a:ea typeface="Tahoma" panose="020B0604030504040204" pitchFamily="34" charset="0"/>
          <a:cs typeface="Segoe UI" panose="020B0502040204020203" pitchFamily="34" charset="0"/>
        </a:defRPr>
      </a:lvl2pPr>
      <a:lvl3pPr marL="1200150" indent="-285750" algn="l" defTabSz="457200" rtl="0" eaLnBrk="0" fontAlgn="base" hangingPunct="0">
        <a:lnSpc>
          <a:spcPct val="90000"/>
        </a:lnSpc>
        <a:spcBef>
          <a:spcPts val="400"/>
        </a:spcBef>
        <a:spcAft>
          <a:spcPct val="0"/>
        </a:spcAft>
        <a:buClr>
          <a:srgbClr val="000000"/>
        </a:buClr>
        <a:buSzPct val="100000"/>
        <a:buFont typeface="Tahoma" charset="0"/>
        <a:buChar char="▪"/>
        <a:defRPr sz="1600" kern="1200">
          <a:solidFill>
            <a:srgbClr val="000000"/>
          </a:solidFill>
          <a:latin typeface="Segoe UI" panose="020B0502040204020203" pitchFamily="34" charset="0"/>
          <a:ea typeface="Tahoma" panose="020B0604030504040204" pitchFamily="34" charset="0"/>
          <a:cs typeface="Segoe UI" panose="020B0502040204020203" pitchFamily="34" charset="0"/>
        </a:defRPr>
      </a:lvl3pPr>
      <a:lvl4pPr marL="1600200" indent="-228600" algn="l" defTabSz="457200" rtl="0" eaLnBrk="0" fontAlgn="base" hangingPunct="0">
        <a:lnSpc>
          <a:spcPct val="90000"/>
        </a:lnSpc>
        <a:spcBef>
          <a:spcPts val="400"/>
        </a:spcBef>
        <a:spcAft>
          <a:spcPct val="0"/>
        </a:spcAft>
        <a:buClr>
          <a:srgbClr val="000000"/>
        </a:buClr>
        <a:buSzPct val="100000"/>
        <a:buFont typeface="Times New Roman" charset="0"/>
        <a:defRPr sz="1400" kern="1200">
          <a:solidFill>
            <a:srgbClr val="000000"/>
          </a:solidFill>
          <a:latin typeface="Segoe UI" panose="020B0502040204020203" pitchFamily="34" charset="0"/>
          <a:ea typeface="Tahoma" panose="020B0604030504040204" pitchFamily="34" charset="0"/>
          <a:cs typeface="Segoe UI" panose="020B0502040204020203" pitchFamily="34" charset="0"/>
        </a:defRPr>
      </a:lvl4pPr>
      <a:lvl5pPr marL="2057400" indent="-228600" algn="l" defTabSz="457200" rtl="0" eaLnBrk="0" fontAlgn="base" hangingPunct="0">
        <a:lnSpc>
          <a:spcPct val="90000"/>
        </a:lnSpc>
        <a:spcBef>
          <a:spcPts val="400"/>
        </a:spcBef>
        <a:spcAft>
          <a:spcPct val="0"/>
        </a:spcAft>
        <a:buClr>
          <a:srgbClr val="000000"/>
        </a:buClr>
        <a:buSzPct val="100000"/>
        <a:buFont typeface="Times New Roman" charset="0"/>
        <a:defRPr sz="1400" kern="1200">
          <a:solidFill>
            <a:srgbClr val="000000"/>
          </a:solidFill>
          <a:latin typeface="Segoe UI" panose="020B0502040204020203" pitchFamily="34" charset="0"/>
          <a:ea typeface="Tahom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177.png"/><Relationship Id="rId4" Type="http://schemas.openxmlformats.org/officeDocument/2006/relationships/image" Target="../media/image176.png"/></Relationships>
</file>

<file path=ppt/slides/_rels/slide10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8.xml"/><Relationship Id="rId1" Type="http://schemas.openxmlformats.org/officeDocument/2006/relationships/slideLayout" Target="../slideLayouts/slideLayout22.xml"/><Relationship Id="rId4" Type="http://schemas.openxmlformats.org/officeDocument/2006/relationships/image" Target="../media/image179.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1.xml"/><Relationship Id="rId1" Type="http://schemas.openxmlformats.org/officeDocument/2006/relationships/slideLayout" Target="../slideLayouts/slideLayout20.xml"/><Relationship Id="rId4" Type="http://schemas.openxmlformats.org/officeDocument/2006/relationships/image" Target="../media/image180.png"/></Relationships>
</file>

<file path=ppt/slides/_rels/slide107.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82.xml"/><Relationship Id="rId1" Type="http://schemas.openxmlformats.org/officeDocument/2006/relationships/slideLayout" Target="../slideLayouts/slideLayout12.xml"/><Relationship Id="rId5" Type="http://schemas.openxmlformats.org/officeDocument/2006/relationships/image" Target="../media/image183.jpg"/><Relationship Id="rId4" Type="http://schemas.openxmlformats.org/officeDocument/2006/relationships/image" Target="../media/image182.jpg"/></Relationships>
</file>

<file path=ppt/slides/_rels/slide10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3.xml"/><Relationship Id="rId1" Type="http://schemas.openxmlformats.org/officeDocument/2006/relationships/slideLayout" Target="../slideLayouts/slideLayout10.xml"/><Relationship Id="rId4" Type="http://schemas.openxmlformats.org/officeDocument/2006/relationships/image" Target="../media/image185.png"/></Relationships>
</file>

<file path=ppt/slides/_rels/slide10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4.xml"/><Relationship Id="rId1" Type="http://schemas.openxmlformats.org/officeDocument/2006/relationships/slideLayout" Target="../slideLayouts/slideLayout10.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191.png"/></Relationships>
</file>

<file path=ppt/slides/_rels/slide11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194.png"/></Relationships>
</file>

<file path=ppt/slides/_rels/slide113.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 Id="rId9" Type="http://schemas.openxmlformats.org/officeDocument/2006/relationships/image" Target="../media/image201.png"/></Relationships>
</file>

<file path=ppt/slides/_rels/slide114.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89.xml"/><Relationship Id="rId1" Type="http://schemas.openxmlformats.org/officeDocument/2006/relationships/slideLayout" Target="../slideLayouts/slideLayout1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1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0.xml"/><Relationship Id="rId1" Type="http://schemas.openxmlformats.org/officeDocument/2006/relationships/slideLayout" Target="../slideLayouts/slideLayout1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212.png"/></Relationships>
</file>

<file path=ppt/slides/_rels/slide1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15.xml"/><Relationship Id="rId5" Type="http://schemas.openxmlformats.org/officeDocument/2006/relationships/image" Target="../media/image213.png"/><Relationship Id="rId4" Type="http://schemas.openxmlformats.org/officeDocument/2006/relationships/image" Target="../media/image18.png"/></Relationships>
</file>

<file path=ppt/slides/_rels/slide1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0.xm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0.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112.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0.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0.xml"/><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0.xml"/><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30.png"/><Relationship Id="rId7" Type="http://schemas.openxmlformats.org/officeDocument/2006/relationships/diagramData" Target="../diagrams/data1.xml"/><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png"/><Relationship Id="rId11" Type="http://schemas.microsoft.com/office/2007/relationships/diagramDrawing" Target="../diagrams/drawing1.xml"/><Relationship Id="rId5" Type="http://schemas.openxmlformats.org/officeDocument/2006/relationships/image" Target="../media/image32.png"/><Relationship Id="rId10" Type="http://schemas.openxmlformats.org/officeDocument/2006/relationships/diagramColors" Target="../diagrams/colors1.xml"/><Relationship Id="rId4" Type="http://schemas.openxmlformats.org/officeDocument/2006/relationships/image" Target="../media/image31.png"/><Relationship Id="rId9"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28.jpeg"/><Relationship Id="rId5" Type="http://schemas.openxmlformats.org/officeDocument/2006/relationships/image" Target="../media/image8.png"/><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134.png"/></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136.png"/></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8.xml"/><Relationship Id="rId1" Type="http://schemas.openxmlformats.org/officeDocument/2006/relationships/slideLayout" Target="../slideLayouts/slideLayout10.xml"/><Relationship Id="rId5" Type="http://schemas.openxmlformats.org/officeDocument/2006/relationships/image" Target="../media/image143.png"/><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145.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6.xml"/><Relationship Id="rId1" Type="http://schemas.openxmlformats.org/officeDocument/2006/relationships/slideLayout" Target="../slideLayouts/slideLayout10.xml"/><Relationship Id="rId5" Type="http://schemas.openxmlformats.org/officeDocument/2006/relationships/image" Target="../media/image154.png"/><Relationship Id="rId4" Type="http://schemas.openxmlformats.org/officeDocument/2006/relationships/image" Target="../media/image15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0.xml"/><Relationship Id="rId1" Type="http://schemas.openxmlformats.org/officeDocument/2006/relationships/slideLayout" Target="../slideLayouts/slideLayout10.xml"/><Relationship Id="rId5" Type="http://schemas.openxmlformats.org/officeDocument/2006/relationships/image" Target="../media/image157.png"/><Relationship Id="rId4" Type="http://schemas.openxmlformats.org/officeDocument/2006/relationships/image" Target="../media/image153.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28.jpeg"/><Relationship Id="rId5" Type="http://schemas.openxmlformats.org/officeDocument/2006/relationships/image" Target="../media/image8.png"/><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6.xml"/><Relationship Id="rId1" Type="http://schemas.openxmlformats.org/officeDocument/2006/relationships/slideLayout" Target="../slideLayouts/slideLayout10.xml"/><Relationship Id="rId4" Type="http://schemas.openxmlformats.org/officeDocument/2006/relationships/image" Target="../media/image162.png"/></Relationships>
</file>

<file path=ppt/slides/_rels/slide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7.xml"/><Relationship Id="rId1" Type="http://schemas.openxmlformats.org/officeDocument/2006/relationships/slideLayout" Target="../slideLayouts/slideLayout10.xml"/><Relationship Id="rId5" Type="http://schemas.openxmlformats.org/officeDocument/2006/relationships/image" Target="../media/image165.png"/><Relationship Id="rId4" Type="http://schemas.openxmlformats.org/officeDocument/2006/relationships/image" Target="../media/image164.png"/></Relationships>
</file>

<file path=ppt/slides/_rels/slide9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openxmlformats.org/officeDocument/2006/relationships/image" Target="../media/image167.png"/></Relationships>
</file>

<file path=ppt/slides/_rels/slide9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169.pn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1.xml"/><Relationship Id="rId1" Type="http://schemas.openxmlformats.org/officeDocument/2006/relationships/slideLayout" Target="../slideLayouts/slideLayout10.xml"/><Relationship Id="rId4" Type="http://schemas.openxmlformats.org/officeDocument/2006/relationships/image" Target="../media/image172.png"/></Relationships>
</file>

<file path=ppt/slides/_rels/slide9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10.xml"/><Relationship Id="rId4" Type="http://schemas.openxmlformats.org/officeDocument/2006/relationships/image" Target="../media/image162.png"/></Relationships>
</file>

<file path=ppt/slides/_rels/slide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4.xml"/><Relationship Id="rId1" Type="http://schemas.openxmlformats.org/officeDocument/2006/relationships/slideLayout" Target="../slideLayouts/slideLayout10.xml"/><Relationship Id="rId5" Type="http://schemas.openxmlformats.org/officeDocument/2006/relationships/image" Target="../media/image174.png"/><Relationship Id="rId4" Type="http://schemas.openxmlformats.org/officeDocument/2006/relationships/image" Target="../media/image1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F008F0-9C3B-4C54-8C4E-0B80A4B8B3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922" y="0"/>
            <a:ext cx="10106101" cy="6858000"/>
          </a:xfrm>
          <a:prstGeom prst="rect">
            <a:avLst/>
          </a:prstGeom>
        </p:spPr>
      </p:pic>
      <p:pic>
        <p:nvPicPr>
          <p:cNvPr id="5" name="Picture 4">
            <a:extLst>
              <a:ext uri="{FF2B5EF4-FFF2-40B4-BE49-F238E27FC236}">
                <a16:creationId xmlns:a16="http://schemas.microsoft.com/office/drawing/2014/main" id="{E08EABCD-D35D-435C-A2AC-140A6D1775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224" y="0"/>
            <a:ext cx="6684102" cy="6858000"/>
          </a:xfrm>
          <a:prstGeom prst="rect">
            <a:avLst/>
          </a:prstGeom>
        </p:spPr>
      </p:pic>
      <p:pic>
        <p:nvPicPr>
          <p:cNvPr id="6" name="Picture 5">
            <a:extLst>
              <a:ext uri="{FF2B5EF4-FFF2-40B4-BE49-F238E27FC236}">
                <a16:creationId xmlns:a16="http://schemas.microsoft.com/office/drawing/2014/main" id="{8FEF8433-14DC-4D53-A379-89E7273B4BB9}"/>
              </a:ext>
            </a:extLst>
          </p:cNvPr>
          <p:cNvPicPr>
            <a:picLocks noChangeAspect="1"/>
          </p:cNvPicPr>
          <p:nvPr/>
        </p:nvPicPr>
        <p:blipFill>
          <a:blip r:embed="rId5" cstate="print">
            <a:extLst>
              <a:ext uri="{28A0092B-C50C-407E-A947-70E740481C1C}">
                <a14:useLocalDpi xmlns:a14="http://schemas.microsoft.com/office/drawing/2010/main"/>
              </a:ext>
            </a:extLst>
          </a:blip>
          <a:srcRect l="29652" r="27975" b="19270"/>
          <a:stretch>
            <a:fillRect/>
          </a:stretch>
        </p:blipFill>
        <p:spPr>
          <a:xfrm>
            <a:off x="1798146" y="540850"/>
            <a:ext cx="1509485" cy="1453754"/>
          </a:xfrm>
          <a:prstGeom prst="rect">
            <a:avLst/>
          </a:prstGeom>
        </p:spPr>
      </p:pic>
      <p:sp>
        <p:nvSpPr>
          <p:cNvPr id="11" name="Title 10">
            <a:extLst>
              <a:ext uri="{FF2B5EF4-FFF2-40B4-BE49-F238E27FC236}">
                <a16:creationId xmlns:a16="http://schemas.microsoft.com/office/drawing/2014/main" id="{FE4F2302-98DD-461A-89B2-F304FCA72585}"/>
              </a:ext>
            </a:extLst>
          </p:cNvPr>
          <p:cNvSpPr>
            <a:spLocks noGrp="1"/>
          </p:cNvSpPr>
          <p:nvPr>
            <p:ph type="title"/>
          </p:nvPr>
        </p:nvSpPr>
        <p:spPr/>
        <p:txBody>
          <a:bodyPr/>
          <a:lstStyle/>
          <a:p>
            <a:pPr>
              <a:lnSpc>
                <a:spcPct val="150000"/>
              </a:lnSpc>
            </a:pPr>
            <a:r>
              <a:rPr lang="en-US" altLang="en-US" kern="0" dirty="0">
                <a:latin typeface="Times New Roman" panose="02020603050405020304" pitchFamily="18" charset="0"/>
                <a:cs typeface="Times New Roman" panose="02020603050405020304" pitchFamily="18" charset="0"/>
              </a:rPr>
              <a:t>HỆ SINH THÁI </a:t>
            </a:r>
            <a:br>
              <a:rPr lang="en-US" altLang="en-US" kern="0" dirty="0">
                <a:latin typeface="Times New Roman" panose="02020603050405020304" pitchFamily="18" charset="0"/>
                <a:cs typeface="Times New Roman" panose="02020603050405020304" pitchFamily="18" charset="0"/>
              </a:rPr>
            </a:br>
            <a:r>
              <a:rPr lang="en-US" altLang="en-US" kern="0" dirty="0">
                <a:latin typeface="Times New Roman" panose="02020603050405020304" pitchFamily="18" charset="0"/>
                <a:cs typeface="Times New Roman" panose="02020603050405020304" pitchFamily="18" charset="0"/>
              </a:rPr>
              <a:t>GIÁO DỤC THÔNG MINH </a:t>
            </a:r>
            <a:br>
              <a:rPr lang="en-US" altLang="en-US" kern="0" dirty="0">
                <a:latin typeface="Times New Roman" panose="02020603050405020304" pitchFamily="18" charset="0"/>
                <a:cs typeface="Times New Roman" panose="02020603050405020304" pitchFamily="18" charset="0"/>
              </a:rPr>
            </a:br>
            <a:r>
              <a:rPr lang="en-US" altLang="en-US" kern="0" dirty="0">
                <a:latin typeface="Times New Roman" panose="02020603050405020304" pitchFamily="18" charset="0"/>
                <a:cs typeface="Times New Roman" panose="02020603050405020304" pitchFamily="18" charset="0"/>
              </a:rPr>
              <a:t> </a:t>
            </a:r>
            <a:r>
              <a:rPr lang="en-US" altLang="en-US" kern="0" cap="none" dirty="0" err="1">
                <a:latin typeface="Times New Roman" panose="02020603050405020304" pitchFamily="18" charset="0"/>
                <a:cs typeface="Times New Roman" panose="02020603050405020304" pitchFamily="18" charset="0"/>
              </a:rPr>
              <a:t>vnEdu</a:t>
            </a:r>
            <a:r>
              <a:rPr lang="en-US" altLang="en-US" kern="0" cap="none" dirty="0">
                <a:latin typeface="Times New Roman" panose="02020603050405020304" pitchFamily="18" charset="0"/>
                <a:cs typeface="Times New Roman" panose="02020603050405020304" pitchFamily="18" charset="0"/>
              </a:rPr>
              <a:t> 4.0 </a:t>
            </a:r>
            <a:endParaRPr lang="en-US" dirty="0">
              <a:latin typeface="Times New Roman" panose="02020603050405020304" pitchFamily="18" charset="0"/>
              <a:cs typeface="Times New Roman" panose="02020603050405020304" pitchFamily="18" charset="0"/>
            </a:endParaRPr>
          </a:p>
        </p:txBody>
      </p:sp>
      <p:sp>
        <p:nvSpPr>
          <p:cNvPr id="12" name="Content Placeholder 11">
            <a:extLst>
              <a:ext uri="{FF2B5EF4-FFF2-40B4-BE49-F238E27FC236}">
                <a16:creationId xmlns:a16="http://schemas.microsoft.com/office/drawing/2014/main" id="{9513F6D4-3C3C-49F0-94CB-80C667633777}"/>
              </a:ext>
            </a:extLst>
          </p:cNvPr>
          <p:cNvSpPr>
            <a:spLocks noGrp="1"/>
          </p:cNvSpPr>
          <p:nvPr>
            <p:ph sz="quarter" idx="10"/>
          </p:nvPr>
        </p:nvSpPr>
        <p:spPr/>
        <p:txBody>
          <a:bodyPr/>
          <a:lstStyle/>
          <a:p>
            <a:r>
              <a:rPr lang="en-US" sz="2000" dirty="0">
                <a:latin typeface="Times New Roman" panose="02020603050405020304" pitchFamily="18" charset="0"/>
                <a:cs typeface="Times New Roman" panose="02020603050405020304" pitchFamily="18" charset="0"/>
              </a:rPr>
              <a:t>Ninh Bình, 2024</a:t>
            </a:r>
          </a:p>
        </p:txBody>
      </p:sp>
      <p:pic>
        <p:nvPicPr>
          <p:cNvPr id="3" name="Picture 2" descr="A close up of a sign&#10;&#10;Description automatically generated">
            <a:extLst>
              <a:ext uri="{FF2B5EF4-FFF2-40B4-BE49-F238E27FC236}">
                <a16:creationId xmlns:a16="http://schemas.microsoft.com/office/drawing/2014/main" id="{9CF5CB64-EE92-4F4E-B0F5-8DCB1AA0C7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5135" y="4869093"/>
            <a:ext cx="1706739" cy="731460"/>
          </a:xfrm>
          <a:prstGeom prst="rect">
            <a:avLst/>
          </a:prstGeom>
        </p:spPr>
      </p:pic>
    </p:spTree>
    <p:extLst>
      <p:ext uri="{BB962C8B-B14F-4D97-AF65-F5344CB8AC3E}">
        <p14:creationId xmlns:p14="http://schemas.microsoft.com/office/powerpoint/2010/main" val="1802192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24"/>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a:ea typeface="Times New Roman"/>
                <a:cs typeface="Times New Roman"/>
                <a:sym typeface="Times New Roman"/>
              </a:rPr>
              <a:t>Các chức năng dành cho TRƯỜNG HỌC</a:t>
            </a:r>
            <a:endParaRPr>
              <a:latin typeface="Times New Roman"/>
              <a:ea typeface="Times New Roman"/>
              <a:cs typeface="Times New Roman"/>
              <a:sym typeface="Times New Roman"/>
            </a:endParaRPr>
          </a:p>
        </p:txBody>
      </p:sp>
      <p:sp>
        <p:nvSpPr>
          <p:cNvPr id="1221" name="Google Shape;1221;p24"/>
          <p:cNvSpPr/>
          <p:nvPr/>
        </p:nvSpPr>
        <p:spPr>
          <a:xfrm>
            <a:off x="390216" y="1448325"/>
            <a:ext cx="1844269" cy="275239"/>
          </a:xfrm>
          <a:prstGeom prst="roundRect">
            <a:avLst>
              <a:gd name="adj" fmla="val 50000"/>
            </a:avLst>
          </a:prstGeom>
          <a:solidFill>
            <a:schemeClr val="accent3"/>
          </a:solidFill>
          <a:ln>
            <a:noFill/>
          </a:ln>
        </p:spPr>
        <p:txBody>
          <a:bodyPr spcFirstLastPara="1" wrap="square" lIns="121900" tIns="0" rIns="0" bIns="60950" anchor="ctr" anchorCtr="0">
            <a:noAutofit/>
          </a:bodyPr>
          <a:lstStyle/>
          <a:p>
            <a:pPr marL="0" marR="0" lvl="0" indent="0" algn="l" rtl="0">
              <a:spcBef>
                <a:spcPts val="0"/>
              </a:spcBef>
              <a:spcAft>
                <a:spcPts val="0"/>
              </a:spcAft>
              <a:buNone/>
            </a:pPr>
            <a:r>
              <a:rPr lang="en-US" sz="1600" dirty="0" err="1">
                <a:solidFill>
                  <a:schemeClr val="lt1"/>
                </a:solidFill>
                <a:latin typeface="Times New Roman"/>
                <a:ea typeface="Times New Roman"/>
                <a:cs typeface="Times New Roman"/>
                <a:sym typeface="Times New Roman"/>
              </a:rPr>
              <a:t>Thời</a:t>
            </a:r>
            <a:r>
              <a:rPr lang="en-US" sz="1600" dirty="0">
                <a:solidFill>
                  <a:schemeClr val="lt1"/>
                </a:solidFill>
                <a:latin typeface="Times New Roman"/>
                <a:ea typeface="Times New Roman"/>
                <a:cs typeface="Times New Roman"/>
                <a:sym typeface="Times New Roman"/>
              </a:rPr>
              <a:t> </a:t>
            </a:r>
            <a:r>
              <a:rPr lang="en-US" sz="1600" dirty="0" err="1">
                <a:solidFill>
                  <a:schemeClr val="lt1"/>
                </a:solidFill>
                <a:latin typeface="Times New Roman"/>
                <a:ea typeface="Times New Roman"/>
                <a:cs typeface="Times New Roman"/>
                <a:sym typeface="Times New Roman"/>
              </a:rPr>
              <a:t>khóa</a:t>
            </a:r>
            <a:r>
              <a:rPr lang="en-US" sz="1600" dirty="0">
                <a:solidFill>
                  <a:schemeClr val="lt1"/>
                </a:solidFill>
                <a:latin typeface="Times New Roman"/>
                <a:ea typeface="Times New Roman"/>
                <a:cs typeface="Times New Roman"/>
                <a:sym typeface="Times New Roman"/>
              </a:rPr>
              <a:t> </a:t>
            </a:r>
            <a:r>
              <a:rPr lang="en-US" sz="1600" dirty="0" err="1">
                <a:solidFill>
                  <a:schemeClr val="lt1"/>
                </a:solidFill>
                <a:latin typeface="Times New Roman"/>
                <a:ea typeface="Times New Roman"/>
                <a:cs typeface="Times New Roman"/>
                <a:sym typeface="Times New Roman"/>
              </a:rPr>
              <a:t>biểu</a:t>
            </a:r>
            <a:endParaRPr sz="1600" dirty="0">
              <a:solidFill>
                <a:schemeClr val="lt1"/>
              </a:solidFill>
              <a:latin typeface="Times New Roman"/>
              <a:ea typeface="Times New Roman"/>
              <a:cs typeface="Times New Roman"/>
              <a:sym typeface="Times New Roman"/>
            </a:endParaRPr>
          </a:p>
        </p:txBody>
      </p:sp>
      <p:sp>
        <p:nvSpPr>
          <p:cNvPr id="1222" name="Google Shape;1222;p24"/>
          <p:cNvSpPr/>
          <p:nvPr/>
        </p:nvSpPr>
        <p:spPr>
          <a:xfrm>
            <a:off x="5148959" y="1405530"/>
            <a:ext cx="1844269" cy="275239"/>
          </a:xfrm>
          <a:prstGeom prst="roundRect">
            <a:avLst>
              <a:gd name="adj" fmla="val 50000"/>
            </a:avLst>
          </a:prstGeom>
          <a:solidFill>
            <a:schemeClr val="accent4"/>
          </a:solidFill>
          <a:ln>
            <a:noFill/>
          </a:ln>
        </p:spPr>
        <p:txBody>
          <a:bodyPr spcFirstLastPara="1" wrap="square" lIns="121900" tIns="0" rIns="0" bIns="60950" anchor="ctr" anchorCtr="0">
            <a:noAutofit/>
          </a:bodyPr>
          <a:lstStyle/>
          <a:p>
            <a:pPr marL="0" marR="0" lvl="0" indent="0" algn="l" rtl="0">
              <a:spcBef>
                <a:spcPts val="0"/>
              </a:spcBef>
              <a:spcAft>
                <a:spcPts val="0"/>
              </a:spcAft>
              <a:buNone/>
            </a:pPr>
            <a:r>
              <a:rPr lang="en-US" sz="1600">
                <a:solidFill>
                  <a:schemeClr val="lt1"/>
                </a:solidFill>
                <a:latin typeface="Times New Roman"/>
                <a:ea typeface="Times New Roman"/>
                <a:cs typeface="Times New Roman"/>
                <a:sym typeface="Times New Roman"/>
              </a:rPr>
              <a:t>Quản lý thư viện</a:t>
            </a:r>
            <a:endParaRPr sz="1600">
              <a:solidFill>
                <a:schemeClr val="lt1"/>
              </a:solidFill>
              <a:latin typeface="Times New Roman"/>
              <a:ea typeface="Times New Roman"/>
              <a:cs typeface="Times New Roman"/>
              <a:sym typeface="Times New Roman"/>
            </a:endParaRPr>
          </a:p>
        </p:txBody>
      </p:sp>
      <p:sp>
        <p:nvSpPr>
          <p:cNvPr id="1223" name="Google Shape;1223;p24"/>
          <p:cNvSpPr/>
          <p:nvPr/>
        </p:nvSpPr>
        <p:spPr>
          <a:xfrm>
            <a:off x="9459026" y="1434269"/>
            <a:ext cx="2035367" cy="275420"/>
          </a:xfrm>
          <a:prstGeom prst="roundRect">
            <a:avLst>
              <a:gd name="adj" fmla="val 50000"/>
            </a:avLst>
          </a:prstGeom>
          <a:solidFill>
            <a:schemeClr val="accent5"/>
          </a:solidFill>
          <a:ln>
            <a:noFill/>
          </a:ln>
        </p:spPr>
        <p:txBody>
          <a:bodyPr spcFirstLastPara="1" wrap="square" lIns="121900" tIns="0" rIns="0" bIns="60950" anchor="ctr" anchorCtr="0">
            <a:noAutofit/>
          </a:bodyPr>
          <a:lstStyle/>
          <a:p>
            <a:pPr marL="0" marR="0" lvl="0" indent="0" algn="l" rtl="0">
              <a:spcBef>
                <a:spcPts val="0"/>
              </a:spcBef>
              <a:spcAft>
                <a:spcPts val="0"/>
              </a:spcAft>
              <a:buNone/>
            </a:pPr>
            <a:r>
              <a:rPr lang="en-US" sz="1600">
                <a:solidFill>
                  <a:schemeClr val="lt1"/>
                </a:solidFill>
                <a:latin typeface="Times New Roman"/>
                <a:ea typeface="Times New Roman"/>
                <a:cs typeface="Times New Roman"/>
                <a:sym typeface="Times New Roman"/>
              </a:rPr>
              <a:t>Tuyển sinh đầu cấp</a:t>
            </a:r>
            <a:endParaRPr sz="1600">
              <a:solidFill>
                <a:schemeClr val="lt1"/>
              </a:solidFill>
              <a:latin typeface="Times New Roman"/>
              <a:ea typeface="Times New Roman"/>
              <a:cs typeface="Times New Roman"/>
              <a:sym typeface="Times New Roman"/>
            </a:endParaRPr>
          </a:p>
        </p:txBody>
      </p:sp>
      <p:sp>
        <p:nvSpPr>
          <p:cNvPr id="1224" name="Google Shape;1224;p24"/>
          <p:cNvSpPr/>
          <p:nvPr/>
        </p:nvSpPr>
        <p:spPr>
          <a:xfrm>
            <a:off x="1204175" y="4410898"/>
            <a:ext cx="2110888" cy="275239"/>
          </a:xfrm>
          <a:prstGeom prst="roundRect">
            <a:avLst>
              <a:gd name="adj" fmla="val 50000"/>
            </a:avLst>
          </a:prstGeom>
          <a:solidFill>
            <a:srgbClr val="79A0CD"/>
          </a:solidFill>
          <a:ln>
            <a:noFill/>
          </a:ln>
        </p:spPr>
        <p:txBody>
          <a:bodyPr spcFirstLastPara="1" wrap="square" lIns="121900" tIns="0" rIns="0" bIns="60950" anchor="ctr" anchorCtr="0">
            <a:noAutofit/>
          </a:bodyPr>
          <a:lstStyle/>
          <a:p>
            <a:pPr marL="0" marR="0" lvl="0" indent="0" algn="l" rtl="0">
              <a:spcBef>
                <a:spcPts val="0"/>
              </a:spcBef>
              <a:spcAft>
                <a:spcPts val="0"/>
              </a:spcAft>
              <a:buNone/>
            </a:pPr>
            <a:r>
              <a:rPr lang="en-US" sz="1600">
                <a:solidFill>
                  <a:schemeClr val="lt1"/>
                </a:solidFill>
                <a:latin typeface="Times New Roman"/>
                <a:ea typeface="Times New Roman"/>
                <a:cs typeface="Times New Roman"/>
                <a:sym typeface="Times New Roman"/>
              </a:rPr>
              <a:t>Quản lý dinh dưỡng</a:t>
            </a:r>
            <a:endParaRPr sz="1600">
              <a:solidFill>
                <a:schemeClr val="lt1"/>
              </a:solidFill>
              <a:latin typeface="Times New Roman"/>
              <a:ea typeface="Times New Roman"/>
              <a:cs typeface="Times New Roman"/>
              <a:sym typeface="Times New Roman"/>
            </a:endParaRPr>
          </a:p>
        </p:txBody>
      </p:sp>
      <p:sp>
        <p:nvSpPr>
          <p:cNvPr id="1225" name="Google Shape;1225;p24"/>
          <p:cNvSpPr/>
          <p:nvPr/>
        </p:nvSpPr>
        <p:spPr>
          <a:xfrm>
            <a:off x="8915033" y="4368709"/>
            <a:ext cx="2436544" cy="317427"/>
          </a:xfrm>
          <a:prstGeom prst="roundRect">
            <a:avLst>
              <a:gd name="adj" fmla="val 50000"/>
            </a:avLst>
          </a:prstGeom>
          <a:solidFill>
            <a:schemeClr val="accent2"/>
          </a:solidFill>
          <a:ln>
            <a:noFill/>
          </a:ln>
        </p:spPr>
        <p:txBody>
          <a:bodyPr spcFirstLastPara="1" wrap="square" lIns="121900" tIns="0" rIns="0" bIns="60950" anchor="ctr" anchorCtr="0">
            <a:noAutofit/>
          </a:bodyPr>
          <a:lstStyle/>
          <a:p>
            <a:pPr marL="0" marR="0" lvl="0" indent="0" algn="l" rtl="0">
              <a:spcBef>
                <a:spcPts val="0"/>
              </a:spcBef>
              <a:spcAft>
                <a:spcPts val="0"/>
              </a:spcAft>
              <a:buNone/>
            </a:pPr>
            <a:r>
              <a:rPr lang="en-US" sz="1600">
                <a:solidFill>
                  <a:schemeClr val="lt1"/>
                </a:solidFill>
                <a:latin typeface="Times New Roman"/>
                <a:ea typeface="Times New Roman"/>
                <a:cs typeface="Times New Roman"/>
                <a:sym typeface="Times New Roman"/>
              </a:rPr>
              <a:t>Điểm danh thông minh</a:t>
            </a:r>
            <a:endParaRPr sz="1600">
              <a:solidFill>
                <a:schemeClr val="lt1"/>
              </a:solidFill>
              <a:latin typeface="Times New Roman"/>
              <a:ea typeface="Times New Roman"/>
              <a:cs typeface="Times New Roman"/>
              <a:sym typeface="Times New Roman"/>
            </a:endParaRPr>
          </a:p>
        </p:txBody>
      </p:sp>
      <p:pic>
        <p:nvPicPr>
          <p:cNvPr id="1226" name="Google Shape;1226;p24"/>
          <p:cNvPicPr preferRelativeResize="0"/>
          <p:nvPr/>
        </p:nvPicPr>
        <p:blipFill rotWithShape="1">
          <a:blip r:embed="rId3">
            <a:alphaModFix/>
          </a:blip>
          <a:srcRect t="34" b="33"/>
          <a:stretch/>
        </p:blipFill>
        <p:spPr>
          <a:xfrm>
            <a:off x="1811583" y="1723564"/>
            <a:ext cx="2357966" cy="2355851"/>
          </a:xfrm>
          <a:prstGeom prst="ellipse">
            <a:avLst/>
          </a:prstGeom>
          <a:noFill/>
          <a:ln>
            <a:noFill/>
          </a:ln>
        </p:spPr>
      </p:pic>
      <p:pic>
        <p:nvPicPr>
          <p:cNvPr id="1227" name="Google Shape;1227;p24"/>
          <p:cNvPicPr preferRelativeResize="0"/>
          <p:nvPr/>
        </p:nvPicPr>
        <p:blipFill rotWithShape="1">
          <a:blip r:embed="rId4">
            <a:alphaModFix/>
          </a:blip>
          <a:srcRect t="34" b="33"/>
          <a:stretch/>
        </p:blipFill>
        <p:spPr>
          <a:xfrm>
            <a:off x="3408155" y="3836202"/>
            <a:ext cx="2357966" cy="2355851"/>
          </a:xfrm>
          <a:prstGeom prst="ellipse">
            <a:avLst/>
          </a:prstGeom>
          <a:noFill/>
          <a:ln>
            <a:noFill/>
          </a:ln>
        </p:spPr>
      </p:pic>
      <p:pic>
        <p:nvPicPr>
          <p:cNvPr id="1228" name="Google Shape;1228;p24"/>
          <p:cNvPicPr preferRelativeResize="0"/>
          <p:nvPr/>
        </p:nvPicPr>
        <p:blipFill rotWithShape="1">
          <a:blip r:embed="rId5">
            <a:alphaModFix/>
          </a:blip>
          <a:srcRect t="67" b="67"/>
          <a:stretch/>
        </p:blipFill>
        <p:spPr>
          <a:xfrm>
            <a:off x="4915402" y="1723564"/>
            <a:ext cx="2357966" cy="2355851"/>
          </a:xfrm>
          <a:prstGeom prst="ellipse">
            <a:avLst/>
          </a:prstGeom>
          <a:noFill/>
          <a:ln>
            <a:noFill/>
          </a:ln>
        </p:spPr>
      </p:pic>
      <p:pic>
        <p:nvPicPr>
          <p:cNvPr id="1229" name="Google Shape;1229;p24"/>
          <p:cNvPicPr preferRelativeResize="0"/>
          <p:nvPr/>
        </p:nvPicPr>
        <p:blipFill rotWithShape="1">
          <a:blip r:embed="rId6">
            <a:alphaModFix/>
          </a:blip>
          <a:srcRect t="34" b="33"/>
          <a:stretch/>
        </p:blipFill>
        <p:spPr>
          <a:xfrm>
            <a:off x="6511975" y="3836202"/>
            <a:ext cx="2357966" cy="2355851"/>
          </a:xfrm>
          <a:prstGeom prst="ellipse">
            <a:avLst/>
          </a:prstGeom>
          <a:noFill/>
          <a:ln>
            <a:noFill/>
          </a:ln>
        </p:spPr>
      </p:pic>
      <p:pic>
        <p:nvPicPr>
          <p:cNvPr id="1230" name="Google Shape;1230;p24"/>
          <p:cNvPicPr preferRelativeResize="0"/>
          <p:nvPr/>
        </p:nvPicPr>
        <p:blipFill rotWithShape="1">
          <a:blip r:embed="rId7">
            <a:alphaModFix/>
          </a:blip>
          <a:srcRect t="67" b="67"/>
          <a:stretch/>
        </p:blipFill>
        <p:spPr>
          <a:xfrm>
            <a:off x="8019223" y="1723564"/>
            <a:ext cx="2357966" cy="2355851"/>
          </a:xfrm>
          <a:prstGeom prst="ellipse">
            <a:avLst/>
          </a:prstGeom>
          <a:noFill/>
          <a:ln>
            <a:noFill/>
          </a:ln>
        </p:spPr>
      </p:pic>
      <p:pic>
        <p:nvPicPr>
          <p:cNvPr id="1231" name="Google Shape;1231;p24"/>
          <p:cNvPicPr preferRelativeResize="0"/>
          <p:nvPr/>
        </p:nvPicPr>
        <p:blipFill rotWithShape="1">
          <a:blip r:embed="rId8">
            <a:alphaModFix/>
          </a:blip>
          <a:srcRect/>
          <a:stretch/>
        </p:blipFill>
        <p:spPr>
          <a:xfrm>
            <a:off x="151278" y="4858247"/>
            <a:ext cx="1749629" cy="18522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21"/>
                                        </p:tgtEl>
                                        <p:attrNameLst>
                                          <p:attrName>style.visibility</p:attrName>
                                        </p:attrNameLst>
                                      </p:cBhvr>
                                      <p:to>
                                        <p:strVal val="visible"/>
                                      </p:to>
                                    </p:set>
                                    <p:anim calcmode="lin" valueType="num">
                                      <p:cBhvr additive="base">
                                        <p:cTn id="7" dur="500"/>
                                        <p:tgtEl>
                                          <p:spTgt spid="1221"/>
                                        </p:tgtEl>
                                        <p:attrNameLst>
                                          <p:attrName>ppt_w</p:attrName>
                                        </p:attrNameLst>
                                      </p:cBhvr>
                                      <p:tavLst>
                                        <p:tav tm="0">
                                          <p:val>
                                            <p:strVal val="0"/>
                                          </p:val>
                                        </p:tav>
                                        <p:tav tm="100000">
                                          <p:val>
                                            <p:strVal val="#ppt_w"/>
                                          </p:val>
                                        </p:tav>
                                      </p:tavLst>
                                    </p:anim>
                                    <p:anim calcmode="lin" valueType="num">
                                      <p:cBhvr additive="base">
                                        <p:cTn id="8" dur="500"/>
                                        <p:tgtEl>
                                          <p:spTgt spid="1221"/>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222"/>
                                        </p:tgtEl>
                                        <p:attrNameLst>
                                          <p:attrName>style.visibility</p:attrName>
                                        </p:attrNameLst>
                                      </p:cBhvr>
                                      <p:to>
                                        <p:strVal val="visible"/>
                                      </p:to>
                                    </p:set>
                                    <p:anim calcmode="lin" valueType="num">
                                      <p:cBhvr additive="base">
                                        <p:cTn id="12" dur="500"/>
                                        <p:tgtEl>
                                          <p:spTgt spid="1222"/>
                                        </p:tgtEl>
                                        <p:attrNameLst>
                                          <p:attrName>ppt_w</p:attrName>
                                        </p:attrNameLst>
                                      </p:cBhvr>
                                      <p:tavLst>
                                        <p:tav tm="0">
                                          <p:val>
                                            <p:strVal val="0"/>
                                          </p:val>
                                        </p:tav>
                                        <p:tav tm="100000">
                                          <p:val>
                                            <p:strVal val="#ppt_w"/>
                                          </p:val>
                                        </p:tav>
                                      </p:tavLst>
                                    </p:anim>
                                    <p:anim calcmode="lin" valueType="num">
                                      <p:cBhvr additive="base">
                                        <p:cTn id="13" dur="500"/>
                                        <p:tgtEl>
                                          <p:spTgt spid="1222"/>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223"/>
                                        </p:tgtEl>
                                        <p:attrNameLst>
                                          <p:attrName>style.visibility</p:attrName>
                                        </p:attrNameLst>
                                      </p:cBhvr>
                                      <p:to>
                                        <p:strVal val="visible"/>
                                      </p:to>
                                    </p:set>
                                    <p:anim calcmode="lin" valueType="num">
                                      <p:cBhvr additive="base">
                                        <p:cTn id="17" dur="500"/>
                                        <p:tgtEl>
                                          <p:spTgt spid="1223"/>
                                        </p:tgtEl>
                                        <p:attrNameLst>
                                          <p:attrName>ppt_w</p:attrName>
                                        </p:attrNameLst>
                                      </p:cBhvr>
                                      <p:tavLst>
                                        <p:tav tm="0">
                                          <p:val>
                                            <p:strVal val="0"/>
                                          </p:val>
                                        </p:tav>
                                        <p:tav tm="100000">
                                          <p:val>
                                            <p:strVal val="#ppt_w"/>
                                          </p:val>
                                        </p:tav>
                                      </p:tavLst>
                                    </p:anim>
                                    <p:anim calcmode="lin" valueType="num">
                                      <p:cBhvr additive="base">
                                        <p:cTn id="18" dur="500"/>
                                        <p:tgtEl>
                                          <p:spTgt spid="1223"/>
                                        </p:tgtEl>
                                        <p:attrNameLst>
                                          <p:attrName>ppt_h</p:attrName>
                                        </p:attrNameLst>
                                      </p:cBhvr>
                                      <p:tavLst>
                                        <p:tav tm="0">
                                          <p:val>
                                            <p:str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24"/>
                                        </p:tgtEl>
                                        <p:attrNameLst>
                                          <p:attrName>style.visibility</p:attrName>
                                        </p:attrNameLst>
                                      </p:cBhvr>
                                      <p:to>
                                        <p:strVal val="visible"/>
                                      </p:to>
                                    </p:set>
                                    <p:anim calcmode="lin" valueType="num">
                                      <p:cBhvr additive="base">
                                        <p:cTn id="22" dur="500"/>
                                        <p:tgtEl>
                                          <p:spTgt spid="1224"/>
                                        </p:tgtEl>
                                        <p:attrNameLst>
                                          <p:attrName>ppt_w</p:attrName>
                                        </p:attrNameLst>
                                      </p:cBhvr>
                                      <p:tavLst>
                                        <p:tav tm="0">
                                          <p:val>
                                            <p:strVal val="0"/>
                                          </p:val>
                                        </p:tav>
                                        <p:tav tm="100000">
                                          <p:val>
                                            <p:strVal val="#ppt_w"/>
                                          </p:val>
                                        </p:tav>
                                      </p:tavLst>
                                    </p:anim>
                                    <p:anim calcmode="lin" valueType="num">
                                      <p:cBhvr additive="base">
                                        <p:cTn id="23" dur="500"/>
                                        <p:tgtEl>
                                          <p:spTgt spid="1224"/>
                                        </p:tgtEl>
                                        <p:attrNameLst>
                                          <p:attrName>ppt_h</p:attrName>
                                        </p:attrNameLst>
                                      </p:cBhvr>
                                      <p:tavLst>
                                        <p:tav tm="0">
                                          <p:val>
                                            <p:str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225"/>
                                        </p:tgtEl>
                                        <p:attrNameLst>
                                          <p:attrName>style.visibility</p:attrName>
                                        </p:attrNameLst>
                                      </p:cBhvr>
                                      <p:to>
                                        <p:strVal val="visible"/>
                                      </p:to>
                                    </p:set>
                                    <p:anim calcmode="lin" valueType="num">
                                      <p:cBhvr additive="base">
                                        <p:cTn id="27" dur="500"/>
                                        <p:tgtEl>
                                          <p:spTgt spid="1225"/>
                                        </p:tgtEl>
                                        <p:attrNameLst>
                                          <p:attrName>ppt_w</p:attrName>
                                        </p:attrNameLst>
                                      </p:cBhvr>
                                      <p:tavLst>
                                        <p:tav tm="0">
                                          <p:val>
                                            <p:strVal val="0"/>
                                          </p:val>
                                        </p:tav>
                                        <p:tav tm="100000">
                                          <p:val>
                                            <p:strVal val="#ppt_w"/>
                                          </p:val>
                                        </p:tav>
                                      </p:tavLst>
                                    </p:anim>
                                    <p:anim calcmode="lin" valueType="num">
                                      <p:cBhvr additive="base">
                                        <p:cTn id="28" dur="500"/>
                                        <p:tgtEl>
                                          <p:spTgt spid="122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quản trị nhập thí sinh tự do</a:t>
            </a:r>
            <a:endParaRPr dirty="0"/>
          </a:p>
        </p:txBody>
      </p:sp>
      <p:sp>
        <p:nvSpPr>
          <p:cNvPr id="5" name="Google Shape;1753;p24"/>
          <p:cNvSpPr/>
          <p:nvPr/>
        </p:nvSpPr>
        <p:spPr>
          <a:xfrm>
            <a:off x="760930" y="883677"/>
            <a:ext cx="10211869" cy="4801274"/>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1700" b="1" err="1">
                <a:solidFill>
                  <a:schemeClr val="accent1"/>
                </a:solidFill>
                <a:latin typeface="Times New Roman" pitchFamily="18" charset="0"/>
                <a:ea typeface="Open Sans"/>
                <a:cs typeface="Times New Roman" pitchFamily="18" charset="0"/>
                <a:sym typeface="Open Sans"/>
              </a:rPr>
              <a:t>Bước</a:t>
            </a:r>
            <a:r>
              <a:rPr lang="en-US" sz="1700" b="1">
                <a:solidFill>
                  <a:schemeClr val="accent1"/>
                </a:solidFill>
                <a:latin typeface="Times New Roman" pitchFamily="18" charset="0"/>
                <a:ea typeface="Open Sans"/>
                <a:cs typeface="Times New Roman" pitchFamily="18" charset="0"/>
                <a:sym typeface="Open Sans"/>
              </a:rPr>
              <a:t> 5: Quản trị nhà trường chọn in bảng biểu</a:t>
            </a:r>
          </a:p>
          <a:p>
            <a:pPr marL="800100" lvl="2" indent="-342900" algn="just">
              <a:lnSpc>
                <a:spcPct val="150000"/>
              </a:lnSpc>
              <a:buClr>
                <a:srgbClr val="005BAA"/>
              </a:buClr>
              <a:buSzPts val="1800"/>
              <a:buFont typeface="Wingdings" panose="05000000000000000000" pitchFamily="2" charset="2"/>
              <a:buChar char="ü"/>
            </a:pPr>
            <a:endParaRPr lang="en-US" sz="17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17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17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17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17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17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17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17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700" b="1">
                <a:solidFill>
                  <a:schemeClr val="accent1"/>
                </a:solidFill>
                <a:latin typeface="Times New Roman" pitchFamily="18" charset="0"/>
                <a:ea typeface="Open Sans"/>
                <a:cs typeface="Times New Roman" pitchFamily="18" charset="0"/>
                <a:sym typeface="Open Sans"/>
              </a:rPr>
              <a:t>In giấy báo thi</a:t>
            </a:r>
          </a:p>
          <a:p>
            <a:pPr marL="800100" lvl="2" indent="-342900" algn="just">
              <a:lnSpc>
                <a:spcPct val="150000"/>
              </a:lnSpc>
              <a:buClr>
                <a:srgbClr val="005BAA"/>
              </a:buClr>
              <a:buSzPts val="1800"/>
              <a:buFont typeface="Wingdings" panose="05000000000000000000" pitchFamily="2" charset="2"/>
              <a:buChar char="ü"/>
            </a:pPr>
            <a:r>
              <a:rPr lang="en-US" sz="1700" b="1">
                <a:solidFill>
                  <a:schemeClr val="accent1"/>
                </a:solidFill>
                <a:latin typeface="Times New Roman" pitchFamily="18" charset="0"/>
                <a:ea typeface="Open Sans"/>
                <a:cs typeface="Times New Roman" pitchFamily="18" charset="0"/>
                <a:sym typeface="Open Sans"/>
              </a:rPr>
              <a:t>In thẻ dự thi</a:t>
            </a:r>
          </a:p>
          <a:p>
            <a:pPr marL="800100" lvl="2" indent="-342900" algn="just">
              <a:lnSpc>
                <a:spcPct val="150000"/>
              </a:lnSpc>
              <a:buClr>
                <a:srgbClr val="005BAA"/>
              </a:buClr>
              <a:buSzPts val="1800"/>
              <a:buFont typeface="Wingdings" panose="05000000000000000000" pitchFamily="2" charset="2"/>
              <a:buChar char="ü"/>
            </a:pPr>
            <a:r>
              <a:rPr lang="en-US" sz="1700" b="1">
                <a:solidFill>
                  <a:schemeClr val="accent1"/>
                </a:solidFill>
                <a:latin typeface="Times New Roman" pitchFamily="18" charset="0"/>
                <a:ea typeface="Open Sans"/>
                <a:cs typeface="Times New Roman" pitchFamily="18" charset="0"/>
                <a:sym typeface="Open Sans"/>
              </a:rPr>
              <a:t>Bảng biểu phòng thi</a:t>
            </a:r>
            <a:endParaRPr lang="en-US" sz="1700" b="1" dirty="0">
              <a:solidFill>
                <a:schemeClr val="accent1"/>
              </a:solidFill>
              <a:latin typeface="Times New Roman" pitchFamily="18" charset="0"/>
              <a:ea typeface="Open Sans"/>
              <a:cs typeface="Times New Roman" pitchFamily="18" charset="0"/>
              <a:sym typeface="Open Sans"/>
            </a:endParaRPr>
          </a:p>
        </p:txBody>
      </p:sp>
      <p:pic>
        <p:nvPicPr>
          <p:cNvPr id="6" name="Picture 5">
            <a:extLst>
              <a:ext uri="{FF2B5EF4-FFF2-40B4-BE49-F238E27FC236}">
                <a16:creationId xmlns:a16="http://schemas.microsoft.com/office/drawing/2014/main" id="{78B2A4CB-F561-DB68-31D0-AE04E340B7CD}"/>
              </a:ext>
            </a:extLst>
          </p:cNvPr>
          <p:cNvPicPr>
            <a:picLocks noChangeAspect="1"/>
          </p:cNvPicPr>
          <p:nvPr/>
        </p:nvPicPr>
        <p:blipFill>
          <a:blip r:embed="rId3"/>
          <a:stretch>
            <a:fillRect/>
          </a:stretch>
        </p:blipFill>
        <p:spPr>
          <a:xfrm>
            <a:off x="1028360" y="1367989"/>
            <a:ext cx="9677007" cy="2893022"/>
          </a:xfrm>
          <a:prstGeom prst="rect">
            <a:avLst/>
          </a:prstGeom>
        </p:spPr>
      </p:pic>
    </p:spTree>
    <p:extLst>
      <p:ext uri="{BB962C8B-B14F-4D97-AF65-F5344CB8AC3E}">
        <p14:creationId xmlns:p14="http://schemas.microsoft.com/office/powerpoint/2010/main" val="38301240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utdoor object, light&#10;&#10;Description automatically generated">
            <a:extLst>
              <a:ext uri="{FF2B5EF4-FFF2-40B4-BE49-F238E27FC236}">
                <a16:creationId xmlns:a16="http://schemas.microsoft.com/office/drawing/2014/main" id="{A4F33507-C231-46AB-985B-DF02EDE58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16392"/>
            <a:ext cx="12188825" cy="6856214"/>
          </a:xfrm>
          <a:prstGeom prst="rect">
            <a:avLst/>
          </a:prstGeom>
        </p:spPr>
      </p:pic>
      <p:sp>
        <p:nvSpPr>
          <p:cNvPr id="6" name="Freeform 17"/>
          <p:cNvSpPr>
            <a:spLocks noEditPoints="1"/>
          </p:cNvSpPr>
          <p:nvPr/>
        </p:nvSpPr>
        <p:spPr bwMode="auto">
          <a:xfrm>
            <a:off x="529433" y="673941"/>
            <a:ext cx="5524644" cy="5518587"/>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889" tIns="60944" rIns="121889" bIns="60944" numCol="1" anchor="t" anchorCtr="0" compatLnSpc="1"/>
          <a:lstStyle/>
          <a:p>
            <a:endParaRPr lang="zh-CN" altLang="en-US" sz="3199">
              <a:latin typeface="微软雅黑" panose="020B0503020204020204" charset="-122"/>
              <a:ea typeface="微软雅黑" panose="020B0503020204020204" charset="-122"/>
            </a:endParaRPr>
          </a:p>
        </p:txBody>
      </p:sp>
      <p:sp>
        <p:nvSpPr>
          <p:cNvPr id="9" name="文本框 8"/>
          <p:cNvSpPr txBox="1">
            <a:spLocks noChangeArrowheads="1"/>
          </p:cNvSpPr>
          <p:nvPr/>
        </p:nvSpPr>
        <p:spPr bwMode="auto">
          <a:xfrm>
            <a:off x="5031442" y="2668397"/>
            <a:ext cx="7378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914172"/>
            <a:r>
              <a:rPr lang="en-US" altLang="en-US" sz="2800" b="1" kern="0">
                <a:solidFill>
                  <a:schemeClr val="bg1"/>
                </a:solidFill>
                <a:latin typeface="Times New Roman" panose="02020603050405020304" pitchFamily="18" charset="0"/>
                <a:ea typeface="Tahoma" panose="020B0604030504040204" pitchFamily="34" charset="0"/>
                <a:cs typeface="Times New Roman" panose="02020603050405020304" pitchFamily="18" charset="0"/>
              </a:rPr>
              <a:t>HỆ THỐNG THI TUYỂN TẬP TRUNG</a:t>
            </a:r>
            <a:endParaRPr lang="en-US" altLang="en-US" sz="4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2" name="组合 71">
            <a:extLst>
              <a:ext uri="{FF2B5EF4-FFF2-40B4-BE49-F238E27FC236}">
                <a16:creationId xmlns:a16="http://schemas.microsoft.com/office/drawing/2014/main" id="{9E5F6199-A77F-41BE-BCDD-1B30D56B3B14}"/>
              </a:ext>
            </a:extLst>
          </p:cNvPr>
          <p:cNvGrpSpPr/>
          <p:nvPr/>
        </p:nvGrpSpPr>
        <p:grpSpPr>
          <a:xfrm rot="5400000">
            <a:off x="7928629" y="479613"/>
            <a:ext cx="2435616" cy="5898774"/>
            <a:chOff x="5060441" y="-2257696"/>
            <a:chExt cx="3461819" cy="8352535"/>
          </a:xfrm>
        </p:grpSpPr>
        <p:sp>
          <p:nvSpPr>
            <p:cNvPr id="13" name="任意多边形 72">
              <a:extLst>
                <a:ext uri="{FF2B5EF4-FFF2-40B4-BE49-F238E27FC236}">
                  <a16:creationId xmlns:a16="http://schemas.microsoft.com/office/drawing/2014/main" id="{A9C45637-6EB3-412C-8277-6DF4EF936F29}"/>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grpSp>
          <p:nvGrpSpPr>
            <p:cNvPr id="14" name="组合 73">
              <a:extLst>
                <a:ext uri="{FF2B5EF4-FFF2-40B4-BE49-F238E27FC236}">
                  <a16:creationId xmlns:a16="http://schemas.microsoft.com/office/drawing/2014/main" id="{1B901C3E-D3AA-4232-B487-A6AC5D945A88}"/>
                </a:ext>
              </a:extLst>
            </p:cNvPr>
            <p:cNvGrpSpPr/>
            <p:nvPr/>
          </p:nvGrpSpPr>
          <p:grpSpPr>
            <a:xfrm rot="17796269">
              <a:off x="6466065" y="-2143083"/>
              <a:ext cx="715212" cy="485986"/>
              <a:chOff x="16735013" y="-2876579"/>
              <a:chExt cx="1742883" cy="1184286"/>
            </a:xfrm>
          </p:grpSpPr>
          <p:sp>
            <p:nvSpPr>
              <p:cNvPr id="15" name="任意多边形 74">
                <a:extLst>
                  <a:ext uri="{FF2B5EF4-FFF2-40B4-BE49-F238E27FC236}">
                    <a16:creationId xmlns:a16="http://schemas.microsoft.com/office/drawing/2014/main" id="{C3CD7FA8-28B7-4F26-A088-71676DAD2BCA}"/>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sp>
            <p:nvSpPr>
              <p:cNvPr id="16" name="椭圆 75">
                <a:extLst>
                  <a:ext uri="{FF2B5EF4-FFF2-40B4-BE49-F238E27FC236}">
                    <a16:creationId xmlns:a16="http://schemas.microsoft.com/office/drawing/2014/main" id="{F74AD3C4-3BC7-42A6-9C28-A827661990F5}"/>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grpSp>
      </p:grpSp>
      <p:pic>
        <p:nvPicPr>
          <p:cNvPr id="3" name="Picture 2" descr="A picture containing drawing&#10;&#10;Description automatically generated">
            <a:extLst>
              <a:ext uri="{FF2B5EF4-FFF2-40B4-BE49-F238E27FC236}">
                <a16:creationId xmlns:a16="http://schemas.microsoft.com/office/drawing/2014/main" id="{52755502-A509-4A3D-BBF8-A295A298D0E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09870" y="95000"/>
            <a:ext cx="825324" cy="1064398"/>
          </a:xfrm>
          <a:prstGeom prst="rect">
            <a:avLst/>
          </a:prstGeom>
        </p:spPr>
      </p:pic>
      <p:sp>
        <p:nvSpPr>
          <p:cNvPr id="5" name="TextBox 4">
            <a:extLst>
              <a:ext uri="{FF2B5EF4-FFF2-40B4-BE49-F238E27FC236}">
                <a16:creationId xmlns:a16="http://schemas.microsoft.com/office/drawing/2014/main" id="{B06C4FE6-55B7-2E71-FD2D-83DF3119139A}"/>
              </a:ext>
            </a:extLst>
          </p:cNvPr>
          <p:cNvSpPr txBox="1"/>
          <p:nvPr/>
        </p:nvSpPr>
        <p:spPr>
          <a:xfrm>
            <a:off x="1485900" y="1463659"/>
            <a:ext cx="3765013" cy="4038029"/>
          </a:xfrm>
          <a:prstGeom prst="rect">
            <a:avLst/>
          </a:prstGeom>
          <a:noFill/>
        </p:spPr>
        <p:txBody>
          <a:bodyPr wrap="square">
            <a:spAutoFit/>
          </a:bodyPr>
          <a:lstStyle/>
          <a:p>
            <a:r>
              <a:rPr lang="en-US" altLang="zh-CN" sz="25640">
                <a:solidFill>
                  <a:srgbClr val="F5F5F5"/>
                </a:solidFill>
                <a:latin typeface="Impact" panose="020B0806030902050204" pitchFamily="34" charset="0"/>
              </a:rPr>
              <a:t>07</a:t>
            </a:r>
            <a:endParaRPr lang="zh-CN" altLang="en-US" sz="25640" dirty="0">
              <a:solidFill>
                <a:srgbClr val="F5F5F5"/>
              </a:solidFill>
              <a:latin typeface="Impact" panose="020B0806030902050204" pitchFamily="34" charset="0"/>
            </a:endParaRPr>
          </a:p>
        </p:txBody>
      </p:sp>
    </p:spTree>
    <p:extLst>
      <p:ext uri="{BB962C8B-B14F-4D97-AF65-F5344CB8AC3E}">
        <p14:creationId xmlns:p14="http://schemas.microsoft.com/office/powerpoint/2010/main" val="2450357996"/>
      </p:ext>
    </p:extLst>
  </p:cSld>
  <p:clrMapOvr>
    <a:masterClrMapping/>
  </p:clrMapOvr>
  <mc:AlternateContent xmlns:mc="http://schemas.openxmlformats.org/markup-compatibility/2006" xmlns:p14="http://schemas.microsoft.com/office/powerpoint/2010/main">
    <mc:Choice Requires="p14">
      <p:transition spd="slow" p14:dur="5000" advTm="15000">
        <p:zoom/>
      </p:transition>
    </mc:Choice>
    <mc:Fallback xmlns="">
      <p:transition spd="slow" advTm="15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NỘI DUNG</a:t>
            </a:r>
            <a:endParaRPr>
              <a:latin typeface="Times New Roman" panose="02020603050405020304" pitchFamily="18" charset="0"/>
              <a:cs typeface="Times New Roman" panose="02020603050405020304" pitchFamily="18" charset="0"/>
            </a:endParaRPr>
          </a:p>
        </p:txBody>
      </p:sp>
      <p:cxnSp>
        <p:nvCxnSpPr>
          <p:cNvPr id="333" name="Google Shape;333;p2"/>
          <p:cNvCxnSpPr>
            <a:cxnSpLocks/>
            <a:stCxn id="339" idx="6"/>
          </p:cNvCxnSpPr>
          <p:nvPr/>
        </p:nvCxnSpPr>
        <p:spPr>
          <a:xfrm flipV="1">
            <a:off x="2788890" y="2076575"/>
            <a:ext cx="2176864" cy="46634"/>
          </a:xfrm>
          <a:prstGeom prst="straightConnector1">
            <a:avLst/>
          </a:prstGeom>
          <a:noFill/>
          <a:ln w="25400" cap="flat" cmpd="sng">
            <a:solidFill>
              <a:srgbClr val="D8D8D8"/>
            </a:solidFill>
            <a:prstDash val="dot"/>
            <a:miter lim="800000"/>
            <a:headEnd type="none" w="med" len="med"/>
            <a:tailEnd type="none" w="sm" len="sm"/>
          </a:ln>
        </p:spPr>
      </p:cxnSp>
      <p:cxnSp>
        <p:nvCxnSpPr>
          <p:cNvPr id="334" name="Google Shape;334;p2"/>
          <p:cNvCxnSpPr/>
          <p:nvPr/>
        </p:nvCxnSpPr>
        <p:spPr>
          <a:xfrm>
            <a:off x="3276103" y="3515220"/>
            <a:ext cx="1650739" cy="0"/>
          </a:xfrm>
          <a:prstGeom prst="straightConnector1">
            <a:avLst/>
          </a:prstGeom>
          <a:noFill/>
          <a:ln w="25400" cap="flat" cmpd="sng">
            <a:solidFill>
              <a:srgbClr val="D8D8D8"/>
            </a:solidFill>
            <a:prstDash val="dot"/>
            <a:miter lim="800000"/>
            <a:headEnd type="none" w="med" len="med"/>
            <a:tailEnd type="none" w="sm" len="sm"/>
          </a:ln>
        </p:spPr>
      </p:cxnSp>
      <p:sp>
        <p:nvSpPr>
          <p:cNvPr id="337" name="Google Shape;337;p2"/>
          <p:cNvSpPr/>
          <p:nvPr/>
        </p:nvSpPr>
        <p:spPr>
          <a:xfrm>
            <a:off x="23890" y="1476321"/>
            <a:ext cx="3221326" cy="4428845"/>
          </a:xfrm>
          <a:custGeom>
            <a:avLst/>
            <a:gdLst/>
            <a:ahLst/>
            <a:cxnLst/>
            <a:rect l="l" t="t" r="r" b="b"/>
            <a:pathLst>
              <a:path w="1970" h="2719" extrusionOk="0">
                <a:moveTo>
                  <a:pt x="0" y="2575"/>
                </a:moveTo>
                <a:cubicBezTo>
                  <a:pt x="183" y="2667"/>
                  <a:pt x="391" y="2719"/>
                  <a:pt x="610" y="2719"/>
                </a:cubicBezTo>
                <a:cubicBezTo>
                  <a:pt x="1361" y="2719"/>
                  <a:pt x="1970" y="2111"/>
                  <a:pt x="1970" y="1360"/>
                </a:cubicBezTo>
                <a:cubicBezTo>
                  <a:pt x="1970" y="608"/>
                  <a:pt x="1361" y="0"/>
                  <a:pt x="610" y="0"/>
                </a:cubicBezTo>
                <a:cubicBezTo>
                  <a:pt x="391" y="0"/>
                  <a:pt x="183" y="52"/>
                  <a:pt x="0" y="144"/>
                </a:cubicBezTo>
              </a:path>
            </a:pathLst>
          </a:custGeom>
          <a:noFill/>
          <a:ln w="25400" cap="flat" cmpd="sng">
            <a:solidFill>
              <a:srgbClr val="D8D8D8"/>
            </a:solidFill>
            <a:prstDash val="solid"/>
            <a:miter lim="800000"/>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Times New Roman" panose="02020603050405020304" pitchFamily="18" charset="0"/>
              <a:ea typeface="Roboto"/>
              <a:cs typeface="Times New Roman" panose="02020603050405020304" pitchFamily="18" charset="0"/>
              <a:sym typeface="Roboto"/>
            </a:endParaRPr>
          </a:p>
        </p:txBody>
      </p:sp>
      <p:grpSp>
        <p:nvGrpSpPr>
          <p:cNvPr id="338" name="Google Shape;338;p2"/>
          <p:cNvGrpSpPr/>
          <p:nvPr/>
        </p:nvGrpSpPr>
        <p:grpSpPr>
          <a:xfrm>
            <a:off x="2524519" y="1603058"/>
            <a:ext cx="2847115" cy="911577"/>
            <a:chOff x="5846238" y="3080295"/>
            <a:chExt cx="5694230" cy="1823154"/>
          </a:xfrm>
        </p:grpSpPr>
        <p:sp>
          <p:nvSpPr>
            <p:cNvPr id="339" name="Google Shape;339;p2"/>
            <p:cNvSpPr/>
            <p:nvPr/>
          </p:nvSpPr>
          <p:spPr>
            <a:xfrm>
              <a:off x="5846238" y="3856225"/>
              <a:ext cx="528742" cy="528742"/>
            </a:xfrm>
            <a:prstGeom prst="ellipse">
              <a:avLst/>
            </a:prstGeom>
            <a:solidFill>
              <a:srgbClr val="1073A3"/>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Times New Roman" panose="02020603050405020304" pitchFamily="18" charset="0"/>
                <a:ea typeface="Roboto"/>
                <a:cs typeface="Times New Roman" panose="02020603050405020304" pitchFamily="18" charset="0"/>
                <a:sym typeface="Roboto"/>
              </a:endParaRPr>
            </a:p>
          </p:txBody>
        </p:sp>
        <p:sp>
          <p:nvSpPr>
            <p:cNvPr id="340" name="Google Shape;340;p2"/>
            <p:cNvSpPr/>
            <p:nvPr/>
          </p:nvSpPr>
          <p:spPr>
            <a:xfrm>
              <a:off x="9660341" y="3080295"/>
              <a:ext cx="1880127" cy="1823154"/>
            </a:xfrm>
            <a:prstGeom prst="ellipse">
              <a:avLst/>
            </a:prstGeom>
            <a:solidFill>
              <a:srgbClr val="1073A3"/>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Times New Roman" panose="02020603050405020304" pitchFamily="18" charset="0"/>
                <a:ea typeface="Roboto"/>
                <a:cs typeface="Times New Roman" panose="02020603050405020304" pitchFamily="18" charset="0"/>
                <a:sym typeface="Roboto"/>
              </a:endParaRPr>
            </a:p>
          </p:txBody>
        </p:sp>
      </p:grpSp>
      <p:grpSp>
        <p:nvGrpSpPr>
          <p:cNvPr id="341" name="Google Shape;341;p2"/>
          <p:cNvGrpSpPr/>
          <p:nvPr/>
        </p:nvGrpSpPr>
        <p:grpSpPr>
          <a:xfrm>
            <a:off x="3089451" y="3059431"/>
            <a:ext cx="2277103" cy="911577"/>
            <a:chOff x="6062064" y="5339560"/>
            <a:chExt cx="4554206" cy="1823154"/>
          </a:xfrm>
        </p:grpSpPr>
        <p:sp>
          <p:nvSpPr>
            <p:cNvPr id="342" name="Google Shape;342;p2"/>
            <p:cNvSpPr/>
            <p:nvPr/>
          </p:nvSpPr>
          <p:spPr>
            <a:xfrm>
              <a:off x="6062064" y="5990460"/>
              <a:ext cx="524887" cy="522311"/>
            </a:xfrm>
            <a:prstGeom prst="ellipse">
              <a:avLst/>
            </a:prstGeom>
            <a:solidFill>
              <a:srgbClr val="2DADE0"/>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Times New Roman" panose="02020603050405020304" pitchFamily="18" charset="0"/>
                <a:ea typeface="Roboto"/>
                <a:cs typeface="Times New Roman" panose="02020603050405020304" pitchFamily="18" charset="0"/>
                <a:sym typeface="Roboto"/>
              </a:endParaRPr>
            </a:p>
          </p:txBody>
        </p:sp>
        <p:sp>
          <p:nvSpPr>
            <p:cNvPr id="343" name="Google Shape;343;p2"/>
            <p:cNvSpPr/>
            <p:nvPr/>
          </p:nvSpPr>
          <p:spPr>
            <a:xfrm>
              <a:off x="8736142" y="5339560"/>
              <a:ext cx="1880128" cy="1823154"/>
            </a:xfrm>
            <a:prstGeom prst="ellipse">
              <a:avLst/>
            </a:prstGeom>
            <a:solidFill>
              <a:srgbClr val="2DADE0"/>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Times New Roman" panose="02020603050405020304" pitchFamily="18" charset="0"/>
                <a:ea typeface="Roboto"/>
                <a:cs typeface="Times New Roman" panose="02020603050405020304" pitchFamily="18" charset="0"/>
                <a:sym typeface="Roboto"/>
              </a:endParaRPr>
            </a:p>
          </p:txBody>
        </p:sp>
      </p:grpSp>
      <p:sp>
        <p:nvSpPr>
          <p:cNvPr id="349" name="Google Shape;349;p2"/>
          <p:cNvSpPr/>
          <p:nvPr/>
        </p:nvSpPr>
        <p:spPr>
          <a:xfrm>
            <a:off x="4712724" y="3308274"/>
            <a:ext cx="377832" cy="377832"/>
          </a:xfrm>
          <a:custGeom>
            <a:avLst/>
            <a:gdLst/>
            <a:ahLst/>
            <a:cxnLst/>
            <a:rect l="l" t="t"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rgbClr val="FFFFFF"/>
          </a:solidFill>
          <a:ln>
            <a:noFill/>
          </a:ln>
        </p:spPr>
        <p:txBody>
          <a:bodyPr spcFirstLastPara="1" wrap="square" lIns="19025" tIns="19025" rIns="19025" bIns="19025" anchor="ctr" anchorCtr="0">
            <a:noAutofit/>
          </a:bodyPr>
          <a:lstStyle/>
          <a:p>
            <a:pPr marL="0" marR="0" lvl="0" indent="0" algn="l" rtl="0">
              <a:lnSpc>
                <a:spcPct val="100000"/>
              </a:lnSpc>
              <a:spcBef>
                <a:spcPts val="0"/>
              </a:spcBef>
              <a:spcAft>
                <a:spcPts val="0"/>
              </a:spcAft>
              <a:buClr>
                <a:srgbClr val="FFFFFF"/>
              </a:buClr>
              <a:buSzPts val="1500"/>
              <a:buFont typeface="Gill Sans"/>
              <a:buNone/>
            </a:pPr>
            <a:endParaRPr sz="1500" b="1" i="0" u="none" strike="noStrike" cap="none">
              <a:solidFill>
                <a:srgbClr val="FFFFFF"/>
              </a:solidFill>
              <a:latin typeface="Times New Roman" panose="02020603050405020304" pitchFamily="18" charset="0"/>
              <a:ea typeface="Roboto"/>
              <a:cs typeface="Times New Roman" panose="02020603050405020304" pitchFamily="18" charset="0"/>
              <a:sym typeface="Roboto"/>
            </a:endParaRPr>
          </a:p>
        </p:txBody>
      </p:sp>
      <p:pic>
        <p:nvPicPr>
          <p:cNvPr id="352" name="Google Shape;352;p2" descr="Group brainstorm"/>
          <p:cNvPicPr preferRelativeResize="0"/>
          <p:nvPr/>
        </p:nvPicPr>
        <p:blipFill rotWithShape="1">
          <a:blip r:embed="rId3">
            <a:alphaModFix/>
          </a:blip>
          <a:srcRect/>
          <a:stretch/>
        </p:blipFill>
        <p:spPr>
          <a:xfrm>
            <a:off x="4586040" y="1694558"/>
            <a:ext cx="631126" cy="631126"/>
          </a:xfrm>
          <a:prstGeom prst="rect">
            <a:avLst/>
          </a:prstGeom>
          <a:noFill/>
          <a:ln>
            <a:noFill/>
          </a:ln>
        </p:spPr>
      </p:pic>
      <p:pic>
        <p:nvPicPr>
          <p:cNvPr id="353" name="Google Shape;353;p2"/>
          <p:cNvPicPr preferRelativeResize="0"/>
          <p:nvPr/>
        </p:nvPicPr>
        <p:blipFill rotWithShape="1">
          <a:blip r:embed="rId4">
            <a:alphaModFix/>
          </a:blip>
          <a:srcRect/>
          <a:stretch/>
        </p:blipFill>
        <p:spPr>
          <a:xfrm>
            <a:off x="-166210" y="2247577"/>
            <a:ext cx="3386828" cy="3386828"/>
          </a:xfrm>
          <a:prstGeom prst="rect">
            <a:avLst/>
          </a:prstGeom>
          <a:noFill/>
          <a:ln>
            <a:noFill/>
          </a:ln>
        </p:spPr>
      </p:pic>
      <p:sp>
        <p:nvSpPr>
          <p:cNvPr id="354" name="Google Shape;354;p2"/>
          <p:cNvSpPr txBox="1"/>
          <p:nvPr/>
        </p:nvSpPr>
        <p:spPr>
          <a:xfrm>
            <a:off x="5590918" y="1907308"/>
            <a:ext cx="5352777"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000"/>
              <a:buFont typeface="Arial"/>
              <a:buNone/>
            </a:pPr>
            <a:r>
              <a:rPr lang="en-US" sz="2000" b="1" i="0" u="none" strike="noStrike" cap="none">
                <a:solidFill>
                  <a:srgbClr val="0070C0"/>
                </a:solidFill>
                <a:latin typeface="Times New Roman" panose="02020603050405020304" pitchFamily="18" charset="0"/>
                <a:ea typeface="Quattrocento Sans"/>
                <a:cs typeface="Times New Roman" panose="02020603050405020304" pitchFamily="18" charset="0"/>
                <a:sym typeface="Quattrocento Sans"/>
              </a:rPr>
              <a:t>1. TỔNG QUAN SẢN PHẨM</a:t>
            </a:r>
            <a:endParaRPr sz="2000" b="1" i="0" u="none" strike="noStrike" cap="none">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355" name="Google Shape;355;p2"/>
          <p:cNvSpPr txBox="1"/>
          <p:nvPr/>
        </p:nvSpPr>
        <p:spPr>
          <a:xfrm>
            <a:off x="5590917" y="3213100"/>
            <a:ext cx="5352777"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000"/>
              <a:buFont typeface="Arial"/>
              <a:buNone/>
            </a:pPr>
            <a:r>
              <a:rPr lang="en-US" sz="2000" b="1" i="0" u="none" strike="noStrike" cap="none">
                <a:solidFill>
                  <a:srgbClr val="0070C0"/>
                </a:solidFill>
                <a:latin typeface="Times New Roman" panose="02020603050405020304" pitchFamily="18" charset="0"/>
                <a:ea typeface="Quattrocento Sans"/>
                <a:cs typeface="Times New Roman" panose="02020603050405020304" pitchFamily="18" charset="0"/>
                <a:sym typeface="Quattrocento Sans"/>
              </a:rPr>
              <a:t>2. GIẢI PHÁP DÀNH CHO TUYỂN SINH MẦM NON, LỚP 1, LỚP 6</a:t>
            </a:r>
            <a:endParaRPr sz="2000" b="1" i="0" u="none" strike="noStrike" cap="none">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cxnSp>
        <p:nvCxnSpPr>
          <p:cNvPr id="358" name="Google Shape;358;p2"/>
          <p:cNvCxnSpPr/>
          <p:nvPr/>
        </p:nvCxnSpPr>
        <p:spPr>
          <a:xfrm>
            <a:off x="3057335" y="4957219"/>
            <a:ext cx="2314299" cy="6881"/>
          </a:xfrm>
          <a:prstGeom prst="straightConnector1">
            <a:avLst/>
          </a:prstGeom>
          <a:noFill/>
          <a:ln w="25400" cap="flat" cmpd="sng">
            <a:solidFill>
              <a:srgbClr val="D8D8D8"/>
            </a:solidFill>
            <a:prstDash val="dot"/>
            <a:miter lim="800000"/>
            <a:headEnd type="none" w="med" len="med"/>
            <a:tailEnd type="none" w="sm" len="sm"/>
          </a:ln>
        </p:spPr>
      </p:cxnSp>
      <p:sp>
        <p:nvSpPr>
          <p:cNvPr id="359" name="Google Shape;359;p2"/>
          <p:cNvSpPr/>
          <p:nvPr/>
        </p:nvSpPr>
        <p:spPr>
          <a:xfrm>
            <a:off x="4423879" y="4486362"/>
            <a:ext cx="940064" cy="911577"/>
          </a:xfrm>
          <a:prstGeom prst="ellipse">
            <a:avLst/>
          </a:prstGeom>
          <a:solidFill>
            <a:srgbClr val="538CD5"/>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Times New Roman" panose="02020603050405020304" pitchFamily="18" charset="0"/>
              <a:ea typeface="Roboto"/>
              <a:cs typeface="Times New Roman" panose="02020603050405020304" pitchFamily="18" charset="0"/>
              <a:sym typeface="Roboto"/>
            </a:endParaRPr>
          </a:p>
        </p:txBody>
      </p:sp>
      <p:sp>
        <p:nvSpPr>
          <p:cNvPr id="361" name="Google Shape;361;p2"/>
          <p:cNvSpPr/>
          <p:nvPr/>
        </p:nvSpPr>
        <p:spPr>
          <a:xfrm>
            <a:off x="2743544" y="4825033"/>
            <a:ext cx="264371" cy="264371"/>
          </a:xfrm>
          <a:prstGeom prst="ellipse">
            <a:avLst/>
          </a:prstGeom>
          <a:solidFill>
            <a:srgbClr val="538CD5"/>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Times New Roman" panose="02020603050405020304" pitchFamily="18" charset="0"/>
              <a:ea typeface="Roboto"/>
              <a:cs typeface="Times New Roman" panose="02020603050405020304" pitchFamily="18" charset="0"/>
              <a:sym typeface="Roboto"/>
            </a:endParaRPr>
          </a:p>
        </p:txBody>
      </p:sp>
      <p:sp>
        <p:nvSpPr>
          <p:cNvPr id="362" name="Google Shape;362;p2"/>
          <p:cNvSpPr txBox="1"/>
          <p:nvPr/>
        </p:nvSpPr>
        <p:spPr>
          <a:xfrm>
            <a:off x="5590918" y="4751940"/>
            <a:ext cx="5352777"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2000"/>
              <a:buFont typeface="Arial"/>
              <a:buNone/>
            </a:pPr>
            <a:r>
              <a:rPr lang="en-US" sz="2000" b="1">
                <a:solidFill>
                  <a:srgbClr val="0070C0"/>
                </a:solidFill>
                <a:latin typeface="Times New Roman" panose="02020603050405020304" pitchFamily="18" charset="0"/>
                <a:ea typeface="Quattrocento Sans"/>
                <a:cs typeface="Times New Roman" panose="02020603050405020304" pitchFamily="18" charset="0"/>
                <a:sym typeface="Quattrocento Sans"/>
              </a:rPr>
              <a:t>3. Trao đổi và thảo luận</a:t>
            </a:r>
            <a:endParaRPr sz="2000" b="1" i="0" u="none" strike="noStrike" cap="none">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pic>
        <p:nvPicPr>
          <p:cNvPr id="363" name="Google Shape;363;p2" descr="Gears"/>
          <p:cNvPicPr preferRelativeResize="0"/>
          <p:nvPr/>
        </p:nvPicPr>
        <p:blipFill rotWithShape="1">
          <a:blip r:embed="rId5">
            <a:alphaModFix/>
          </a:blip>
          <a:srcRect/>
          <a:stretch/>
        </p:blipFill>
        <p:spPr>
          <a:xfrm>
            <a:off x="4535918" y="4594140"/>
            <a:ext cx="739919" cy="739919"/>
          </a:xfrm>
          <a:prstGeom prst="rect">
            <a:avLst/>
          </a:prstGeom>
          <a:noFill/>
          <a:ln>
            <a:noFill/>
          </a:ln>
        </p:spPr>
      </p:pic>
    </p:spTree>
    <p:extLst>
      <p:ext uri="{BB962C8B-B14F-4D97-AF65-F5344CB8AC3E}">
        <p14:creationId xmlns:p14="http://schemas.microsoft.com/office/powerpoint/2010/main" val="15311485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3"/>
          <p:cNvPicPr preferRelativeResize="0"/>
          <p:nvPr/>
        </p:nvPicPr>
        <p:blipFill rotWithShape="1">
          <a:blip r:embed="rId3">
            <a:alphaModFix/>
          </a:blip>
          <a:srcRect/>
          <a:stretch/>
        </p:blipFill>
        <p:spPr>
          <a:xfrm>
            <a:off x="0" y="335"/>
            <a:ext cx="12192000" cy="6858000"/>
          </a:xfrm>
          <a:prstGeom prst="rect">
            <a:avLst/>
          </a:prstGeom>
          <a:noFill/>
          <a:ln>
            <a:noFill/>
          </a:ln>
        </p:spPr>
      </p:pic>
      <p:sp>
        <p:nvSpPr>
          <p:cNvPr id="370" name="Google Shape;370;p3"/>
          <p:cNvSpPr/>
          <p:nvPr/>
        </p:nvSpPr>
        <p:spPr>
          <a:xfrm>
            <a:off x="6190808" y="3104901"/>
            <a:ext cx="6151957" cy="837713"/>
          </a:xfrm>
          <a:prstGeom prst="rect">
            <a:avLst/>
          </a:prstGeom>
          <a:noFill/>
          <a:ln>
            <a:noFill/>
          </a:ln>
          <a:effectLst>
            <a:outerShdw blurRad="50800" dist="38100" dir="2700000" algn="tl" rotWithShape="0">
              <a:srgbClr val="000000"/>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1" i="0" u="none" strike="noStrike" cap="none">
                <a:solidFill>
                  <a:srgbClr val="FFFF00"/>
                </a:solidFill>
                <a:latin typeface="Times New Roman" panose="02020603050405020304" pitchFamily="18" charset="0"/>
                <a:ea typeface="Quattrocento Sans"/>
                <a:cs typeface="Times New Roman" panose="02020603050405020304" pitchFamily="18" charset="0"/>
                <a:sym typeface="Quattrocento Sans"/>
              </a:rPr>
              <a:t>TỔNG QUAN SẢN PHẨM</a:t>
            </a:r>
            <a:endParaRPr sz="3600" b="1">
              <a:solidFill>
                <a:srgbClr val="FFFF0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371" name="Google Shape;371;p3"/>
          <p:cNvSpPr/>
          <p:nvPr/>
        </p:nvSpPr>
        <p:spPr>
          <a:xfrm>
            <a:off x="5253966" y="3087967"/>
            <a:ext cx="428353" cy="1291590"/>
          </a:xfrm>
          <a:prstGeom prst="chevron">
            <a:avLst>
              <a:gd name="adj" fmla="val 76684"/>
            </a:avLst>
          </a:prstGeom>
          <a:solidFill>
            <a:schemeClr val="lt1"/>
          </a:solidFill>
          <a:ln w="12700" cap="flat" cmpd="sng">
            <a:solidFill>
              <a:srgbClr val="395E89"/>
            </a:solidFill>
            <a:prstDash val="solid"/>
            <a:miter lim="800000"/>
            <a:headEnd type="none" w="sm" len="sm"/>
            <a:tailEnd type="none" w="sm" len="sm"/>
          </a:ln>
          <a:effectLst>
            <a:outerShdw blurRad="50800" dist="38100" dir="2700000" algn="tl"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372" name="Google Shape;372;p3"/>
          <p:cNvSpPr/>
          <p:nvPr/>
        </p:nvSpPr>
        <p:spPr>
          <a:xfrm>
            <a:off x="5983850" y="2616124"/>
            <a:ext cx="5974469" cy="1884756"/>
          </a:xfrm>
          <a:prstGeom prst="rect">
            <a:avLst/>
          </a:prstGeom>
          <a:noFill/>
          <a:ln>
            <a:noFill/>
          </a:ln>
          <a:effectLst>
            <a:outerShdw blurRad="50800" dist="38100" dir="2700000" algn="tl" rotWithShape="0">
              <a:srgbClr val="000000"/>
            </a:outerShdw>
          </a:effectLst>
        </p:spPr>
        <p:txBody>
          <a:bodyPr spcFirstLastPara="1" wrap="square" lIns="91425" tIns="45700" rIns="91425" bIns="45700" anchor="ctr" anchorCtr="0">
            <a:noAutofit/>
          </a:bodyPr>
          <a:lstStyle/>
          <a:p>
            <a:pPr marL="381019" marR="0" lvl="0" indent="-254018" algn="l" rtl="0">
              <a:lnSpc>
                <a:spcPct val="150000"/>
              </a:lnSpc>
              <a:spcBef>
                <a:spcPts val="0"/>
              </a:spcBef>
              <a:spcAft>
                <a:spcPts val="0"/>
              </a:spcAft>
              <a:buClr>
                <a:schemeClr val="dk1"/>
              </a:buClr>
              <a:buSzPts val="2000"/>
              <a:buFont typeface="Arial"/>
              <a:buNone/>
            </a:pPr>
            <a:endParaRPr sz="2000">
              <a:solidFill>
                <a:schemeClr val="lt1"/>
              </a:solidFill>
              <a:latin typeface="Times New Roman" panose="02020603050405020304" pitchFamily="18" charset="0"/>
              <a:ea typeface="Quattrocento Sans"/>
              <a:cs typeface="Times New Roman" panose="02020603050405020304" pitchFamily="18" charset="0"/>
              <a:sym typeface="Quattrocento Sans"/>
            </a:endParaRPr>
          </a:p>
        </p:txBody>
      </p:sp>
      <p:cxnSp>
        <p:nvCxnSpPr>
          <p:cNvPr id="373" name="Google Shape;373;p3"/>
          <p:cNvCxnSpPr>
            <a:cxnSpLocks/>
          </p:cNvCxnSpPr>
          <p:nvPr/>
        </p:nvCxnSpPr>
        <p:spPr>
          <a:xfrm>
            <a:off x="6575597" y="3947922"/>
            <a:ext cx="4819230" cy="0"/>
          </a:xfrm>
          <a:prstGeom prst="straightConnector1">
            <a:avLst/>
          </a:prstGeom>
          <a:noFill/>
          <a:ln w="28575" cap="flat" cmpd="sng">
            <a:solidFill>
              <a:srgbClr val="FFFFFF">
                <a:alpha val="49803"/>
              </a:srgbClr>
            </a:solidFill>
            <a:prstDash val="dot"/>
            <a:miter lim="800000"/>
            <a:headEnd type="none" w="sm" len="sm"/>
            <a:tailEnd type="none" w="sm" len="sm"/>
          </a:ln>
        </p:spPr>
      </p:cxnSp>
      <p:pic>
        <p:nvPicPr>
          <p:cNvPr id="375" name="Google Shape;375;p3"/>
          <p:cNvPicPr preferRelativeResize="0"/>
          <p:nvPr/>
        </p:nvPicPr>
        <p:blipFill rotWithShape="1">
          <a:blip r:embed="rId4">
            <a:alphaModFix/>
          </a:blip>
          <a:srcRect/>
          <a:stretch/>
        </p:blipFill>
        <p:spPr>
          <a:xfrm>
            <a:off x="540502" y="2114063"/>
            <a:ext cx="4387139" cy="3093235"/>
          </a:xfrm>
          <a:prstGeom prst="roundRect">
            <a:avLst>
              <a:gd name="adj" fmla="val 4167"/>
            </a:avLst>
          </a:prstGeom>
          <a:solidFill>
            <a:srgbClr val="FFFFFF"/>
          </a:solidFill>
          <a:ln w="9525"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376" name="Google Shape;376;p3"/>
          <p:cNvSpPr/>
          <p:nvPr/>
        </p:nvSpPr>
        <p:spPr>
          <a:xfrm>
            <a:off x="2065606" y="1264979"/>
            <a:ext cx="771446" cy="771446"/>
          </a:xfrm>
          <a:prstGeom prst="ellipse">
            <a:avLst/>
          </a:prstGeom>
          <a:gradFill>
            <a:gsLst>
              <a:gs pos="0">
                <a:srgbClr val="F4F8FB">
                  <a:alpha val="21960"/>
                </a:srgbClr>
              </a:gs>
              <a:gs pos="28000">
                <a:srgbClr val="709EC2">
                  <a:alpha val="47843"/>
                </a:srgbClr>
              </a:gs>
              <a:gs pos="100000">
                <a:srgbClr val="015392">
                  <a:alpha val="0"/>
                </a:srgbClr>
              </a:gs>
            </a:gsLst>
            <a:lin ang="5400000" scaled="0"/>
          </a:gradFill>
          <a:ln w="12700" cap="flat" cmpd="sng">
            <a:solidFill>
              <a:schemeClr val="lt1"/>
            </a:solidFill>
            <a:prstDash val="solid"/>
            <a:miter lim="800000"/>
            <a:headEnd type="none" w="sm" len="sm"/>
            <a:tailEnd type="none" w="sm" len="sm"/>
          </a:ln>
          <a:effectLst>
            <a:outerShdw blurRad="50800" dist="38100" dir="2700000" algn="tl"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Times New Roman" panose="02020603050405020304" pitchFamily="18" charset="0"/>
                <a:ea typeface="Limelight"/>
                <a:cs typeface="Times New Roman" panose="02020603050405020304" pitchFamily="18" charset="0"/>
                <a:sym typeface="Limelight"/>
              </a:rPr>
              <a:t>1</a:t>
            </a:r>
            <a:endParaRPr sz="4400">
              <a:solidFill>
                <a:schemeClr val="lt1"/>
              </a:solidFill>
              <a:latin typeface="Times New Roman" panose="02020603050405020304" pitchFamily="18" charset="0"/>
              <a:ea typeface="Limelight"/>
              <a:cs typeface="Times New Roman" panose="02020603050405020304" pitchFamily="18" charset="0"/>
              <a:sym typeface="Limelight"/>
            </a:endParaRPr>
          </a:p>
        </p:txBody>
      </p:sp>
    </p:spTree>
    <p:extLst>
      <p:ext uri="{BB962C8B-B14F-4D97-AF65-F5344CB8AC3E}">
        <p14:creationId xmlns:p14="http://schemas.microsoft.com/office/powerpoint/2010/main" val="12368168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E56-31A1-1E4A-B5A0-91F13A1159F2}"/>
              </a:ext>
            </a:extLst>
          </p:cNvPr>
          <p:cNvSpPr>
            <a:spLocks noGrp="1"/>
          </p:cNvSpPr>
          <p:nvPr>
            <p:ph type="title"/>
          </p:nvPr>
        </p:nvSpPr>
        <p:spPr>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p>
            <a:r>
              <a:rPr lang="en-US" dirty="0">
                <a:latin typeface="Times New Roman" panose="02020603050405020304" pitchFamily="18" charset="0"/>
                <a:cs typeface="Times New Roman" panose="02020603050405020304" pitchFamily="18" charset="0"/>
              </a:rPr>
              <a:t>CƠ SỞ PHÁP LÝ</a:t>
            </a:r>
          </a:p>
        </p:txBody>
      </p:sp>
      <p:grpSp>
        <p:nvGrpSpPr>
          <p:cNvPr id="47" name="Google Shape;383;p4">
            <a:extLst>
              <a:ext uri="{FF2B5EF4-FFF2-40B4-BE49-F238E27FC236}">
                <a16:creationId xmlns:a16="http://schemas.microsoft.com/office/drawing/2014/main" id="{439E3B29-3CDD-6F35-616C-A0F9634B3F87}"/>
              </a:ext>
            </a:extLst>
          </p:cNvPr>
          <p:cNvGrpSpPr/>
          <p:nvPr/>
        </p:nvGrpSpPr>
        <p:grpSpPr>
          <a:xfrm>
            <a:off x="1011666" y="1117600"/>
            <a:ext cx="10212450" cy="5044205"/>
            <a:chOff x="269641" y="1912404"/>
            <a:chExt cx="11595554" cy="4550435"/>
          </a:xfrm>
        </p:grpSpPr>
        <p:sp>
          <p:nvSpPr>
            <p:cNvPr id="48" name="Google Shape;384;p4">
              <a:extLst>
                <a:ext uri="{FF2B5EF4-FFF2-40B4-BE49-F238E27FC236}">
                  <a16:creationId xmlns:a16="http://schemas.microsoft.com/office/drawing/2014/main" id="{B51A193D-171B-EFB6-C949-F8335E64455B}"/>
                </a:ext>
              </a:extLst>
            </p:cNvPr>
            <p:cNvSpPr/>
            <p:nvPr/>
          </p:nvSpPr>
          <p:spPr>
            <a:xfrm>
              <a:off x="2818202" y="3147936"/>
              <a:ext cx="476669" cy="463027"/>
            </a:xfrm>
            <a:custGeom>
              <a:avLst/>
              <a:gdLst/>
              <a:ahLst/>
              <a:cxnLst/>
              <a:rect l="l" t="t" r="r" b="b"/>
              <a:pathLst>
                <a:path w="826" h="802" extrusionOk="0">
                  <a:moveTo>
                    <a:pt x="791" y="677"/>
                  </a:moveTo>
                  <a:cubicBezTo>
                    <a:pt x="637" y="523"/>
                    <a:pt x="637" y="523"/>
                    <a:pt x="637" y="523"/>
                  </a:cubicBezTo>
                  <a:cubicBezTo>
                    <a:pt x="663" y="498"/>
                    <a:pt x="663" y="498"/>
                    <a:pt x="663" y="498"/>
                  </a:cubicBezTo>
                  <a:cubicBezTo>
                    <a:pt x="670" y="490"/>
                    <a:pt x="670" y="479"/>
                    <a:pt x="663" y="472"/>
                  </a:cubicBezTo>
                  <a:cubicBezTo>
                    <a:pt x="656" y="465"/>
                    <a:pt x="644" y="465"/>
                    <a:pt x="637" y="472"/>
                  </a:cubicBezTo>
                  <a:cubicBezTo>
                    <a:pt x="573" y="536"/>
                    <a:pt x="573" y="536"/>
                    <a:pt x="573" y="536"/>
                  </a:cubicBezTo>
                  <a:cubicBezTo>
                    <a:pt x="477" y="440"/>
                    <a:pt x="477" y="440"/>
                    <a:pt x="477" y="440"/>
                  </a:cubicBezTo>
                  <a:cubicBezTo>
                    <a:pt x="597" y="320"/>
                    <a:pt x="597" y="320"/>
                    <a:pt x="597" y="320"/>
                  </a:cubicBezTo>
                  <a:cubicBezTo>
                    <a:pt x="614" y="326"/>
                    <a:pt x="631" y="329"/>
                    <a:pt x="649" y="329"/>
                  </a:cubicBezTo>
                  <a:cubicBezTo>
                    <a:pt x="693" y="329"/>
                    <a:pt x="734" y="312"/>
                    <a:pt x="765" y="281"/>
                  </a:cubicBezTo>
                  <a:cubicBezTo>
                    <a:pt x="812" y="234"/>
                    <a:pt x="826" y="163"/>
                    <a:pt x="800" y="102"/>
                  </a:cubicBezTo>
                  <a:cubicBezTo>
                    <a:pt x="797" y="96"/>
                    <a:pt x="792" y="92"/>
                    <a:pt x="786" y="91"/>
                  </a:cubicBezTo>
                  <a:cubicBezTo>
                    <a:pt x="780" y="90"/>
                    <a:pt x="774" y="92"/>
                    <a:pt x="770" y="96"/>
                  </a:cubicBezTo>
                  <a:cubicBezTo>
                    <a:pt x="706" y="160"/>
                    <a:pt x="706" y="160"/>
                    <a:pt x="706" y="160"/>
                  </a:cubicBezTo>
                  <a:cubicBezTo>
                    <a:pt x="654" y="160"/>
                    <a:pt x="654" y="160"/>
                    <a:pt x="654" y="160"/>
                  </a:cubicBezTo>
                  <a:cubicBezTo>
                    <a:pt x="654" y="109"/>
                    <a:pt x="654" y="109"/>
                    <a:pt x="654" y="109"/>
                  </a:cubicBezTo>
                  <a:cubicBezTo>
                    <a:pt x="719" y="44"/>
                    <a:pt x="719" y="44"/>
                    <a:pt x="719" y="44"/>
                  </a:cubicBezTo>
                  <a:cubicBezTo>
                    <a:pt x="723" y="40"/>
                    <a:pt x="725" y="34"/>
                    <a:pt x="724" y="28"/>
                  </a:cubicBezTo>
                  <a:cubicBezTo>
                    <a:pt x="722" y="22"/>
                    <a:pt x="718" y="17"/>
                    <a:pt x="713" y="15"/>
                  </a:cubicBezTo>
                  <a:cubicBezTo>
                    <a:pt x="692" y="6"/>
                    <a:pt x="671" y="2"/>
                    <a:pt x="649" y="2"/>
                  </a:cubicBezTo>
                  <a:cubicBezTo>
                    <a:pt x="605" y="2"/>
                    <a:pt x="564" y="19"/>
                    <a:pt x="533" y="50"/>
                  </a:cubicBezTo>
                  <a:cubicBezTo>
                    <a:pt x="489" y="94"/>
                    <a:pt x="474" y="159"/>
                    <a:pt x="494" y="218"/>
                  </a:cubicBezTo>
                  <a:cubicBezTo>
                    <a:pt x="374" y="337"/>
                    <a:pt x="374" y="337"/>
                    <a:pt x="374" y="337"/>
                  </a:cubicBezTo>
                  <a:cubicBezTo>
                    <a:pt x="185" y="148"/>
                    <a:pt x="185" y="148"/>
                    <a:pt x="185" y="148"/>
                  </a:cubicBezTo>
                  <a:cubicBezTo>
                    <a:pt x="198" y="136"/>
                    <a:pt x="198" y="136"/>
                    <a:pt x="198" y="136"/>
                  </a:cubicBezTo>
                  <a:cubicBezTo>
                    <a:pt x="201" y="132"/>
                    <a:pt x="203" y="128"/>
                    <a:pt x="203" y="123"/>
                  </a:cubicBezTo>
                  <a:cubicBezTo>
                    <a:pt x="203" y="118"/>
                    <a:pt x="201" y="113"/>
                    <a:pt x="198" y="110"/>
                  </a:cubicBezTo>
                  <a:cubicBezTo>
                    <a:pt x="95" y="7"/>
                    <a:pt x="95" y="7"/>
                    <a:pt x="95" y="7"/>
                  </a:cubicBezTo>
                  <a:cubicBezTo>
                    <a:pt x="88" y="0"/>
                    <a:pt x="77" y="0"/>
                    <a:pt x="70" y="7"/>
                  </a:cubicBezTo>
                  <a:cubicBezTo>
                    <a:pt x="18" y="58"/>
                    <a:pt x="18" y="58"/>
                    <a:pt x="18" y="58"/>
                  </a:cubicBezTo>
                  <a:cubicBezTo>
                    <a:pt x="15" y="62"/>
                    <a:pt x="13" y="66"/>
                    <a:pt x="13" y="71"/>
                  </a:cubicBezTo>
                  <a:cubicBezTo>
                    <a:pt x="13" y="76"/>
                    <a:pt x="15" y="81"/>
                    <a:pt x="18" y="84"/>
                  </a:cubicBezTo>
                  <a:cubicBezTo>
                    <a:pt x="121" y="187"/>
                    <a:pt x="121" y="187"/>
                    <a:pt x="121" y="187"/>
                  </a:cubicBezTo>
                  <a:cubicBezTo>
                    <a:pt x="124" y="191"/>
                    <a:pt x="129" y="192"/>
                    <a:pt x="134" y="192"/>
                  </a:cubicBezTo>
                  <a:cubicBezTo>
                    <a:pt x="138" y="192"/>
                    <a:pt x="143" y="191"/>
                    <a:pt x="147" y="187"/>
                  </a:cubicBezTo>
                  <a:cubicBezTo>
                    <a:pt x="160" y="174"/>
                    <a:pt x="160" y="174"/>
                    <a:pt x="160" y="174"/>
                  </a:cubicBezTo>
                  <a:cubicBezTo>
                    <a:pt x="348" y="363"/>
                    <a:pt x="348" y="363"/>
                    <a:pt x="348" y="363"/>
                  </a:cubicBezTo>
                  <a:cubicBezTo>
                    <a:pt x="228" y="483"/>
                    <a:pt x="228" y="483"/>
                    <a:pt x="228" y="483"/>
                  </a:cubicBezTo>
                  <a:cubicBezTo>
                    <a:pt x="212" y="477"/>
                    <a:pt x="194" y="475"/>
                    <a:pt x="176" y="475"/>
                  </a:cubicBezTo>
                  <a:cubicBezTo>
                    <a:pt x="133" y="475"/>
                    <a:pt x="91" y="492"/>
                    <a:pt x="61" y="522"/>
                  </a:cubicBezTo>
                  <a:cubicBezTo>
                    <a:pt x="13" y="570"/>
                    <a:pt x="0" y="640"/>
                    <a:pt x="26" y="702"/>
                  </a:cubicBezTo>
                  <a:cubicBezTo>
                    <a:pt x="28" y="707"/>
                    <a:pt x="33" y="711"/>
                    <a:pt x="39" y="713"/>
                  </a:cubicBezTo>
                  <a:cubicBezTo>
                    <a:pt x="45" y="714"/>
                    <a:pt x="51" y="712"/>
                    <a:pt x="55" y="708"/>
                  </a:cubicBezTo>
                  <a:cubicBezTo>
                    <a:pt x="120" y="643"/>
                    <a:pt x="120" y="643"/>
                    <a:pt x="120" y="643"/>
                  </a:cubicBezTo>
                  <a:cubicBezTo>
                    <a:pt x="171" y="643"/>
                    <a:pt x="171" y="643"/>
                    <a:pt x="171" y="643"/>
                  </a:cubicBezTo>
                  <a:cubicBezTo>
                    <a:pt x="171" y="695"/>
                    <a:pt x="171" y="695"/>
                    <a:pt x="171" y="695"/>
                  </a:cubicBezTo>
                  <a:cubicBezTo>
                    <a:pt x="107" y="759"/>
                    <a:pt x="107" y="759"/>
                    <a:pt x="107" y="759"/>
                  </a:cubicBezTo>
                  <a:cubicBezTo>
                    <a:pt x="102" y="763"/>
                    <a:pt x="101" y="769"/>
                    <a:pt x="102" y="775"/>
                  </a:cubicBezTo>
                  <a:cubicBezTo>
                    <a:pt x="103" y="781"/>
                    <a:pt x="107" y="786"/>
                    <a:pt x="113" y="789"/>
                  </a:cubicBezTo>
                  <a:cubicBezTo>
                    <a:pt x="133" y="797"/>
                    <a:pt x="154" y="802"/>
                    <a:pt x="176" y="802"/>
                  </a:cubicBezTo>
                  <a:cubicBezTo>
                    <a:pt x="220" y="802"/>
                    <a:pt x="261" y="785"/>
                    <a:pt x="292" y="754"/>
                  </a:cubicBezTo>
                  <a:cubicBezTo>
                    <a:pt x="336" y="709"/>
                    <a:pt x="351" y="645"/>
                    <a:pt x="331" y="586"/>
                  </a:cubicBezTo>
                  <a:cubicBezTo>
                    <a:pt x="451" y="466"/>
                    <a:pt x="451" y="466"/>
                    <a:pt x="451" y="466"/>
                  </a:cubicBezTo>
                  <a:cubicBezTo>
                    <a:pt x="547" y="562"/>
                    <a:pt x="547" y="562"/>
                    <a:pt x="547" y="562"/>
                  </a:cubicBezTo>
                  <a:cubicBezTo>
                    <a:pt x="483" y="626"/>
                    <a:pt x="483" y="626"/>
                    <a:pt x="483" y="626"/>
                  </a:cubicBezTo>
                  <a:cubicBezTo>
                    <a:pt x="476" y="633"/>
                    <a:pt x="476" y="645"/>
                    <a:pt x="483" y="652"/>
                  </a:cubicBezTo>
                  <a:cubicBezTo>
                    <a:pt x="486" y="655"/>
                    <a:pt x="491" y="657"/>
                    <a:pt x="496" y="657"/>
                  </a:cubicBezTo>
                  <a:cubicBezTo>
                    <a:pt x="500" y="657"/>
                    <a:pt x="505" y="655"/>
                    <a:pt x="509" y="652"/>
                  </a:cubicBezTo>
                  <a:cubicBezTo>
                    <a:pt x="534" y="626"/>
                    <a:pt x="534" y="626"/>
                    <a:pt x="534" y="626"/>
                  </a:cubicBezTo>
                  <a:cubicBezTo>
                    <a:pt x="689" y="780"/>
                    <a:pt x="689" y="780"/>
                    <a:pt x="689" y="780"/>
                  </a:cubicBezTo>
                  <a:cubicBezTo>
                    <a:pt x="702" y="794"/>
                    <a:pt x="721" y="802"/>
                    <a:pt x="740" y="802"/>
                  </a:cubicBezTo>
                  <a:cubicBezTo>
                    <a:pt x="759" y="802"/>
                    <a:pt x="778" y="794"/>
                    <a:pt x="791" y="780"/>
                  </a:cubicBezTo>
                  <a:cubicBezTo>
                    <a:pt x="805" y="767"/>
                    <a:pt x="813" y="748"/>
                    <a:pt x="813" y="729"/>
                  </a:cubicBezTo>
                  <a:cubicBezTo>
                    <a:pt x="813" y="709"/>
                    <a:pt x="805" y="691"/>
                    <a:pt x="791" y="677"/>
                  </a:cubicBezTo>
                  <a:close/>
                  <a:moveTo>
                    <a:pt x="134" y="148"/>
                  </a:moveTo>
                  <a:cubicBezTo>
                    <a:pt x="57" y="71"/>
                    <a:pt x="57" y="71"/>
                    <a:pt x="57" y="71"/>
                  </a:cubicBezTo>
                  <a:cubicBezTo>
                    <a:pt x="82" y="46"/>
                    <a:pt x="82" y="46"/>
                    <a:pt x="82" y="46"/>
                  </a:cubicBezTo>
                  <a:cubicBezTo>
                    <a:pt x="160" y="123"/>
                    <a:pt x="160" y="123"/>
                    <a:pt x="160" y="123"/>
                  </a:cubicBezTo>
                  <a:lnTo>
                    <a:pt x="134" y="148"/>
                  </a:lnTo>
                  <a:close/>
                  <a:moveTo>
                    <a:pt x="297" y="568"/>
                  </a:moveTo>
                  <a:cubicBezTo>
                    <a:pt x="292" y="574"/>
                    <a:pt x="291" y="582"/>
                    <a:pt x="293" y="588"/>
                  </a:cubicBezTo>
                  <a:cubicBezTo>
                    <a:pt x="314" y="636"/>
                    <a:pt x="303" y="691"/>
                    <a:pt x="266" y="728"/>
                  </a:cubicBezTo>
                  <a:cubicBezTo>
                    <a:pt x="242" y="752"/>
                    <a:pt x="210" y="765"/>
                    <a:pt x="176" y="765"/>
                  </a:cubicBezTo>
                  <a:cubicBezTo>
                    <a:pt x="169" y="765"/>
                    <a:pt x="161" y="765"/>
                    <a:pt x="154" y="763"/>
                  </a:cubicBezTo>
                  <a:cubicBezTo>
                    <a:pt x="202" y="715"/>
                    <a:pt x="202" y="715"/>
                    <a:pt x="202" y="715"/>
                  </a:cubicBezTo>
                  <a:cubicBezTo>
                    <a:pt x="205" y="712"/>
                    <a:pt x="207" y="707"/>
                    <a:pt x="207" y="702"/>
                  </a:cubicBezTo>
                  <a:cubicBezTo>
                    <a:pt x="207" y="625"/>
                    <a:pt x="207" y="625"/>
                    <a:pt x="207" y="625"/>
                  </a:cubicBezTo>
                  <a:cubicBezTo>
                    <a:pt x="207" y="615"/>
                    <a:pt x="199" y="607"/>
                    <a:pt x="189" y="607"/>
                  </a:cubicBezTo>
                  <a:cubicBezTo>
                    <a:pt x="112" y="607"/>
                    <a:pt x="112" y="607"/>
                    <a:pt x="112" y="607"/>
                  </a:cubicBezTo>
                  <a:cubicBezTo>
                    <a:pt x="107" y="607"/>
                    <a:pt x="103" y="609"/>
                    <a:pt x="99" y="612"/>
                  </a:cubicBezTo>
                  <a:cubicBezTo>
                    <a:pt x="51" y="661"/>
                    <a:pt x="51" y="661"/>
                    <a:pt x="51" y="661"/>
                  </a:cubicBezTo>
                  <a:cubicBezTo>
                    <a:pt x="44" y="620"/>
                    <a:pt x="56" y="578"/>
                    <a:pt x="86" y="548"/>
                  </a:cubicBezTo>
                  <a:cubicBezTo>
                    <a:pt x="110" y="524"/>
                    <a:pt x="142" y="511"/>
                    <a:pt x="176" y="511"/>
                  </a:cubicBezTo>
                  <a:cubicBezTo>
                    <a:pt x="193" y="511"/>
                    <a:pt x="210" y="514"/>
                    <a:pt x="226" y="521"/>
                  </a:cubicBezTo>
                  <a:cubicBezTo>
                    <a:pt x="233" y="524"/>
                    <a:pt x="241" y="522"/>
                    <a:pt x="246" y="517"/>
                  </a:cubicBezTo>
                  <a:cubicBezTo>
                    <a:pt x="528" y="235"/>
                    <a:pt x="528" y="235"/>
                    <a:pt x="528" y="235"/>
                  </a:cubicBezTo>
                  <a:cubicBezTo>
                    <a:pt x="533" y="230"/>
                    <a:pt x="535" y="222"/>
                    <a:pt x="532" y="215"/>
                  </a:cubicBezTo>
                  <a:cubicBezTo>
                    <a:pt x="512" y="167"/>
                    <a:pt x="522" y="112"/>
                    <a:pt x="559" y="75"/>
                  </a:cubicBezTo>
                  <a:cubicBezTo>
                    <a:pt x="583" y="51"/>
                    <a:pt x="615" y="38"/>
                    <a:pt x="649" y="38"/>
                  </a:cubicBezTo>
                  <a:cubicBezTo>
                    <a:pt x="657" y="38"/>
                    <a:pt x="664" y="39"/>
                    <a:pt x="671" y="40"/>
                  </a:cubicBezTo>
                  <a:cubicBezTo>
                    <a:pt x="623" y="88"/>
                    <a:pt x="623" y="88"/>
                    <a:pt x="623" y="88"/>
                  </a:cubicBezTo>
                  <a:cubicBezTo>
                    <a:pt x="620" y="92"/>
                    <a:pt x="618" y="96"/>
                    <a:pt x="618" y="101"/>
                  </a:cubicBezTo>
                  <a:cubicBezTo>
                    <a:pt x="618" y="178"/>
                    <a:pt x="618" y="178"/>
                    <a:pt x="618" y="178"/>
                  </a:cubicBezTo>
                  <a:cubicBezTo>
                    <a:pt x="618" y="188"/>
                    <a:pt x="626" y="196"/>
                    <a:pt x="636" y="196"/>
                  </a:cubicBezTo>
                  <a:cubicBezTo>
                    <a:pt x="713" y="196"/>
                    <a:pt x="713" y="196"/>
                    <a:pt x="713" y="196"/>
                  </a:cubicBezTo>
                  <a:cubicBezTo>
                    <a:pt x="718" y="196"/>
                    <a:pt x="723" y="195"/>
                    <a:pt x="726" y="191"/>
                  </a:cubicBezTo>
                  <a:cubicBezTo>
                    <a:pt x="774" y="143"/>
                    <a:pt x="774" y="143"/>
                    <a:pt x="774" y="143"/>
                  </a:cubicBezTo>
                  <a:cubicBezTo>
                    <a:pt x="782" y="183"/>
                    <a:pt x="769" y="225"/>
                    <a:pt x="739" y="255"/>
                  </a:cubicBezTo>
                  <a:cubicBezTo>
                    <a:pt x="715" y="279"/>
                    <a:pt x="683" y="293"/>
                    <a:pt x="649" y="293"/>
                  </a:cubicBezTo>
                  <a:cubicBezTo>
                    <a:pt x="632" y="293"/>
                    <a:pt x="615" y="289"/>
                    <a:pt x="599" y="283"/>
                  </a:cubicBezTo>
                  <a:cubicBezTo>
                    <a:pt x="593" y="280"/>
                    <a:pt x="585" y="281"/>
                    <a:pt x="579" y="286"/>
                  </a:cubicBezTo>
                  <a:lnTo>
                    <a:pt x="297" y="568"/>
                  </a:lnTo>
                  <a:close/>
                  <a:moveTo>
                    <a:pt x="766" y="755"/>
                  </a:moveTo>
                  <a:cubicBezTo>
                    <a:pt x="752" y="768"/>
                    <a:pt x="728" y="768"/>
                    <a:pt x="714" y="755"/>
                  </a:cubicBezTo>
                  <a:cubicBezTo>
                    <a:pt x="560" y="600"/>
                    <a:pt x="560" y="600"/>
                    <a:pt x="560" y="600"/>
                  </a:cubicBezTo>
                  <a:cubicBezTo>
                    <a:pt x="611" y="549"/>
                    <a:pt x="611" y="549"/>
                    <a:pt x="611" y="549"/>
                  </a:cubicBezTo>
                  <a:cubicBezTo>
                    <a:pt x="766" y="703"/>
                    <a:pt x="766" y="703"/>
                    <a:pt x="766" y="703"/>
                  </a:cubicBezTo>
                  <a:cubicBezTo>
                    <a:pt x="773" y="710"/>
                    <a:pt x="776" y="719"/>
                    <a:pt x="776" y="729"/>
                  </a:cubicBezTo>
                  <a:cubicBezTo>
                    <a:pt x="776" y="739"/>
                    <a:pt x="773" y="748"/>
                    <a:pt x="766" y="755"/>
                  </a:cubicBezTo>
                  <a:close/>
                </a:path>
              </a:pathLst>
            </a:custGeom>
            <a:solidFill>
              <a:srgbClr val="FFFFFF"/>
            </a:solidFill>
            <a:ln>
              <a:noFill/>
            </a:ln>
          </p:spPr>
          <p:txBody>
            <a:bodyPr spcFirstLastPara="1" wrap="square" lIns="81250" tIns="40625" rIns="81250" bIns="40625" anchor="t" anchorCtr="0">
              <a:noAutofit/>
            </a:bodyPr>
            <a:lstStyle/>
            <a:p>
              <a:pPr marL="0" marR="0" lvl="0" indent="0" algn="l" rtl="0">
                <a:spcBef>
                  <a:spcPts val="0"/>
                </a:spcBef>
                <a:spcAft>
                  <a:spcPts val="0"/>
                </a:spcAft>
                <a:buNone/>
              </a:pPr>
              <a:endParaRPr sz="16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49" name="Google Shape;385;p4">
              <a:extLst>
                <a:ext uri="{FF2B5EF4-FFF2-40B4-BE49-F238E27FC236}">
                  <a16:creationId xmlns:a16="http://schemas.microsoft.com/office/drawing/2014/main" id="{C050B4D5-8EBF-1516-63FF-E034920D27C3}"/>
                </a:ext>
              </a:extLst>
            </p:cNvPr>
            <p:cNvSpPr/>
            <p:nvPr/>
          </p:nvSpPr>
          <p:spPr>
            <a:xfrm>
              <a:off x="7859583" y="3961061"/>
              <a:ext cx="438840" cy="438077"/>
            </a:xfrm>
            <a:custGeom>
              <a:avLst/>
              <a:gdLst/>
              <a:ahLst/>
              <a:cxnLst/>
              <a:rect l="l" t="t" r="r" b="b"/>
              <a:pathLst>
                <a:path w="800" h="798" extrusionOk="0">
                  <a:moveTo>
                    <a:pt x="350" y="639"/>
                  </a:moveTo>
                  <a:cubicBezTo>
                    <a:pt x="306" y="639"/>
                    <a:pt x="270" y="675"/>
                    <a:pt x="270" y="719"/>
                  </a:cubicBezTo>
                  <a:cubicBezTo>
                    <a:pt x="270" y="763"/>
                    <a:pt x="306" y="798"/>
                    <a:pt x="350" y="798"/>
                  </a:cubicBezTo>
                  <a:cubicBezTo>
                    <a:pt x="394" y="798"/>
                    <a:pt x="430" y="763"/>
                    <a:pt x="430" y="719"/>
                  </a:cubicBezTo>
                  <a:cubicBezTo>
                    <a:pt x="430" y="675"/>
                    <a:pt x="394" y="639"/>
                    <a:pt x="350" y="639"/>
                  </a:cubicBezTo>
                  <a:close/>
                  <a:moveTo>
                    <a:pt x="350" y="763"/>
                  </a:moveTo>
                  <a:cubicBezTo>
                    <a:pt x="325" y="763"/>
                    <a:pt x="306" y="743"/>
                    <a:pt x="306" y="719"/>
                  </a:cubicBezTo>
                  <a:cubicBezTo>
                    <a:pt x="306" y="694"/>
                    <a:pt x="325" y="674"/>
                    <a:pt x="350" y="674"/>
                  </a:cubicBezTo>
                  <a:cubicBezTo>
                    <a:pt x="374" y="674"/>
                    <a:pt x="394" y="694"/>
                    <a:pt x="394" y="719"/>
                  </a:cubicBezTo>
                  <a:cubicBezTo>
                    <a:pt x="394" y="743"/>
                    <a:pt x="374" y="763"/>
                    <a:pt x="350" y="763"/>
                  </a:cubicBezTo>
                  <a:close/>
                  <a:moveTo>
                    <a:pt x="600" y="639"/>
                  </a:moveTo>
                  <a:cubicBezTo>
                    <a:pt x="556" y="639"/>
                    <a:pt x="520" y="675"/>
                    <a:pt x="520" y="719"/>
                  </a:cubicBezTo>
                  <a:cubicBezTo>
                    <a:pt x="520" y="763"/>
                    <a:pt x="556" y="798"/>
                    <a:pt x="600" y="798"/>
                  </a:cubicBezTo>
                  <a:cubicBezTo>
                    <a:pt x="644" y="798"/>
                    <a:pt x="680" y="763"/>
                    <a:pt x="680" y="719"/>
                  </a:cubicBezTo>
                  <a:cubicBezTo>
                    <a:pt x="680" y="675"/>
                    <a:pt x="644" y="639"/>
                    <a:pt x="600" y="639"/>
                  </a:cubicBezTo>
                  <a:close/>
                  <a:moveTo>
                    <a:pt x="600" y="763"/>
                  </a:moveTo>
                  <a:cubicBezTo>
                    <a:pt x="576" y="763"/>
                    <a:pt x="556" y="743"/>
                    <a:pt x="556" y="719"/>
                  </a:cubicBezTo>
                  <a:cubicBezTo>
                    <a:pt x="556" y="694"/>
                    <a:pt x="576" y="674"/>
                    <a:pt x="600" y="674"/>
                  </a:cubicBezTo>
                  <a:cubicBezTo>
                    <a:pt x="625" y="674"/>
                    <a:pt x="645" y="694"/>
                    <a:pt x="645" y="719"/>
                  </a:cubicBezTo>
                  <a:cubicBezTo>
                    <a:pt x="645" y="743"/>
                    <a:pt x="625" y="763"/>
                    <a:pt x="600" y="763"/>
                  </a:cubicBezTo>
                  <a:close/>
                  <a:moveTo>
                    <a:pt x="796" y="202"/>
                  </a:moveTo>
                  <a:cubicBezTo>
                    <a:pt x="793" y="197"/>
                    <a:pt x="787" y="195"/>
                    <a:pt x="782" y="195"/>
                  </a:cubicBezTo>
                  <a:cubicBezTo>
                    <a:pt x="182" y="195"/>
                    <a:pt x="182" y="195"/>
                    <a:pt x="182" y="195"/>
                  </a:cubicBezTo>
                  <a:cubicBezTo>
                    <a:pt x="132" y="13"/>
                    <a:pt x="132" y="13"/>
                    <a:pt x="132" y="13"/>
                  </a:cubicBezTo>
                  <a:cubicBezTo>
                    <a:pt x="132" y="12"/>
                    <a:pt x="132" y="12"/>
                    <a:pt x="132" y="12"/>
                  </a:cubicBezTo>
                  <a:cubicBezTo>
                    <a:pt x="131" y="10"/>
                    <a:pt x="131" y="9"/>
                    <a:pt x="130" y="8"/>
                  </a:cubicBezTo>
                  <a:cubicBezTo>
                    <a:pt x="130" y="7"/>
                    <a:pt x="129" y="6"/>
                    <a:pt x="128" y="6"/>
                  </a:cubicBezTo>
                  <a:cubicBezTo>
                    <a:pt x="128" y="5"/>
                    <a:pt x="127" y="4"/>
                    <a:pt x="126" y="3"/>
                  </a:cubicBezTo>
                  <a:cubicBezTo>
                    <a:pt x="125" y="3"/>
                    <a:pt x="124" y="2"/>
                    <a:pt x="123" y="2"/>
                  </a:cubicBezTo>
                  <a:cubicBezTo>
                    <a:pt x="122" y="1"/>
                    <a:pt x="121" y="1"/>
                    <a:pt x="120" y="0"/>
                  </a:cubicBezTo>
                  <a:cubicBezTo>
                    <a:pt x="119" y="0"/>
                    <a:pt x="118" y="0"/>
                    <a:pt x="116" y="0"/>
                  </a:cubicBezTo>
                  <a:cubicBezTo>
                    <a:pt x="116" y="0"/>
                    <a:pt x="116" y="0"/>
                    <a:pt x="115" y="0"/>
                  </a:cubicBezTo>
                  <a:cubicBezTo>
                    <a:pt x="17" y="0"/>
                    <a:pt x="17" y="0"/>
                    <a:pt x="17" y="0"/>
                  </a:cubicBezTo>
                  <a:cubicBezTo>
                    <a:pt x="8" y="0"/>
                    <a:pt x="0" y="8"/>
                    <a:pt x="0" y="17"/>
                  </a:cubicBezTo>
                  <a:cubicBezTo>
                    <a:pt x="0" y="27"/>
                    <a:pt x="8" y="35"/>
                    <a:pt x="17" y="35"/>
                  </a:cubicBezTo>
                  <a:cubicBezTo>
                    <a:pt x="102" y="35"/>
                    <a:pt x="102" y="35"/>
                    <a:pt x="102" y="35"/>
                  </a:cubicBezTo>
                  <a:cubicBezTo>
                    <a:pt x="151" y="217"/>
                    <a:pt x="151" y="217"/>
                    <a:pt x="151" y="217"/>
                  </a:cubicBezTo>
                  <a:cubicBezTo>
                    <a:pt x="240" y="576"/>
                    <a:pt x="240" y="576"/>
                    <a:pt x="240" y="576"/>
                  </a:cubicBezTo>
                  <a:cubicBezTo>
                    <a:pt x="242" y="584"/>
                    <a:pt x="249" y="590"/>
                    <a:pt x="257" y="590"/>
                  </a:cubicBezTo>
                  <a:cubicBezTo>
                    <a:pt x="693" y="590"/>
                    <a:pt x="693" y="590"/>
                    <a:pt x="693" y="590"/>
                  </a:cubicBezTo>
                  <a:cubicBezTo>
                    <a:pt x="701" y="590"/>
                    <a:pt x="708" y="584"/>
                    <a:pt x="710" y="576"/>
                  </a:cubicBezTo>
                  <a:cubicBezTo>
                    <a:pt x="799" y="217"/>
                    <a:pt x="799" y="217"/>
                    <a:pt x="799" y="217"/>
                  </a:cubicBezTo>
                  <a:cubicBezTo>
                    <a:pt x="800" y="212"/>
                    <a:pt x="799" y="206"/>
                    <a:pt x="796" y="202"/>
                  </a:cubicBezTo>
                  <a:close/>
                  <a:moveTo>
                    <a:pt x="679" y="554"/>
                  </a:moveTo>
                  <a:cubicBezTo>
                    <a:pt x="271" y="554"/>
                    <a:pt x="271" y="554"/>
                    <a:pt x="271" y="554"/>
                  </a:cubicBezTo>
                  <a:cubicBezTo>
                    <a:pt x="191" y="230"/>
                    <a:pt x="191" y="230"/>
                    <a:pt x="191" y="230"/>
                  </a:cubicBezTo>
                  <a:cubicBezTo>
                    <a:pt x="759" y="230"/>
                    <a:pt x="759" y="230"/>
                    <a:pt x="759" y="230"/>
                  </a:cubicBezTo>
                  <a:lnTo>
                    <a:pt x="679" y="554"/>
                  </a:lnTo>
                  <a:close/>
                </a:path>
              </a:pathLst>
            </a:custGeom>
            <a:solidFill>
              <a:srgbClr val="FFFFFF"/>
            </a:solidFill>
            <a:ln>
              <a:noFill/>
            </a:ln>
          </p:spPr>
          <p:txBody>
            <a:bodyPr spcFirstLastPara="1" wrap="square" lIns="81250" tIns="40625" rIns="81250" bIns="40625" anchor="t" anchorCtr="0">
              <a:noAutofit/>
            </a:bodyPr>
            <a:lstStyle/>
            <a:p>
              <a:pPr marL="0" marR="0" lvl="0" indent="0" algn="l" rtl="0">
                <a:spcBef>
                  <a:spcPts val="0"/>
                </a:spcBef>
                <a:spcAft>
                  <a:spcPts val="0"/>
                </a:spcAft>
                <a:buNone/>
              </a:pPr>
              <a:endParaRPr sz="16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50" name="Google Shape;386;p4">
              <a:extLst>
                <a:ext uri="{FF2B5EF4-FFF2-40B4-BE49-F238E27FC236}">
                  <a16:creationId xmlns:a16="http://schemas.microsoft.com/office/drawing/2014/main" id="{BB18BEA8-9F94-18AA-C937-AD87F51313FF}"/>
                </a:ext>
              </a:extLst>
            </p:cNvPr>
            <p:cNvSpPr/>
            <p:nvPr/>
          </p:nvSpPr>
          <p:spPr>
            <a:xfrm>
              <a:off x="2831855" y="5854177"/>
              <a:ext cx="3039140" cy="608660"/>
            </a:xfrm>
            <a:custGeom>
              <a:avLst/>
              <a:gdLst/>
              <a:ahLst/>
              <a:cxnLst/>
              <a:rect l="l" t="t" r="r" b="b"/>
              <a:pathLst>
                <a:path w="1034" h="475" extrusionOk="0">
                  <a:moveTo>
                    <a:pt x="0" y="57"/>
                  </a:moveTo>
                  <a:lnTo>
                    <a:pt x="0" y="475"/>
                  </a:lnTo>
                  <a:lnTo>
                    <a:pt x="1034" y="0"/>
                  </a:lnTo>
                  <a:lnTo>
                    <a:pt x="0" y="57"/>
                  </a:lnTo>
                  <a:close/>
                </a:path>
              </a:pathLst>
            </a:custGeom>
            <a:solidFill>
              <a:srgbClr val="0070C0"/>
            </a:solidFill>
            <a:ln>
              <a:noFill/>
            </a:ln>
          </p:spPr>
          <p:txBody>
            <a:bodyPr spcFirstLastPara="1" wrap="square" lIns="45700" tIns="22850" rIns="45700" bIns="22850" anchor="t" anchorCtr="0">
              <a:noAutofit/>
            </a:bodyPr>
            <a:lstStyle/>
            <a:p>
              <a:pPr marL="0" marR="0" lvl="0" indent="0" algn="l" rtl="0">
                <a:spcBef>
                  <a:spcPts val="0"/>
                </a:spcBef>
                <a:spcAft>
                  <a:spcPts val="0"/>
                </a:spcAft>
                <a:buNone/>
              </a:pPr>
              <a:endParaRPr sz="1600">
                <a:solidFill>
                  <a:srgbClr val="3366CC"/>
                </a:solidFill>
                <a:latin typeface="Times New Roman" panose="02020603050405020304" pitchFamily="18" charset="0"/>
                <a:ea typeface="Calibri"/>
                <a:cs typeface="Times New Roman" panose="02020603050405020304" pitchFamily="18" charset="0"/>
                <a:sym typeface="Calibri"/>
              </a:endParaRPr>
            </a:p>
          </p:txBody>
        </p:sp>
        <p:sp>
          <p:nvSpPr>
            <p:cNvPr id="51" name="Google Shape;387;p4">
              <a:extLst>
                <a:ext uri="{FF2B5EF4-FFF2-40B4-BE49-F238E27FC236}">
                  <a16:creationId xmlns:a16="http://schemas.microsoft.com/office/drawing/2014/main" id="{8F644FBF-1562-CEA2-0566-3936A509CB92}"/>
                </a:ext>
              </a:extLst>
            </p:cNvPr>
            <p:cNvSpPr/>
            <p:nvPr/>
          </p:nvSpPr>
          <p:spPr>
            <a:xfrm>
              <a:off x="300318" y="2997199"/>
              <a:ext cx="5597858" cy="3195107"/>
            </a:xfrm>
            <a:custGeom>
              <a:avLst/>
              <a:gdLst/>
              <a:ahLst/>
              <a:cxnLst/>
              <a:rect l="l" t="t" r="r" b="b"/>
              <a:pathLst>
                <a:path w="1816" h="1444" extrusionOk="0">
                  <a:moveTo>
                    <a:pt x="1816" y="1339"/>
                  </a:moveTo>
                  <a:lnTo>
                    <a:pt x="0" y="1444"/>
                  </a:lnTo>
                  <a:lnTo>
                    <a:pt x="0" y="0"/>
                  </a:lnTo>
                  <a:lnTo>
                    <a:pt x="1816" y="102"/>
                  </a:lnTo>
                  <a:lnTo>
                    <a:pt x="1816" y="1339"/>
                  </a:lnTo>
                  <a:close/>
                </a:path>
              </a:pathLst>
            </a:custGeom>
            <a:solidFill>
              <a:srgbClr val="5485BF"/>
            </a:solidFill>
            <a:ln>
              <a:noFill/>
            </a:ln>
          </p:spPr>
          <p:txBody>
            <a:bodyPr spcFirstLastPara="1" wrap="square" lIns="45700" tIns="22850" rIns="45700" bIns="22850" anchor="t" anchorCtr="0">
              <a:noAutofit/>
            </a:bodyPr>
            <a:lstStyle/>
            <a:p>
              <a:pPr marL="0" marR="0" lvl="1" indent="0" algn="l" rtl="0">
                <a:lnSpc>
                  <a:spcPct val="150000"/>
                </a:lnSpc>
                <a:spcBef>
                  <a:spcPts val="0"/>
                </a:spcBef>
                <a:spcAft>
                  <a:spcPts val="0"/>
                </a:spcAft>
                <a:buNone/>
              </a:pPr>
              <a:r>
                <a:rPr lang="en-US" sz="1600" b="0" i="0" u="none" strike="noStrike" cap="none">
                  <a:solidFill>
                    <a:schemeClr val="lt1"/>
                  </a:solidFill>
                  <a:latin typeface="Times New Roman" panose="02020603050405020304" pitchFamily="18" charset="0"/>
                  <a:ea typeface="Calibri"/>
                  <a:cs typeface="Times New Roman" panose="02020603050405020304" pitchFamily="18" charset="0"/>
                  <a:sym typeface="Calibri"/>
                </a:rPr>
                <a:t>Quyết định 1904/QĐ-BGDĐT V/v quy định về kỹ thuật về dữ liệu của hệ thống CSDL ngành về giáo dục MN và PT</a:t>
              </a:r>
              <a:endParaRPr sz="1600" b="0" i="0" u="none" strike="noStrike" cap="none">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52" name="Google Shape;388;p4">
              <a:extLst>
                <a:ext uri="{FF2B5EF4-FFF2-40B4-BE49-F238E27FC236}">
                  <a16:creationId xmlns:a16="http://schemas.microsoft.com/office/drawing/2014/main" id="{4504CD5D-0B2B-6676-6070-75FD81D9D010}"/>
                </a:ext>
              </a:extLst>
            </p:cNvPr>
            <p:cNvSpPr/>
            <p:nvPr/>
          </p:nvSpPr>
          <p:spPr>
            <a:xfrm flipH="1">
              <a:off x="6051969" y="5854175"/>
              <a:ext cx="3039140" cy="608664"/>
            </a:xfrm>
            <a:custGeom>
              <a:avLst/>
              <a:gdLst/>
              <a:ahLst/>
              <a:cxnLst/>
              <a:rect l="l" t="t" r="r" b="b"/>
              <a:pathLst>
                <a:path w="1034" h="475" extrusionOk="0">
                  <a:moveTo>
                    <a:pt x="0" y="57"/>
                  </a:moveTo>
                  <a:lnTo>
                    <a:pt x="0" y="475"/>
                  </a:lnTo>
                  <a:lnTo>
                    <a:pt x="1034" y="0"/>
                  </a:lnTo>
                  <a:lnTo>
                    <a:pt x="0" y="57"/>
                  </a:lnTo>
                  <a:close/>
                </a:path>
              </a:pathLst>
            </a:custGeom>
            <a:solidFill>
              <a:srgbClr val="FF9933"/>
            </a:solidFill>
            <a:ln>
              <a:noFill/>
            </a:ln>
          </p:spPr>
          <p:txBody>
            <a:bodyPr spcFirstLastPara="1" wrap="square" lIns="45700" tIns="22850" rIns="45700" bIns="22850" anchor="t" anchorCtr="0">
              <a:noAutofit/>
            </a:bodyPr>
            <a:lstStyle/>
            <a:p>
              <a:pPr marL="0" marR="0" lvl="0" indent="0" algn="l" rtl="0">
                <a:spcBef>
                  <a:spcPts val="0"/>
                </a:spcBef>
                <a:spcAft>
                  <a:spcPts val="0"/>
                </a:spcAft>
                <a:buNone/>
              </a:pPr>
              <a:endParaRPr sz="16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53" name="Google Shape;389;p4">
              <a:extLst>
                <a:ext uri="{FF2B5EF4-FFF2-40B4-BE49-F238E27FC236}">
                  <a16:creationId xmlns:a16="http://schemas.microsoft.com/office/drawing/2014/main" id="{DAA82D6A-52D7-E7AB-C9DB-F8CB4F8D8A62}"/>
                </a:ext>
              </a:extLst>
            </p:cNvPr>
            <p:cNvSpPr/>
            <p:nvPr/>
          </p:nvSpPr>
          <p:spPr>
            <a:xfrm flipH="1">
              <a:off x="6041608" y="1912404"/>
              <a:ext cx="5773874" cy="4242731"/>
            </a:xfrm>
            <a:custGeom>
              <a:avLst/>
              <a:gdLst/>
              <a:ahLst/>
              <a:cxnLst/>
              <a:rect l="l" t="t" r="r" b="b"/>
              <a:pathLst>
                <a:path w="1816" h="1444" extrusionOk="0">
                  <a:moveTo>
                    <a:pt x="1816" y="1339"/>
                  </a:moveTo>
                  <a:lnTo>
                    <a:pt x="0" y="1444"/>
                  </a:lnTo>
                  <a:lnTo>
                    <a:pt x="0" y="0"/>
                  </a:lnTo>
                  <a:lnTo>
                    <a:pt x="1816" y="102"/>
                  </a:lnTo>
                  <a:lnTo>
                    <a:pt x="1816" y="1339"/>
                  </a:lnTo>
                  <a:close/>
                </a:path>
              </a:pathLst>
            </a:custGeom>
            <a:solidFill>
              <a:srgbClr val="FFC000"/>
            </a:solidFill>
            <a:ln>
              <a:noFill/>
            </a:ln>
          </p:spPr>
          <p:txBody>
            <a:bodyPr spcFirstLastPara="1" wrap="square" lIns="45700" tIns="22850" rIns="45700" bIns="22850" anchor="t" anchorCtr="0">
              <a:noAutofit/>
            </a:bodyPr>
            <a:lstStyle/>
            <a:p>
              <a:pPr marL="0" marR="0" lvl="0" indent="0" algn="l" rtl="0">
                <a:spcBef>
                  <a:spcPts val="0"/>
                </a:spcBef>
                <a:spcAft>
                  <a:spcPts val="0"/>
                </a:spcAft>
                <a:buNone/>
              </a:pPr>
              <a:endParaRPr sz="16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54" name="Google Shape;390;p4">
              <a:extLst>
                <a:ext uri="{FF2B5EF4-FFF2-40B4-BE49-F238E27FC236}">
                  <a16:creationId xmlns:a16="http://schemas.microsoft.com/office/drawing/2014/main" id="{3861CC19-05A7-8748-623B-D1E475965597}"/>
                </a:ext>
              </a:extLst>
            </p:cNvPr>
            <p:cNvSpPr txBox="1"/>
            <p:nvPr/>
          </p:nvSpPr>
          <p:spPr>
            <a:xfrm>
              <a:off x="300318" y="2986247"/>
              <a:ext cx="5597857" cy="22211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00"/>
                </a:buClr>
                <a:buSzPts val="1600"/>
                <a:buFont typeface="Noto Sans Symbols"/>
                <a:buNone/>
              </a:pPr>
              <a:r>
                <a:rPr lang="en-US" sz="1600">
                  <a:solidFill>
                    <a:srgbClr val="FFFF00"/>
                  </a:solidFill>
                  <a:latin typeface="Times New Roman" panose="02020603050405020304" pitchFamily="18" charset="0"/>
                  <a:ea typeface="Calibri"/>
                  <a:cs typeface="Times New Roman" panose="02020603050405020304" pitchFamily="18" charset="0"/>
                  <a:sym typeface="Calibri"/>
                </a:rPr>
                <a:t>. </a:t>
              </a:r>
              <a:endParaRPr sz="1600">
                <a:solidFill>
                  <a:srgbClr val="FFFF00"/>
                </a:solidFill>
                <a:latin typeface="Times New Roman" panose="02020603050405020304" pitchFamily="18" charset="0"/>
                <a:ea typeface="Calibri"/>
                <a:cs typeface="Times New Roman" panose="02020603050405020304" pitchFamily="18" charset="0"/>
                <a:sym typeface="Calibri"/>
              </a:endParaRPr>
            </a:p>
          </p:txBody>
        </p:sp>
        <p:sp>
          <p:nvSpPr>
            <p:cNvPr id="55" name="Google Shape;391;p4">
              <a:extLst>
                <a:ext uri="{FF2B5EF4-FFF2-40B4-BE49-F238E27FC236}">
                  <a16:creationId xmlns:a16="http://schemas.microsoft.com/office/drawing/2014/main" id="{C16EBA4F-2034-9179-E541-8126282A45E9}"/>
                </a:ext>
              </a:extLst>
            </p:cNvPr>
            <p:cNvSpPr/>
            <p:nvPr/>
          </p:nvSpPr>
          <p:spPr>
            <a:xfrm>
              <a:off x="300318" y="1916974"/>
              <a:ext cx="5597858" cy="4272027"/>
            </a:xfrm>
            <a:custGeom>
              <a:avLst/>
              <a:gdLst/>
              <a:ahLst/>
              <a:cxnLst/>
              <a:rect l="l" t="t" r="r" b="b"/>
              <a:pathLst>
                <a:path w="1816" h="1444" extrusionOk="0">
                  <a:moveTo>
                    <a:pt x="1816" y="1339"/>
                  </a:moveTo>
                  <a:lnTo>
                    <a:pt x="0" y="1444"/>
                  </a:lnTo>
                  <a:lnTo>
                    <a:pt x="0" y="0"/>
                  </a:lnTo>
                  <a:lnTo>
                    <a:pt x="1816" y="102"/>
                  </a:lnTo>
                  <a:lnTo>
                    <a:pt x="1816" y="1339"/>
                  </a:lnTo>
                  <a:close/>
                </a:path>
              </a:pathLst>
            </a:custGeom>
            <a:solidFill>
              <a:srgbClr val="5485BF"/>
            </a:solidFill>
            <a:ln>
              <a:noFill/>
            </a:ln>
          </p:spPr>
          <p:txBody>
            <a:bodyPr spcFirstLastPara="1" wrap="square" lIns="45700" tIns="22850" rIns="45700" bIns="22850" anchor="t" anchorCtr="0">
              <a:noAutofit/>
            </a:bodyPr>
            <a:lstStyle/>
            <a:p>
              <a:pPr marL="0" marR="0" lvl="1" indent="0" algn="l" rtl="0">
                <a:lnSpc>
                  <a:spcPct val="150000"/>
                </a:lnSpc>
                <a:spcBef>
                  <a:spcPts val="0"/>
                </a:spcBef>
                <a:spcAft>
                  <a:spcPts val="0"/>
                </a:spcAft>
                <a:buNone/>
              </a:pPr>
              <a:endParaRPr sz="1600" b="0" i="0" u="none" strike="noStrike" cap="none">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56" name="Google Shape;392;p4">
              <a:extLst>
                <a:ext uri="{FF2B5EF4-FFF2-40B4-BE49-F238E27FC236}">
                  <a16:creationId xmlns:a16="http://schemas.microsoft.com/office/drawing/2014/main" id="{15228C7E-7355-5FFF-FCDA-1259BEFB82B3}"/>
                </a:ext>
              </a:extLst>
            </p:cNvPr>
            <p:cNvSpPr/>
            <p:nvPr/>
          </p:nvSpPr>
          <p:spPr>
            <a:xfrm>
              <a:off x="6127094" y="3417461"/>
              <a:ext cx="5719482" cy="494281"/>
            </a:xfrm>
            <a:prstGeom prst="rect">
              <a:avLst/>
            </a:prstGeom>
            <a:noFill/>
            <a:ln>
              <a:noFill/>
            </a:ln>
          </p:spPr>
          <p:txBody>
            <a:bodyPr spcFirstLastPara="1" wrap="square" lIns="162550" tIns="30450" rIns="162550" bIns="65000" anchor="t" anchorCtr="0">
              <a:spAutoFit/>
            </a:bodyPr>
            <a:lstStyle/>
            <a:p>
              <a:pPr marL="0" marR="0" lvl="1" indent="0" algn="just" rtl="0">
                <a:spcBef>
                  <a:spcPts val="0"/>
                </a:spcBef>
                <a:spcAft>
                  <a:spcPts val="0"/>
                </a:spcAft>
                <a:buNone/>
              </a:pPr>
              <a:r>
                <a:rPr lang="en-US" sz="1467" b="0" i="0" u="none" strike="noStrike" cap="none">
                  <a:solidFill>
                    <a:schemeClr val="dk1"/>
                  </a:solidFill>
                  <a:latin typeface="Times New Roman" panose="02020603050405020304" pitchFamily="18" charset="0"/>
                  <a:ea typeface="Calibri"/>
                  <a:cs typeface="Times New Roman" panose="02020603050405020304" pitchFamily="18" charset="0"/>
                  <a:sym typeface="Calibri"/>
                </a:rPr>
                <a:t>Thông tư số 28/2020/TT-BGDĐT ngày 04/09/2020 của Bộ GD&amp;ĐT về ban hành điều lệ trường tiểu học</a:t>
              </a:r>
              <a:endParaRPr sz="1467" b="0" i="0" u="none" strike="noStrike" cap="none">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57" name="Google Shape;393;p4">
              <a:extLst>
                <a:ext uri="{FF2B5EF4-FFF2-40B4-BE49-F238E27FC236}">
                  <a16:creationId xmlns:a16="http://schemas.microsoft.com/office/drawing/2014/main" id="{EE0FE95C-F428-F437-1E6A-02ACF05FD9C5}"/>
                </a:ext>
              </a:extLst>
            </p:cNvPr>
            <p:cNvSpPr/>
            <p:nvPr/>
          </p:nvSpPr>
          <p:spPr>
            <a:xfrm>
              <a:off x="6127094" y="4298398"/>
              <a:ext cx="5738101" cy="697948"/>
            </a:xfrm>
            <a:prstGeom prst="rect">
              <a:avLst/>
            </a:prstGeom>
            <a:noFill/>
            <a:ln>
              <a:noFill/>
            </a:ln>
          </p:spPr>
          <p:txBody>
            <a:bodyPr spcFirstLastPara="1" wrap="square" lIns="162550" tIns="30450" rIns="162550" bIns="65000" anchor="t" anchorCtr="0">
              <a:spAutoFit/>
            </a:bodyPr>
            <a:lstStyle/>
            <a:p>
              <a:pPr marL="0" marR="0" lvl="1" indent="0" algn="just" rtl="0">
                <a:spcBef>
                  <a:spcPts val="0"/>
                </a:spcBef>
                <a:spcAft>
                  <a:spcPts val="0"/>
                </a:spcAft>
                <a:buNone/>
              </a:pPr>
              <a:r>
                <a:rPr lang="en-US" sz="1467" b="0" i="0" u="none" strike="noStrike" cap="none">
                  <a:solidFill>
                    <a:schemeClr val="dk1"/>
                  </a:solidFill>
                  <a:latin typeface="Times New Roman" panose="02020603050405020304" pitchFamily="18" charset="0"/>
                  <a:ea typeface="Calibri"/>
                  <a:cs typeface="Times New Roman" panose="02020603050405020304" pitchFamily="18" charset="0"/>
                  <a:sym typeface="Calibri"/>
                </a:rPr>
                <a:t>Thông tư số 32/2020/TT-BGDĐT ngày 15/9/2020 của Bộ GD&amp;ĐT về ban hành điều lệ trường trung học cơ sở, trung học phổ thông và trường phổ thông có nhiều cấp học </a:t>
              </a:r>
              <a:endParaRPr sz="1467" b="0" i="0" u="none" strike="noStrike" cap="none">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58" name="Google Shape;394;p4">
              <a:extLst>
                <a:ext uri="{FF2B5EF4-FFF2-40B4-BE49-F238E27FC236}">
                  <a16:creationId xmlns:a16="http://schemas.microsoft.com/office/drawing/2014/main" id="{9D556FED-6D7A-90A4-C1E3-DB0D3728BC6F}"/>
                </a:ext>
              </a:extLst>
            </p:cNvPr>
            <p:cNvSpPr/>
            <p:nvPr/>
          </p:nvSpPr>
          <p:spPr>
            <a:xfrm>
              <a:off x="269641" y="4565218"/>
              <a:ext cx="5740871" cy="725398"/>
            </a:xfrm>
            <a:prstGeom prst="rect">
              <a:avLst/>
            </a:prstGeom>
            <a:noFill/>
            <a:ln>
              <a:noFill/>
            </a:ln>
          </p:spPr>
          <p:txBody>
            <a:bodyPr spcFirstLastPara="1" wrap="square" lIns="162550" tIns="30450" rIns="162550" bIns="65000" anchor="t" anchorCtr="0">
              <a:spAutoFit/>
            </a:bodyPr>
            <a:lstStyle/>
            <a:p>
              <a:pPr marL="0" marR="0" lvl="1" indent="0" algn="just" rtl="0">
                <a:spcBef>
                  <a:spcPts val="0"/>
                </a:spcBef>
                <a:spcAft>
                  <a:spcPts val="0"/>
                </a:spcAft>
                <a:buNone/>
              </a:pPr>
              <a:r>
                <a:rPr lang="en-US" sz="1533" b="0" i="0" u="none" strike="noStrike" cap="none">
                  <a:solidFill>
                    <a:schemeClr val="lt1"/>
                  </a:solidFill>
                  <a:latin typeface="Times New Roman" panose="02020603050405020304" pitchFamily="18" charset="0"/>
                  <a:ea typeface="Calibri"/>
                  <a:cs typeface="Times New Roman" panose="02020603050405020304" pitchFamily="18" charset="0"/>
                  <a:sym typeface="Calibri"/>
                </a:rPr>
                <a:t>Quy chế tổ chức và hoạt động của trường trung học phổ thông chuyên được hợp nhất tại văn bản số 20/VBHN-BGDĐT ngày 30/5/2014 của Bộ Giáo dục và Đào tạo</a:t>
              </a:r>
              <a:endParaRPr sz="1533" b="0" i="0" u="none" strike="noStrike" cap="none">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59" name="Google Shape;395;p4">
              <a:extLst>
                <a:ext uri="{FF2B5EF4-FFF2-40B4-BE49-F238E27FC236}">
                  <a16:creationId xmlns:a16="http://schemas.microsoft.com/office/drawing/2014/main" id="{BE4F41D4-67AE-C479-4CBD-C2E858721788}"/>
                </a:ext>
              </a:extLst>
            </p:cNvPr>
            <p:cNvSpPr/>
            <p:nvPr/>
          </p:nvSpPr>
          <p:spPr>
            <a:xfrm>
              <a:off x="269641" y="3397428"/>
              <a:ext cx="5740871" cy="725398"/>
            </a:xfrm>
            <a:prstGeom prst="rect">
              <a:avLst/>
            </a:prstGeom>
            <a:noFill/>
            <a:ln>
              <a:noFill/>
            </a:ln>
          </p:spPr>
          <p:txBody>
            <a:bodyPr spcFirstLastPara="1" wrap="square" lIns="162550" tIns="30450" rIns="162550" bIns="65000" anchor="t" anchorCtr="0">
              <a:spAutoFit/>
            </a:bodyPr>
            <a:lstStyle/>
            <a:p>
              <a:pPr marL="0" marR="0" lvl="1" indent="0" algn="just" rtl="0">
                <a:spcBef>
                  <a:spcPts val="0"/>
                </a:spcBef>
                <a:spcAft>
                  <a:spcPts val="0"/>
                </a:spcAft>
                <a:buNone/>
              </a:pPr>
              <a:r>
                <a:rPr lang="en-US" sz="1533" b="0" i="0" u="none" strike="noStrike" cap="none">
                  <a:solidFill>
                    <a:schemeClr val="lt1"/>
                  </a:solidFill>
                  <a:latin typeface="Times New Roman" panose="02020603050405020304" pitchFamily="18" charset="0"/>
                  <a:ea typeface="Calibri"/>
                  <a:cs typeface="Times New Roman" panose="02020603050405020304" pitchFamily="18" charset="0"/>
                  <a:sym typeface="Calibri"/>
                </a:rPr>
                <a:t>Văn bản số 03/VBHN-BGDĐT ngày 03 tháng 5 năm 2019 của Bộ Giáo dục và Đào tạo về việc ban hành quy chế tuyển sinh trung học cơ sở và tuyển sinh trung học phổ thông</a:t>
              </a:r>
              <a:endParaRPr sz="1533" b="0" i="0" u="none" strike="noStrike" cap="none">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60" name="Google Shape;396;p4">
              <a:extLst>
                <a:ext uri="{FF2B5EF4-FFF2-40B4-BE49-F238E27FC236}">
                  <a16:creationId xmlns:a16="http://schemas.microsoft.com/office/drawing/2014/main" id="{F6582724-2709-230C-7C77-E74F0861FB64}"/>
                </a:ext>
              </a:extLst>
            </p:cNvPr>
            <p:cNvSpPr txBox="1"/>
            <p:nvPr/>
          </p:nvSpPr>
          <p:spPr>
            <a:xfrm>
              <a:off x="442681" y="2325353"/>
              <a:ext cx="5321021" cy="638419"/>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chemeClr val="lt1"/>
                </a:buClr>
                <a:buSzPts val="1533"/>
                <a:buFont typeface="Noto Sans Symbols"/>
                <a:buNone/>
              </a:pPr>
              <a:r>
                <a:rPr lang="en-US" sz="1533">
                  <a:solidFill>
                    <a:schemeClr val="lt1"/>
                  </a:solidFill>
                  <a:latin typeface="Times New Roman" panose="02020603050405020304" pitchFamily="18" charset="0"/>
                  <a:ea typeface="Calibri"/>
                  <a:cs typeface="Times New Roman" panose="02020603050405020304" pitchFamily="18" charset="0"/>
                  <a:sym typeface="Calibri"/>
                </a:rPr>
                <a:t>Quyết định 117/QĐ-TTg: phê duyệt đề án Tăng cường ứng dụng CNTT trong quản lý và hỗ trợ các hoạt động dạy học, nghiên cứu khoa học</a:t>
              </a:r>
              <a:endParaRPr sz="1533">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61" name="Google Shape;397;p4">
              <a:extLst>
                <a:ext uri="{FF2B5EF4-FFF2-40B4-BE49-F238E27FC236}">
                  <a16:creationId xmlns:a16="http://schemas.microsoft.com/office/drawing/2014/main" id="{ACDFDEB1-BD4C-C611-BF8D-1FB83420A0BB}"/>
                </a:ext>
              </a:extLst>
            </p:cNvPr>
            <p:cNvSpPr/>
            <p:nvPr/>
          </p:nvSpPr>
          <p:spPr>
            <a:xfrm>
              <a:off x="5972295" y="2376569"/>
              <a:ext cx="5738101" cy="697980"/>
            </a:xfrm>
            <a:prstGeom prst="rect">
              <a:avLst/>
            </a:prstGeom>
            <a:noFill/>
            <a:ln>
              <a:noFill/>
            </a:ln>
          </p:spPr>
          <p:txBody>
            <a:bodyPr spcFirstLastPara="1" wrap="square" lIns="162550" tIns="30450" rIns="162550" bIns="65000" anchor="t" anchorCtr="0">
              <a:spAutoFit/>
            </a:bodyPr>
            <a:lstStyle/>
            <a:p>
              <a:pPr marL="0" marR="0" lvl="1" indent="0" algn="just" rtl="0">
                <a:spcBef>
                  <a:spcPts val="0"/>
                </a:spcBef>
                <a:spcAft>
                  <a:spcPts val="0"/>
                </a:spcAft>
                <a:buNone/>
              </a:pPr>
              <a:r>
                <a:rPr lang="en-US" sz="1467" b="0" i="0" u="none" strike="noStrike" cap="none">
                  <a:solidFill>
                    <a:schemeClr val="dk1"/>
                  </a:solidFill>
                  <a:latin typeface="Times New Roman" panose="02020603050405020304" pitchFamily="18" charset="0"/>
                  <a:ea typeface="Calibri"/>
                  <a:cs typeface="Times New Roman" panose="02020603050405020304" pitchFamily="18" charset="0"/>
                  <a:sym typeface="Calibri"/>
                </a:rPr>
                <a:t>Căn cứ Thông tư số 52/2020/TT-BGDĐT ngày 31/12/2020 của Bộ Giáo dục</a:t>
              </a:r>
              <a:endParaRPr>
                <a:latin typeface="Times New Roman" panose="02020603050405020304" pitchFamily="18" charset="0"/>
                <a:cs typeface="Times New Roman" panose="02020603050405020304" pitchFamily="18" charset="0"/>
              </a:endParaRPr>
            </a:p>
            <a:p>
              <a:pPr marL="0" marR="0" lvl="1" indent="0" algn="just" rtl="0">
                <a:spcBef>
                  <a:spcPts val="0"/>
                </a:spcBef>
                <a:spcAft>
                  <a:spcPts val="0"/>
                </a:spcAft>
                <a:buNone/>
              </a:pPr>
              <a:r>
                <a:rPr lang="en-US" sz="1467" b="0" i="0" u="none" strike="noStrike" cap="none">
                  <a:solidFill>
                    <a:schemeClr val="dk1"/>
                  </a:solidFill>
                  <a:latin typeface="Times New Roman" panose="02020603050405020304" pitchFamily="18" charset="0"/>
                  <a:ea typeface="Calibri"/>
                  <a:cs typeface="Times New Roman" panose="02020603050405020304" pitchFamily="18" charset="0"/>
                  <a:sym typeface="Calibri"/>
                </a:rPr>
                <a:t>và Đào tạo về Điều lệ trường mầm non</a:t>
              </a:r>
              <a:endParaRPr sz="1467" b="0" i="0" u="none" strike="noStrike" cap="none">
                <a:solidFill>
                  <a:schemeClr val="dk1"/>
                </a:solidFill>
                <a:latin typeface="Times New Roman" panose="02020603050405020304" pitchFamily="18" charset="0"/>
                <a:ea typeface="Calibri"/>
                <a:cs typeface="Times New Roman" panose="02020603050405020304" pitchFamily="18" charset="0"/>
                <a:sym typeface="Calibri"/>
              </a:endParaRPr>
            </a:p>
          </p:txBody>
        </p:sp>
      </p:grpSp>
    </p:spTree>
    <p:extLst>
      <p:ext uri="{BB962C8B-B14F-4D97-AF65-F5344CB8AC3E}">
        <p14:creationId xmlns:p14="http://schemas.microsoft.com/office/powerpoint/2010/main" val="25420598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E56-31A1-1E4A-B5A0-91F13A1159F2}"/>
              </a:ext>
            </a:extLst>
          </p:cNvPr>
          <p:cNvSpPr>
            <a:spLocks noGrp="1"/>
          </p:cNvSpPr>
          <p:nvPr>
            <p:ph type="title"/>
          </p:nvPr>
        </p:nvSpPr>
        <p:spPr>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p>
            <a:r>
              <a:rPr lang="en-US" dirty="0">
                <a:latin typeface="Times New Roman" panose="02020603050405020304" pitchFamily="18" charset="0"/>
                <a:cs typeface="Times New Roman" panose="02020603050405020304" pitchFamily="18" charset="0"/>
              </a:rPr>
              <a:t>TỔNG QUAN SẢN PHẨM</a:t>
            </a:r>
          </a:p>
        </p:txBody>
      </p:sp>
      <p:sp>
        <p:nvSpPr>
          <p:cNvPr id="37" name="Google Shape;645;p7">
            <a:extLst>
              <a:ext uri="{FF2B5EF4-FFF2-40B4-BE49-F238E27FC236}">
                <a16:creationId xmlns:a16="http://schemas.microsoft.com/office/drawing/2014/main" id="{396A87B0-3C33-4EB1-DFDE-9C5A8A47D336}"/>
              </a:ext>
            </a:extLst>
          </p:cNvPr>
          <p:cNvSpPr/>
          <p:nvPr/>
        </p:nvSpPr>
        <p:spPr>
          <a:xfrm>
            <a:off x="1201794" y="2118647"/>
            <a:ext cx="2692185" cy="2620705"/>
          </a:xfrm>
          <a:prstGeom prst="ellipse">
            <a:avLst/>
          </a:prstGeom>
          <a:solidFill>
            <a:srgbClr val="1868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1" dirty="0">
              <a:solidFill>
                <a:schemeClr val="lt1"/>
              </a:solidFill>
              <a:latin typeface="Times New Roman" panose="02020603050405020304" pitchFamily="18" charset="0"/>
              <a:ea typeface="Roboto"/>
              <a:cs typeface="Times New Roman" panose="02020603050405020304" pitchFamily="18" charset="0"/>
              <a:sym typeface="Roboto"/>
            </a:endParaRPr>
          </a:p>
        </p:txBody>
      </p:sp>
      <p:sp>
        <p:nvSpPr>
          <p:cNvPr id="38" name="Google Shape;646;p7">
            <a:extLst>
              <a:ext uri="{FF2B5EF4-FFF2-40B4-BE49-F238E27FC236}">
                <a16:creationId xmlns:a16="http://schemas.microsoft.com/office/drawing/2014/main" id="{43FC4AAF-D58E-DC76-5C4E-645EE5B98780}"/>
              </a:ext>
            </a:extLst>
          </p:cNvPr>
          <p:cNvSpPr/>
          <p:nvPr/>
        </p:nvSpPr>
        <p:spPr>
          <a:xfrm>
            <a:off x="1837779" y="3576780"/>
            <a:ext cx="138628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err="1">
                <a:solidFill>
                  <a:srgbClr val="FAFFFF"/>
                </a:solidFill>
                <a:latin typeface="Times New Roman" panose="02020603050405020304" pitchFamily="18" charset="0"/>
                <a:ea typeface="Roboto"/>
                <a:cs typeface="Times New Roman" panose="02020603050405020304" pitchFamily="18" charset="0"/>
                <a:sym typeface="Roboto"/>
              </a:rPr>
              <a:t>vnEdu</a:t>
            </a:r>
            <a:r>
              <a:rPr lang="en-US" sz="1800" dirty="0">
                <a:solidFill>
                  <a:srgbClr val="FAFFFF"/>
                </a:solidFill>
                <a:latin typeface="Times New Roman" panose="02020603050405020304" pitchFamily="18" charset="0"/>
                <a:ea typeface="Roboto"/>
                <a:cs typeface="Times New Roman" panose="02020603050405020304" pitchFamily="18" charset="0"/>
                <a:sym typeface="Roboto"/>
              </a:rPr>
              <a:t> Enrollment</a:t>
            </a:r>
            <a:endParaRPr sz="1800" dirty="0">
              <a:solidFill>
                <a:srgbClr val="FAFFFF"/>
              </a:solidFill>
              <a:latin typeface="Times New Roman" panose="02020603050405020304" pitchFamily="18" charset="0"/>
              <a:ea typeface="Roboto"/>
              <a:cs typeface="Times New Roman" panose="02020603050405020304" pitchFamily="18" charset="0"/>
              <a:sym typeface="Roboto"/>
            </a:endParaRPr>
          </a:p>
        </p:txBody>
      </p:sp>
      <p:sp>
        <p:nvSpPr>
          <p:cNvPr id="40" name="Google Shape;651;p7">
            <a:extLst>
              <a:ext uri="{FF2B5EF4-FFF2-40B4-BE49-F238E27FC236}">
                <a16:creationId xmlns:a16="http://schemas.microsoft.com/office/drawing/2014/main" id="{2CA74668-28CC-E48B-78DB-426F48DB8ED0}"/>
              </a:ext>
            </a:extLst>
          </p:cNvPr>
          <p:cNvSpPr txBox="1"/>
          <p:nvPr/>
        </p:nvSpPr>
        <p:spPr>
          <a:xfrm>
            <a:off x="4053616" y="1256741"/>
            <a:ext cx="7102910" cy="4708941"/>
          </a:xfrm>
          <a:prstGeom prst="rect">
            <a:avLst/>
          </a:prstGeom>
          <a:noFill/>
          <a:ln>
            <a:noFill/>
          </a:ln>
        </p:spPr>
        <p:txBody>
          <a:bodyPr spcFirstLastPara="1" wrap="square" lIns="91425" tIns="45700" rIns="91425" bIns="45700" anchor="t" anchorCtr="0">
            <a:spAutoFit/>
          </a:bodyPr>
          <a:lstStyle/>
          <a:p>
            <a:pPr marR="0" lvl="0" algn="just" rtl="0">
              <a:spcBef>
                <a:spcPts val="0"/>
              </a:spcBef>
              <a:spcAft>
                <a:spcPts val="0"/>
              </a:spcAft>
              <a:buClr>
                <a:srgbClr val="494429"/>
              </a:buClr>
              <a:buSzPts val="1500"/>
            </a:pP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PHHS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tra</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cứu</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thông</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tin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tuyển</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sinh</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tuyến</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tuyển</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sinh</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nộp</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hồ</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sơ</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online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và</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nhận</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kết</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quả</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trên</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thiết</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bị</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thông</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minh</a:t>
            </a:r>
            <a:endParaRPr sz="3000" dirty="0">
              <a:solidFill>
                <a:schemeClr val="accent1"/>
              </a:solidFill>
              <a:latin typeface="Times New Roman" panose="02020603050405020304" pitchFamily="18" charset="0"/>
              <a:cs typeface="Times New Roman" panose="02020603050405020304" pitchFamily="18" charset="0"/>
            </a:endParaRPr>
          </a:p>
          <a:p>
            <a:pPr marR="0" lvl="0" algn="just" rtl="0">
              <a:spcBef>
                <a:spcPts val="0"/>
              </a:spcBef>
              <a:spcAft>
                <a:spcPts val="0"/>
              </a:spcAft>
              <a:buClr>
                <a:srgbClr val="494429"/>
              </a:buClr>
              <a:buSzPts val="1500"/>
            </a:pP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Cho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phép</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nhà</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trường</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quản</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lý</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hồ</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sơ</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xử</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lý</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hồ</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sơ</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bằng</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cách</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xem</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chi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tiết</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hồ</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sơ</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=&gt;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tiếp</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nhận</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từ</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chối</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hồ</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sơ</a:t>
            </a:r>
            <a:endParaRPr sz="3000" dirty="0">
              <a:solidFill>
                <a:schemeClr val="accent1"/>
              </a:solidFill>
              <a:latin typeface="Times New Roman" panose="02020603050405020304" pitchFamily="18" charset="0"/>
              <a:cs typeface="Times New Roman" panose="02020603050405020304" pitchFamily="18" charset="0"/>
            </a:endParaRPr>
          </a:p>
          <a:p>
            <a:pPr marR="0" lvl="0" algn="just" rtl="0">
              <a:spcBef>
                <a:spcPts val="0"/>
              </a:spcBef>
              <a:spcAft>
                <a:spcPts val="0"/>
              </a:spcAft>
              <a:buClr>
                <a:srgbClr val="494429"/>
              </a:buClr>
              <a:buSzPts val="1500"/>
            </a:pP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Cho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phép</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Sở</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khởi</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tạo</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kỳ</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tuyển</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sinh</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cấu</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hình</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thông</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tin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tuyển</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sinh</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và</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theo</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dõi</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hồ</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sơ</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giám</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sát</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xử</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lý</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trong</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đơn</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vị</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 </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Phòng</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a:t>
            </a:r>
            <a:r>
              <a:rPr lang="en-US" sz="3000" dirty="0" err="1">
                <a:solidFill>
                  <a:schemeClr val="accent1"/>
                </a:solidFill>
                <a:latin typeface="Times New Roman" panose="02020603050405020304" pitchFamily="18" charset="0"/>
                <a:ea typeface="Roboto"/>
                <a:cs typeface="Times New Roman" panose="02020603050405020304" pitchFamily="18" charset="0"/>
                <a:sym typeface="Roboto"/>
              </a:rPr>
              <a:t>Sở</a:t>
            </a:r>
            <a:r>
              <a:rPr lang="en-US" sz="3000" dirty="0">
                <a:solidFill>
                  <a:schemeClr val="accent1"/>
                </a:solidFill>
                <a:latin typeface="Times New Roman" panose="02020603050405020304" pitchFamily="18" charset="0"/>
                <a:ea typeface="Roboto"/>
                <a:cs typeface="Times New Roman" panose="02020603050405020304" pitchFamily="18" charset="0"/>
                <a:sym typeface="Roboto"/>
              </a:rPr>
              <a:t>.</a:t>
            </a:r>
            <a:endParaRPr sz="3000" dirty="0">
              <a:solidFill>
                <a:schemeClr val="accent1"/>
              </a:solidFill>
              <a:latin typeface="Times New Roman" panose="02020603050405020304" pitchFamily="18" charset="0"/>
              <a:ea typeface="Roboto"/>
              <a:cs typeface="Times New Roman" panose="02020603050405020304" pitchFamily="18" charset="0"/>
              <a:sym typeface="Roboto"/>
            </a:endParaRPr>
          </a:p>
          <a:p>
            <a:pPr marL="0" marR="0" lvl="0" indent="0" algn="just" rtl="0">
              <a:spcBef>
                <a:spcPts val="0"/>
              </a:spcBef>
              <a:spcAft>
                <a:spcPts val="0"/>
              </a:spcAft>
              <a:buNone/>
            </a:pPr>
            <a:endParaRPr sz="3000" dirty="0">
              <a:solidFill>
                <a:schemeClr val="accent1"/>
              </a:solidFill>
              <a:latin typeface="Times New Roman" panose="02020603050405020304" pitchFamily="18" charset="0"/>
              <a:ea typeface="Quattrocento Sans"/>
              <a:cs typeface="Times New Roman" panose="02020603050405020304" pitchFamily="18" charset="0"/>
              <a:sym typeface="Quattrocento Sans"/>
            </a:endParaRPr>
          </a:p>
        </p:txBody>
      </p:sp>
      <p:grpSp>
        <p:nvGrpSpPr>
          <p:cNvPr id="42" name="Google Shape;654;p7">
            <a:extLst>
              <a:ext uri="{FF2B5EF4-FFF2-40B4-BE49-F238E27FC236}">
                <a16:creationId xmlns:a16="http://schemas.microsoft.com/office/drawing/2014/main" id="{F83CBF6D-B449-CF80-B965-B327617FAAA2}"/>
              </a:ext>
            </a:extLst>
          </p:cNvPr>
          <p:cNvGrpSpPr/>
          <p:nvPr/>
        </p:nvGrpSpPr>
        <p:grpSpPr>
          <a:xfrm rot="727731">
            <a:off x="2206628" y="2703368"/>
            <a:ext cx="842154" cy="828619"/>
            <a:chOff x="-40715060" y="3976378"/>
            <a:chExt cx="311125" cy="316825"/>
          </a:xfrm>
        </p:grpSpPr>
        <p:sp>
          <p:nvSpPr>
            <p:cNvPr id="43" name="Google Shape;655;p7">
              <a:extLst>
                <a:ext uri="{FF2B5EF4-FFF2-40B4-BE49-F238E27FC236}">
                  <a16:creationId xmlns:a16="http://schemas.microsoft.com/office/drawing/2014/main" id="{B207F9FF-D586-10ED-22D2-F7339C1708AD}"/>
                </a:ext>
              </a:extLst>
            </p:cNvPr>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F3802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Quattrocento Sans"/>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44" name="Google Shape;656;p7">
              <a:extLst>
                <a:ext uri="{FF2B5EF4-FFF2-40B4-BE49-F238E27FC236}">
                  <a16:creationId xmlns:a16="http://schemas.microsoft.com/office/drawing/2014/main" id="{F7F12B06-041A-E8AE-AE8E-4A9A4B631AE1}"/>
                </a:ext>
              </a:extLst>
            </p:cNvPr>
            <p:cNvSpPr/>
            <p:nvPr/>
          </p:nvSpPr>
          <p:spPr>
            <a:xfrm>
              <a:off x="-40715060" y="3976378"/>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F3802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Quattrocento Sans"/>
                <a:buNone/>
              </a:pPr>
              <a:endParaRPr sz="1800" dirty="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grpSp>
    </p:spTree>
    <p:extLst>
      <p:ext uri="{BB962C8B-B14F-4D97-AF65-F5344CB8AC3E}">
        <p14:creationId xmlns:p14="http://schemas.microsoft.com/office/powerpoint/2010/main" val="32593935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65" name="Google Shape;665;p8"/>
          <p:cNvSpPr/>
          <p:nvPr/>
        </p:nvSpPr>
        <p:spPr>
          <a:xfrm>
            <a:off x="5486401" y="3189567"/>
            <a:ext cx="6705600" cy="812876"/>
          </a:xfrm>
          <a:prstGeom prst="rect">
            <a:avLst/>
          </a:prstGeom>
          <a:noFill/>
          <a:ln>
            <a:noFill/>
          </a:ln>
          <a:effectLst>
            <a:outerShdw blurRad="50800" dist="38100" dir="2700000" algn="tl"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rgbClr val="FFFF00"/>
                </a:solidFill>
                <a:latin typeface="Times New Roman" panose="02020603050405020304" pitchFamily="18" charset="0"/>
                <a:ea typeface="Quattrocento Sans"/>
                <a:cs typeface="Times New Roman" panose="02020603050405020304" pitchFamily="18" charset="0"/>
                <a:sym typeface="Quattrocento Sans"/>
              </a:rPr>
              <a:t>GIẢI PHÁP TUYỂN SINH ĐẦU CẤP </a:t>
            </a:r>
            <a:endParaRPr sz="3000" b="1">
              <a:solidFill>
                <a:srgbClr val="FFFF00"/>
              </a:solidFill>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sz="3000" b="1">
                <a:solidFill>
                  <a:srgbClr val="FFFF00"/>
                </a:solidFill>
                <a:latin typeface="Times New Roman" panose="02020603050405020304" pitchFamily="18" charset="0"/>
                <a:ea typeface="Quattrocento Sans"/>
                <a:cs typeface="Times New Roman" panose="02020603050405020304" pitchFamily="18" charset="0"/>
                <a:sym typeface="Quattrocento Sans"/>
              </a:rPr>
              <a:t>MẦM NON, LỚP 1, LỚP 6</a:t>
            </a:r>
            <a:endParaRPr sz="3000" b="1">
              <a:solidFill>
                <a:srgbClr val="FFFF0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666" name="Google Shape;666;p8"/>
          <p:cNvSpPr/>
          <p:nvPr/>
        </p:nvSpPr>
        <p:spPr>
          <a:xfrm>
            <a:off x="5275456" y="3189567"/>
            <a:ext cx="428353" cy="1291590"/>
          </a:xfrm>
          <a:prstGeom prst="chevron">
            <a:avLst>
              <a:gd name="adj" fmla="val 76684"/>
            </a:avLst>
          </a:prstGeom>
          <a:solidFill>
            <a:schemeClr val="lt1"/>
          </a:solidFill>
          <a:ln w="12700" cap="flat" cmpd="sng">
            <a:solidFill>
              <a:srgbClr val="395E89"/>
            </a:solidFill>
            <a:prstDash val="solid"/>
            <a:miter lim="800000"/>
            <a:headEnd type="none" w="sm" len="sm"/>
            <a:tailEnd type="none" w="sm" len="sm"/>
          </a:ln>
          <a:effectLst>
            <a:outerShdw blurRad="50800" dist="38100" dir="2700000" algn="tl"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667" name="Google Shape;667;p8"/>
          <p:cNvSpPr/>
          <p:nvPr/>
        </p:nvSpPr>
        <p:spPr>
          <a:xfrm>
            <a:off x="6705600" y="3276524"/>
            <a:ext cx="5486400" cy="1828876"/>
          </a:xfrm>
          <a:prstGeom prst="rect">
            <a:avLst/>
          </a:prstGeom>
          <a:noFill/>
          <a:ln>
            <a:noFill/>
          </a:ln>
          <a:effectLst>
            <a:outerShdw blurRad="50800" dist="38100" dir="2700000" algn="tl" rotWithShape="0">
              <a:srgbClr val="000000"/>
            </a:outerShdw>
          </a:effectLst>
        </p:spPr>
        <p:txBody>
          <a:bodyPr spcFirstLastPara="1" wrap="square" lIns="91425" tIns="45700" rIns="91425" bIns="45700" anchor="ctr" anchorCtr="0">
            <a:noAutofit/>
          </a:bodyPr>
          <a:lstStyle/>
          <a:p>
            <a:pPr marL="381019" marR="0" lvl="0" indent="-254018" algn="l" rtl="0">
              <a:lnSpc>
                <a:spcPct val="150000"/>
              </a:lnSpc>
              <a:spcBef>
                <a:spcPts val="0"/>
              </a:spcBef>
              <a:spcAft>
                <a:spcPts val="0"/>
              </a:spcAft>
              <a:buClr>
                <a:schemeClr val="dk1"/>
              </a:buClr>
              <a:buSzPts val="2000"/>
              <a:buFont typeface="Arial"/>
              <a:buNone/>
            </a:pPr>
            <a:endParaRPr sz="2000">
              <a:solidFill>
                <a:schemeClr val="lt1"/>
              </a:solidFill>
              <a:latin typeface="Times New Roman" panose="02020603050405020304" pitchFamily="18" charset="0"/>
              <a:ea typeface="Quattrocento Sans"/>
              <a:cs typeface="Times New Roman" panose="02020603050405020304" pitchFamily="18" charset="0"/>
              <a:sym typeface="Quattrocento Sans"/>
            </a:endParaRPr>
          </a:p>
        </p:txBody>
      </p:sp>
      <p:cxnSp>
        <p:nvCxnSpPr>
          <p:cNvPr id="668" name="Google Shape;668;p8"/>
          <p:cNvCxnSpPr/>
          <p:nvPr/>
        </p:nvCxnSpPr>
        <p:spPr>
          <a:xfrm>
            <a:off x="6614976" y="4186297"/>
            <a:ext cx="4876800" cy="0"/>
          </a:xfrm>
          <a:prstGeom prst="straightConnector1">
            <a:avLst/>
          </a:prstGeom>
          <a:noFill/>
          <a:ln w="28575" cap="flat" cmpd="sng">
            <a:solidFill>
              <a:srgbClr val="FFFFFF">
                <a:alpha val="49803"/>
              </a:srgbClr>
            </a:solidFill>
            <a:prstDash val="dot"/>
            <a:miter lim="800000"/>
            <a:headEnd type="none" w="sm" len="sm"/>
            <a:tailEnd type="none" w="sm" len="sm"/>
          </a:ln>
        </p:spPr>
      </p:cxnSp>
      <p:sp>
        <p:nvSpPr>
          <p:cNvPr id="670" name="Google Shape;670;p8"/>
          <p:cNvSpPr/>
          <p:nvPr/>
        </p:nvSpPr>
        <p:spPr>
          <a:xfrm>
            <a:off x="3071446" y="1310757"/>
            <a:ext cx="771446" cy="771446"/>
          </a:xfrm>
          <a:prstGeom prst="ellipse">
            <a:avLst/>
          </a:prstGeom>
          <a:gradFill>
            <a:gsLst>
              <a:gs pos="0">
                <a:srgbClr val="F4F8FB">
                  <a:alpha val="21960"/>
                </a:srgbClr>
              </a:gs>
              <a:gs pos="28000">
                <a:srgbClr val="709EC2">
                  <a:alpha val="47843"/>
                </a:srgbClr>
              </a:gs>
              <a:gs pos="100000">
                <a:srgbClr val="015392">
                  <a:alpha val="0"/>
                </a:srgbClr>
              </a:gs>
            </a:gsLst>
            <a:lin ang="5400000" scaled="0"/>
          </a:gradFill>
          <a:ln w="12700" cap="flat" cmpd="sng">
            <a:solidFill>
              <a:schemeClr val="lt1"/>
            </a:solidFill>
            <a:prstDash val="solid"/>
            <a:miter lim="800000"/>
            <a:headEnd type="none" w="sm" len="sm"/>
            <a:tailEnd type="none" w="sm" len="sm"/>
          </a:ln>
          <a:effectLst>
            <a:outerShdw blurRad="50800" dist="38100" dir="2700000" algn="tl"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Times New Roman" panose="02020603050405020304" pitchFamily="18" charset="0"/>
                <a:ea typeface="Limelight"/>
                <a:cs typeface="Times New Roman" panose="02020603050405020304" pitchFamily="18" charset="0"/>
                <a:sym typeface="Limelight"/>
              </a:rPr>
              <a:t>2</a:t>
            </a:r>
            <a:endParaRPr sz="4400">
              <a:solidFill>
                <a:schemeClr val="lt1"/>
              </a:solidFill>
              <a:latin typeface="Times New Roman" panose="02020603050405020304" pitchFamily="18" charset="0"/>
              <a:ea typeface="Limelight"/>
              <a:cs typeface="Times New Roman" panose="02020603050405020304" pitchFamily="18" charset="0"/>
              <a:sym typeface="Limelight"/>
            </a:endParaRPr>
          </a:p>
        </p:txBody>
      </p:sp>
      <p:pic>
        <p:nvPicPr>
          <p:cNvPr id="671" name="Google Shape;671;p8"/>
          <p:cNvPicPr preferRelativeResize="0"/>
          <p:nvPr/>
        </p:nvPicPr>
        <p:blipFill rotWithShape="1">
          <a:blip r:embed="rId4">
            <a:alphaModFix/>
          </a:blip>
          <a:srcRect/>
          <a:stretch/>
        </p:blipFill>
        <p:spPr>
          <a:xfrm>
            <a:off x="712635" y="2499208"/>
            <a:ext cx="4492860" cy="2550681"/>
          </a:xfrm>
          <a:prstGeom prst="roundRect">
            <a:avLst>
              <a:gd name="adj" fmla="val 4167"/>
            </a:avLst>
          </a:prstGeom>
          <a:solidFill>
            <a:srgbClr val="FFFFFF"/>
          </a:solidFill>
          <a:ln w="19050" cap="sq" cmpd="sng">
            <a:solidFill>
              <a:srgbClr val="EAEAEA"/>
            </a:solidFill>
            <a:prstDash val="solid"/>
            <a:miter lim="800000"/>
            <a:headEnd type="none" w="sm" len="sm"/>
            <a:tailEnd type="none" w="sm" len="sm"/>
          </a:ln>
          <a:effectLst>
            <a:reflection stA="33000" endPos="28000" dist="5000" dir="5400000" sy="-100000" algn="bl" rotWithShape="0"/>
          </a:effectLst>
        </p:spPr>
      </p:pic>
    </p:spTree>
    <p:extLst>
      <p:ext uri="{BB962C8B-B14F-4D97-AF65-F5344CB8AC3E}">
        <p14:creationId xmlns:p14="http://schemas.microsoft.com/office/powerpoint/2010/main" val="6026765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QUY TRÌNH TUYỂN SINH TRƯỚC ĐÂY</a:t>
            </a:r>
            <a:endParaRPr>
              <a:latin typeface="Times New Roman" panose="02020603050405020304" pitchFamily="18" charset="0"/>
              <a:cs typeface="Times New Roman" panose="02020603050405020304" pitchFamily="18" charset="0"/>
            </a:endParaRPr>
          </a:p>
        </p:txBody>
      </p:sp>
      <p:pic>
        <p:nvPicPr>
          <p:cNvPr id="678" name="Google Shape;678;p9" descr="Đạp đổ cổng trường, xô đẩy xin học lớp 1 - VnExpress"/>
          <p:cNvPicPr preferRelativeResize="0"/>
          <p:nvPr/>
        </p:nvPicPr>
        <p:blipFill rotWithShape="1">
          <a:blip r:embed="rId3">
            <a:alphaModFix/>
          </a:blip>
          <a:srcRect/>
          <a:stretch/>
        </p:blipFill>
        <p:spPr>
          <a:xfrm>
            <a:off x="469074" y="1306553"/>
            <a:ext cx="5363920" cy="3565111"/>
          </a:xfrm>
          <a:prstGeom prst="rect">
            <a:avLst/>
          </a:prstGeom>
          <a:noFill/>
          <a:ln>
            <a:noFill/>
          </a:ln>
        </p:spPr>
      </p:pic>
      <p:pic>
        <p:nvPicPr>
          <p:cNvPr id="679" name="Google Shape;679;p9" descr="Chờ xuyên đêm trước cổng trường nộp hồ sơ xin học cho con | VTV.VN"/>
          <p:cNvPicPr preferRelativeResize="0"/>
          <p:nvPr/>
        </p:nvPicPr>
        <p:blipFill rotWithShape="1">
          <a:blip r:embed="rId4">
            <a:alphaModFix/>
          </a:blip>
          <a:srcRect/>
          <a:stretch/>
        </p:blipFill>
        <p:spPr>
          <a:xfrm>
            <a:off x="3495276" y="3034423"/>
            <a:ext cx="5339452" cy="3565111"/>
          </a:xfrm>
          <a:prstGeom prst="rect">
            <a:avLst/>
          </a:prstGeom>
          <a:noFill/>
          <a:ln>
            <a:noFill/>
          </a:ln>
        </p:spPr>
      </p:pic>
      <p:pic>
        <p:nvPicPr>
          <p:cNvPr id="680" name="Google Shape;680;p9" descr="Thức trắng đêm, hỗn loạn mua hồ sơ lớp 1 - Tuổi Trẻ Online"/>
          <p:cNvPicPr preferRelativeResize="0"/>
          <p:nvPr/>
        </p:nvPicPr>
        <p:blipFill rotWithShape="1">
          <a:blip r:embed="rId5">
            <a:alphaModFix/>
          </a:blip>
          <a:srcRect/>
          <a:stretch/>
        </p:blipFill>
        <p:spPr>
          <a:xfrm>
            <a:off x="6328012" y="1306553"/>
            <a:ext cx="5532918" cy="3671846"/>
          </a:xfrm>
          <a:prstGeom prst="rect">
            <a:avLst/>
          </a:prstGeom>
          <a:noFill/>
          <a:ln>
            <a:noFill/>
          </a:ln>
        </p:spPr>
      </p:pic>
    </p:spTree>
    <p:extLst>
      <p:ext uri="{BB962C8B-B14F-4D97-AF65-F5344CB8AC3E}">
        <p14:creationId xmlns:p14="http://schemas.microsoft.com/office/powerpoint/2010/main" val="17518827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0"/>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TUYỂN SINH ĐẦU CẤP</a:t>
            </a:r>
            <a:endParaRPr>
              <a:latin typeface="Times New Roman" panose="02020603050405020304" pitchFamily="18" charset="0"/>
              <a:cs typeface="Times New Roman" panose="02020603050405020304" pitchFamily="18" charset="0"/>
            </a:endParaRPr>
          </a:p>
        </p:txBody>
      </p:sp>
      <p:sp>
        <p:nvSpPr>
          <p:cNvPr id="687" name="Google Shape;687;p10"/>
          <p:cNvSpPr/>
          <p:nvPr/>
        </p:nvSpPr>
        <p:spPr>
          <a:xfrm>
            <a:off x="7580296" y="3559725"/>
            <a:ext cx="1705628" cy="420922"/>
          </a:xfrm>
          <a:prstGeom prst="rect">
            <a:avLst/>
          </a:prstGeom>
          <a:noFill/>
          <a:ln>
            <a:noFill/>
          </a:ln>
        </p:spPr>
        <p:txBody>
          <a:bodyPr spcFirstLastPara="1" wrap="square" lIns="91375" tIns="45675" rIns="91375" bIns="45675" anchor="t" anchorCtr="0">
            <a:spAutoFit/>
          </a:bodyPr>
          <a:lstStyle/>
          <a:p>
            <a:pPr marL="0" marR="0" lvl="0" indent="0" algn="ctr" rtl="0">
              <a:lnSpc>
                <a:spcPct val="89000"/>
              </a:lnSpc>
              <a:spcBef>
                <a:spcPts val="0"/>
              </a:spcBef>
              <a:spcAft>
                <a:spcPts val="0"/>
              </a:spcAft>
              <a:buNone/>
            </a:pPr>
            <a:r>
              <a:rPr lang="en-US" sz="1200">
                <a:solidFill>
                  <a:srgbClr val="FFFFFF"/>
                </a:solidFill>
                <a:latin typeface="Times New Roman" panose="02020603050405020304" pitchFamily="18" charset="0"/>
                <a:ea typeface="Lato Light"/>
                <a:cs typeface="Times New Roman" panose="02020603050405020304" pitchFamily="18" charset="0"/>
                <a:sym typeface="Lato Light"/>
              </a:rPr>
              <a:t>Entrereneurial activities differ substantially </a:t>
            </a:r>
            <a:endParaRPr>
              <a:latin typeface="Times New Roman" panose="02020603050405020304" pitchFamily="18" charset="0"/>
              <a:cs typeface="Times New Roman" panose="02020603050405020304" pitchFamily="18" charset="0"/>
            </a:endParaRPr>
          </a:p>
        </p:txBody>
      </p:sp>
      <p:sp>
        <p:nvSpPr>
          <p:cNvPr id="688" name="Google Shape;688;p10"/>
          <p:cNvSpPr/>
          <p:nvPr/>
        </p:nvSpPr>
        <p:spPr>
          <a:xfrm>
            <a:off x="5202808" y="2423905"/>
            <a:ext cx="1098286" cy="1098558"/>
          </a:xfrm>
          <a:prstGeom prst="ellipse">
            <a:avLst/>
          </a:prstGeom>
          <a:solidFill>
            <a:srgbClr val="297D88">
              <a:alpha val="5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689" name="Google Shape;689;p10"/>
          <p:cNvSpPr/>
          <p:nvPr/>
        </p:nvSpPr>
        <p:spPr>
          <a:xfrm>
            <a:off x="6018384" y="4175473"/>
            <a:ext cx="873517" cy="873733"/>
          </a:xfrm>
          <a:prstGeom prst="ellipse">
            <a:avLst/>
          </a:prstGeom>
          <a:solidFill>
            <a:srgbClr val="297D88">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690" name="Google Shape;690;p10"/>
          <p:cNvSpPr/>
          <p:nvPr/>
        </p:nvSpPr>
        <p:spPr>
          <a:xfrm>
            <a:off x="6055855" y="2631142"/>
            <a:ext cx="679690" cy="679858"/>
          </a:xfrm>
          <a:prstGeom prst="ellipse">
            <a:avLst/>
          </a:prstGeom>
          <a:solidFill>
            <a:srgbClr val="3E9B65">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691" name="Google Shape;691;p10"/>
          <p:cNvSpPr/>
          <p:nvPr/>
        </p:nvSpPr>
        <p:spPr>
          <a:xfrm>
            <a:off x="4751864" y="2820507"/>
            <a:ext cx="443748" cy="443857"/>
          </a:xfrm>
          <a:prstGeom prst="ellipse">
            <a:avLst/>
          </a:prstGeom>
          <a:solidFill>
            <a:srgbClr val="1B535B">
              <a:alpha val="6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692" name="Google Shape;692;p10"/>
          <p:cNvSpPr/>
          <p:nvPr/>
        </p:nvSpPr>
        <p:spPr>
          <a:xfrm>
            <a:off x="4828321" y="3679786"/>
            <a:ext cx="1341520" cy="1341851"/>
          </a:xfrm>
          <a:prstGeom prst="ellipse">
            <a:avLst/>
          </a:prstGeom>
          <a:solidFill>
            <a:srgbClr val="297D88">
              <a:alpha val="5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693" name="Google Shape;693;p10"/>
          <p:cNvSpPr/>
          <p:nvPr/>
        </p:nvSpPr>
        <p:spPr>
          <a:xfrm>
            <a:off x="6395700" y="3006651"/>
            <a:ext cx="873517" cy="873733"/>
          </a:xfrm>
          <a:prstGeom prst="ellipse">
            <a:avLst/>
          </a:prstGeom>
          <a:solidFill>
            <a:srgbClr val="A0D9B8">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694" name="Google Shape;694;p10"/>
          <p:cNvSpPr/>
          <p:nvPr/>
        </p:nvSpPr>
        <p:spPr>
          <a:xfrm>
            <a:off x="4214043" y="2994908"/>
            <a:ext cx="873517" cy="873733"/>
          </a:xfrm>
          <a:prstGeom prst="ellipse">
            <a:avLst/>
          </a:prstGeom>
          <a:solidFill>
            <a:srgbClr val="72C7E8">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695" name="Google Shape;695;p10"/>
          <p:cNvSpPr/>
          <p:nvPr/>
        </p:nvSpPr>
        <p:spPr>
          <a:xfrm>
            <a:off x="7084744" y="3016287"/>
            <a:ext cx="610378" cy="610529"/>
          </a:xfrm>
          <a:prstGeom prst="ellipse">
            <a:avLst/>
          </a:prstGeom>
          <a:solidFill>
            <a:srgbClr val="BAE79C">
              <a:alpha val="5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696" name="Google Shape;696;p10"/>
          <p:cNvSpPr/>
          <p:nvPr/>
        </p:nvSpPr>
        <p:spPr>
          <a:xfrm>
            <a:off x="4746320" y="3737802"/>
            <a:ext cx="305189" cy="305265"/>
          </a:xfrm>
          <a:prstGeom prst="ellipse">
            <a:avLst/>
          </a:prstGeom>
          <a:solidFill>
            <a:srgbClr val="445469">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697" name="Google Shape;697;p10"/>
          <p:cNvSpPr/>
          <p:nvPr/>
        </p:nvSpPr>
        <p:spPr>
          <a:xfrm>
            <a:off x="5960488" y="2114605"/>
            <a:ext cx="610378" cy="610529"/>
          </a:xfrm>
          <a:prstGeom prst="ellipse">
            <a:avLst/>
          </a:prstGeom>
          <a:solidFill>
            <a:srgbClr val="BFE5CF">
              <a:alpha val="5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698" name="Google Shape;698;p10"/>
          <p:cNvSpPr/>
          <p:nvPr/>
        </p:nvSpPr>
        <p:spPr>
          <a:xfrm>
            <a:off x="3994906" y="1983003"/>
            <a:ext cx="873517" cy="873733"/>
          </a:xfrm>
          <a:prstGeom prst="ellipse">
            <a:avLst/>
          </a:prstGeom>
          <a:solidFill>
            <a:srgbClr val="19759A">
              <a:alpha val="5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grpSp>
        <p:nvGrpSpPr>
          <p:cNvPr id="699" name="Google Shape;699;p10"/>
          <p:cNvGrpSpPr/>
          <p:nvPr/>
        </p:nvGrpSpPr>
        <p:grpSpPr>
          <a:xfrm>
            <a:off x="4640901" y="2747927"/>
            <a:ext cx="2965846" cy="3601481"/>
            <a:chOff x="15161153" y="7240275"/>
            <a:chExt cx="4903500" cy="5954411"/>
          </a:xfrm>
        </p:grpSpPr>
        <p:sp>
          <p:nvSpPr>
            <p:cNvPr id="700" name="Google Shape;700;p10"/>
            <p:cNvSpPr/>
            <p:nvPr/>
          </p:nvSpPr>
          <p:spPr>
            <a:xfrm rot="-5400000">
              <a:off x="18553410" y="7807315"/>
              <a:ext cx="384285" cy="384185"/>
            </a:xfrm>
            <a:custGeom>
              <a:avLst/>
              <a:gdLst/>
              <a:ahLst/>
              <a:cxnLst/>
              <a:rect l="l" t="t" r="r" b="b"/>
              <a:pathLst>
                <a:path w="900000" h="900000" extrusionOk="0">
                  <a:moveTo>
                    <a:pt x="0" y="0"/>
                  </a:moveTo>
                  <a:cubicBezTo>
                    <a:pt x="497056" y="0"/>
                    <a:pt x="900000" y="402944"/>
                    <a:pt x="900000" y="900000"/>
                  </a:cubicBezTo>
                  <a:lnTo>
                    <a:pt x="450000" y="900000"/>
                  </a:lnTo>
                  <a:cubicBezTo>
                    <a:pt x="450000" y="651472"/>
                    <a:pt x="248528" y="450000"/>
                    <a:pt x="0" y="450000"/>
                  </a:cubicBezTo>
                  <a:close/>
                </a:path>
              </a:pathLst>
            </a:cu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01" name="Google Shape;701;p10"/>
            <p:cNvSpPr/>
            <p:nvPr/>
          </p:nvSpPr>
          <p:spPr>
            <a:xfrm rot="5400000">
              <a:off x="17945200" y="8815353"/>
              <a:ext cx="1445470" cy="192093"/>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02" name="Google Shape;702;p10"/>
            <p:cNvSpPr/>
            <p:nvPr/>
          </p:nvSpPr>
          <p:spPr>
            <a:xfrm rot="5400000">
              <a:off x="18364073" y="9634185"/>
              <a:ext cx="384285" cy="384185"/>
            </a:xfrm>
            <a:custGeom>
              <a:avLst/>
              <a:gdLst/>
              <a:ahLst/>
              <a:cxnLst/>
              <a:rect l="l" t="t" r="r" b="b"/>
              <a:pathLst>
                <a:path w="900000" h="900000" extrusionOk="0">
                  <a:moveTo>
                    <a:pt x="0" y="0"/>
                  </a:moveTo>
                  <a:cubicBezTo>
                    <a:pt x="497056" y="0"/>
                    <a:pt x="900000" y="402944"/>
                    <a:pt x="900000" y="900000"/>
                  </a:cubicBezTo>
                  <a:lnTo>
                    <a:pt x="450000" y="900000"/>
                  </a:lnTo>
                  <a:cubicBezTo>
                    <a:pt x="450000" y="651472"/>
                    <a:pt x="248528" y="450000"/>
                    <a:pt x="0" y="450000"/>
                  </a:cubicBezTo>
                  <a:close/>
                </a:path>
              </a:pathLst>
            </a:cu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03" name="Google Shape;703;p10"/>
            <p:cNvSpPr/>
            <p:nvPr/>
          </p:nvSpPr>
          <p:spPr>
            <a:xfrm>
              <a:off x="17994135" y="9826250"/>
              <a:ext cx="369997" cy="192141"/>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04" name="Google Shape;704;p10"/>
            <p:cNvSpPr/>
            <p:nvPr/>
          </p:nvSpPr>
          <p:spPr>
            <a:xfrm rot="5400000" flipH="1">
              <a:off x="16282571" y="7745677"/>
              <a:ext cx="384285" cy="384185"/>
            </a:xfrm>
            <a:custGeom>
              <a:avLst/>
              <a:gdLst/>
              <a:ahLst/>
              <a:cxnLst/>
              <a:rect l="l" t="t" r="r" b="b"/>
              <a:pathLst>
                <a:path w="900000" h="900000" extrusionOk="0">
                  <a:moveTo>
                    <a:pt x="0" y="0"/>
                  </a:moveTo>
                  <a:cubicBezTo>
                    <a:pt x="497056" y="0"/>
                    <a:pt x="900000" y="402944"/>
                    <a:pt x="900000" y="900000"/>
                  </a:cubicBezTo>
                  <a:lnTo>
                    <a:pt x="450000" y="900000"/>
                  </a:lnTo>
                  <a:cubicBezTo>
                    <a:pt x="450000" y="651472"/>
                    <a:pt x="248528" y="450000"/>
                    <a:pt x="0" y="450000"/>
                  </a:cubicBezTo>
                  <a:close/>
                </a:path>
              </a:pathLst>
            </a:cu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737572"/>
                </a:solidFill>
                <a:latin typeface="Times New Roman" panose="02020603050405020304" pitchFamily="18" charset="0"/>
                <a:ea typeface="Lato Light"/>
                <a:cs typeface="Times New Roman" panose="02020603050405020304" pitchFamily="18" charset="0"/>
                <a:sym typeface="Lato Light"/>
              </a:endParaRPr>
            </a:p>
          </p:txBody>
        </p:sp>
        <p:sp>
          <p:nvSpPr>
            <p:cNvPr id="705" name="Google Shape;705;p10"/>
            <p:cNvSpPr/>
            <p:nvPr/>
          </p:nvSpPr>
          <p:spPr>
            <a:xfrm rot="-5400000" flipH="1">
              <a:off x="16012008" y="8574184"/>
              <a:ext cx="1117502" cy="192091"/>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06" name="Google Shape;706;p10"/>
            <p:cNvSpPr/>
            <p:nvPr/>
          </p:nvSpPr>
          <p:spPr>
            <a:xfrm rot="-5400000" flipH="1">
              <a:off x="15899574" y="7535269"/>
              <a:ext cx="384285" cy="384185"/>
            </a:xfrm>
            <a:custGeom>
              <a:avLst/>
              <a:gdLst/>
              <a:ahLst/>
              <a:cxnLst/>
              <a:rect l="l" t="t" r="r" b="b"/>
              <a:pathLst>
                <a:path w="900000" h="900000" extrusionOk="0">
                  <a:moveTo>
                    <a:pt x="0" y="0"/>
                  </a:moveTo>
                  <a:cubicBezTo>
                    <a:pt x="497056" y="0"/>
                    <a:pt x="900000" y="402944"/>
                    <a:pt x="900000" y="900000"/>
                  </a:cubicBezTo>
                  <a:lnTo>
                    <a:pt x="450000" y="900000"/>
                  </a:lnTo>
                  <a:cubicBezTo>
                    <a:pt x="450000" y="651472"/>
                    <a:pt x="248528" y="450000"/>
                    <a:pt x="0" y="450000"/>
                  </a:cubicBezTo>
                  <a:close/>
                </a:path>
              </a:pathLst>
            </a:cu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737572"/>
                </a:solidFill>
                <a:latin typeface="Times New Roman" panose="02020603050405020304" pitchFamily="18" charset="0"/>
                <a:ea typeface="Lato Light"/>
                <a:cs typeface="Times New Roman" panose="02020603050405020304" pitchFamily="18" charset="0"/>
                <a:sym typeface="Lato Light"/>
              </a:endParaRPr>
            </a:p>
          </p:txBody>
        </p:sp>
        <p:sp>
          <p:nvSpPr>
            <p:cNvPr id="707" name="Google Shape;707;p10"/>
            <p:cNvSpPr/>
            <p:nvPr/>
          </p:nvSpPr>
          <p:spPr>
            <a:xfrm rot="-5400000" flipH="1">
              <a:off x="15848193" y="7291702"/>
              <a:ext cx="294946" cy="192091"/>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08" name="Google Shape;708;p10"/>
            <p:cNvSpPr/>
            <p:nvPr/>
          </p:nvSpPr>
          <p:spPr>
            <a:xfrm rot="-5400000" flipH="1">
              <a:off x="16471910" y="9229032"/>
              <a:ext cx="384285" cy="384185"/>
            </a:xfrm>
            <a:custGeom>
              <a:avLst/>
              <a:gdLst/>
              <a:ahLst/>
              <a:cxnLst/>
              <a:rect l="l" t="t" r="r" b="b"/>
              <a:pathLst>
                <a:path w="900000" h="900000" extrusionOk="0">
                  <a:moveTo>
                    <a:pt x="0" y="0"/>
                  </a:moveTo>
                  <a:cubicBezTo>
                    <a:pt x="497056" y="0"/>
                    <a:pt x="900000" y="402944"/>
                    <a:pt x="900000" y="900000"/>
                  </a:cubicBezTo>
                  <a:lnTo>
                    <a:pt x="450000" y="900000"/>
                  </a:lnTo>
                  <a:cubicBezTo>
                    <a:pt x="450000" y="651472"/>
                    <a:pt x="248528" y="450000"/>
                    <a:pt x="0" y="450000"/>
                  </a:cubicBezTo>
                  <a:close/>
                </a:path>
              </a:pathLst>
            </a:cu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737572"/>
                </a:solidFill>
                <a:latin typeface="Times New Roman" panose="02020603050405020304" pitchFamily="18" charset="0"/>
                <a:ea typeface="Lato Light"/>
                <a:cs typeface="Times New Roman" panose="02020603050405020304" pitchFamily="18" charset="0"/>
                <a:sym typeface="Lato Light"/>
              </a:endParaRPr>
            </a:p>
          </p:txBody>
        </p:sp>
        <p:sp>
          <p:nvSpPr>
            <p:cNvPr id="709" name="Google Shape;709;p10"/>
            <p:cNvSpPr/>
            <p:nvPr/>
          </p:nvSpPr>
          <p:spPr>
            <a:xfrm flipH="1">
              <a:off x="16856141" y="9421124"/>
              <a:ext cx="144069" cy="192141"/>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10" name="Google Shape;710;p10"/>
            <p:cNvSpPr/>
            <p:nvPr/>
          </p:nvSpPr>
          <p:spPr>
            <a:xfrm rot="10800000" flipH="1">
              <a:off x="15161153" y="8179223"/>
              <a:ext cx="647635" cy="192143"/>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11" name="Google Shape;711;p10"/>
            <p:cNvSpPr/>
            <p:nvPr/>
          </p:nvSpPr>
          <p:spPr>
            <a:xfrm rot="5400000" flipH="1">
              <a:off x="15808742" y="8179279"/>
              <a:ext cx="384285" cy="384185"/>
            </a:xfrm>
            <a:custGeom>
              <a:avLst/>
              <a:gdLst/>
              <a:ahLst/>
              <a:cxnLst/>
              <a:rect l="l" t="t" r="r" b="b"/>
              <a:pathLst>
                <a:path w="900000" h="900000" extrusionOk="0">
                  <a:moveTo>
                    <a:pt x="0" y="0"/>
                  </a:moveTo>
                  <a:cubicBezTo>
                    <a:pt x="497056" y="0"/>
                    <a:pt x="900000" y="402944"/>
                    <a:pt x="900000" y="900000"/>
                  </a:cubicBezTo>
                  <a:lnTo>
                    <a:pt x="450000" y="900000"/>
                  </a:lnTo>
                  <a:cubicBezTo>
                    <a:pt x="450000" y="651472"/>
                    <a:pt x="248528" y="450000"/>
                    <a:pt x="0" y="450000"/>
                  </a:cubicBezTo>
                  <a:close/>
                </a:path>
              </a:pathLst>
            </a:cu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737572"/>
                </a:solidFill>
                <a:latin typeface="Times New Roman" panose="02020603050405020304" pitchFamily="18" charset="0"/>
                <a:ea typeface="Lato Light"/>
                <a:cs typeface="Times New Roman" panose="02020603050405020304" pitchFamily="18" charset="0"/>
                <a:sym typeface="Lato Light"/>
              </a:endParaRPr>
            </a:p>
          </p:txBody>
        </p:sp>
        <p:sp>
          <p:nvSpPr>
            <p:cNvPr id="712" name="Google Shape;712;p10"/>
            <p:cNvSpPr/>
            <p:nvPr/>
          </p:nvSpPr>
          <p:spPr>
            <a:xfrm>
              <a:off x="17000219" y="9421116"/>
              <a:ext cx="993901" cy="3773569"/>
            </a:xfrm>
            <a:prstGeom prst="round1Rect">
              <a:avLst>
                <a:gd name="adj" fmla="val 27451"/>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13" name="Google Shape;713;p10"/>
            <p:cNvSpPr/>
            <p:nvPr/>
          </p:nvSpPr>
          <p:spPr>
            <a:xfrm rot="5400000">
              <a:off x="18382831" y="9755899"/>
              <a:ext cx="1445470" cy="192093"/>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14" name="Google Shape;714;p10"/>
            <p:cNvSpPr/>
            <p:nvPr/>
          </p:nvSpPr>
          <p:spPr>
            <a:xfrm rot="5400000">
              <a:off x="18820135" y="10574731"/>
              <a:ext cx="384285" cy="384185"/>
            </a:xfrm>
            <a:custGeom>
              <a:avLst/>
              <a:gdLst/>
              <a:ahLst/>
              <a:cxnLst/>
              <a:rect l="l" t="t" r="r" b="b"/>
              <a:pathLst>
                <a:path w="900000" h="900000" extrusionOk="0">
                  <a:moveTo>
                    <a:pt x="0" y="0"/>
                  </a:moveTo>
                  <a:cubicBezTo>
                    <a:pt x="497056" y="0"/>
                    <a:pt x="900000" y="402944"/>
                    <a:pt x="900000" y="900000"/>
                  </a:cubicBezTo>
                  <a:lnTo>
                    <a:pt x="450000" y="900000"/>
                  </a:lnTo>
                  <a:cubicBezTo>
                    <a:pt x="450000" y="651472"/>
                    <a:pt x="248528" y="450000"/>
                    <a:pt x="0" y="450000"/>
                  </a:cubicBezTo>
                  <a:close/>
                </a:path>
              </a:pathLst>
            </a:cu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15" name="Google Shape;715;p10"/>
            <p:cNvSpPr/>
            <p:nvPr/>
          </p:nvSpPr>
          <p:spPr>
            <a:xfrm>
              <a:off x="17994133" y="10766795"/>
              <a:ext cx="826050" cy="192141"/>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16" name="Google Shape;716;p10"/>
            <p:cNvSpPr/>
            <p:nvPr/>
          </p:nvSpPr>
          <p:spPr>
            <a:xfrm rot="-5400000" flipH="1">
              <a:off x="16000831" y="10006625"/>
              <a:ext cx="384285" cy="384185"/>
            </a:xfrm>
            <a:custGeom>
              <a:avLst/>
              <a:gdLst/>
              <a:ahLst/>
              <a:cxnLst/>
              <a:rect l="l" t="t" r="r" b="b"/>
              <a:pathLst>
                <a:path w="900000" h="900000" extrusionOk="0">
                  <a:moveTo>
                    <a:pt x="0" y="0"/>
                  </a:moveTo>
                  <a:cubicBezTo>
                    <a:pt x="497056" y="0"/>
                    <a:pt x="900000" y="402944"/>
                    <a:pt x="900000" y="900000"/>
                  </a:cubicBezTo>
                  <a:lnTo>
                    <a:pt x="450000" y="900000"/>
                  </a:lnTo>
                  <a:cubicBezTo>
                    <a:pt x="450000" y="651472"/>
                    <a:pt x="248528" y="450000"/>
                    <a:pt x="0" y="450000"/>
                  </a:cubicBezTo>
                  <a:close/>
                </a:path>
              </a:pathLst>
            </a:cu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17" name="Google Shape;717;p10"/>
            <p:cNvSpPr/>
            <p:nvPr/>
          </p:nvSpPr>
          <p:spPr>
            <a:xfrm flipH="1">
              <a:off x="16282621" y="10198689"/>
              <a:ext cx="717597" cy="199069"/>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18" name="Google Shape;718;p10"/>
            <p:cNvSpPr/>
            <p:nvPr/>
          </p:nvSpPr>
          <p:spPr>
            <a:xfrm rot="5400000">
              <a:off x="15374193" y="9190204"/>
              <a:ext cx="1445470" cy="192093"/>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19" name="Google Shape;719;p10"/>
            <p:cNvSpPr/>
            <p:nvPr/>
          </p:nvSpPr>
          <p:spPr>
            <a:xfrm rot="-5400000">
              <a:off x="19009470" y="8744974"/>
              <a:ext cx="384285" cy="384185"/>
            </a:xfrm>
            <a:custGeom>
              <a:avLst/>
              <a:gdLst/>
              <a:ahLst/>
              <a:cxnLst/>
              <a:rect l="l" t="t" r="r" b="b"/>
              <a:pathLst>
                <a:path w="900000" h="900000" extrusionOk="0">
                  <a:moveTo>
                    <a:pt x="0" y="0"/>
                  </a:moveTo>
                  <a:cubicBezTo>
                    <a:pt x="497056" y="0"/>
                    <a:pt x="900000" y="402944"/>
                    <a:pt x="900000" y="900000"/>
                  </a:cubicBezTo>
                  <a:lnTo>
                    <a:pt x="450000" y="900000"/>
                  </a:lnTo>
                  <a:cubicBezTo>
                    <a:pt x="450000" y="651472"/>
                    <a:pt x="248528" y="450000"/>
                    <a:pt x="0" y="450000"/>
                  </a:cubicBezTo>
                  <a:close/>
                </a:path>
              </a:pathLst>
            </a:cu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20" name="Google Shape;720;p10"/>
            <p:cNvSpPr/>
            <p:nvPr/>
          </p:nvSpPr>
          <p:spPr>
            <a:xfrm rot="10800000">
              <a:off x="19393705" y="8744924"/>
              <a:ext cx="670948" cy="192141"/>
            </a:xfrm>
            <a:prstGeom prst="rect">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Times New Roman" panose="02020603050405020304" pitchFamily="18" charset="0"/>
                  <a:ea typeface="Lato Light"/>
                  <a:cs typeface="Times New Roman" panose="02020603050405020304" pitchFamily="18" charset="0"/>
                  <a:sym typeface="Lato Light"/>
                </a:rPr>
                <a:t> </a:t>
              </a: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sp>
          <p:nvSpPr>
            <p:cNvPr id="721" name="Google Shape;721;p10"/>
            <p:cNvSpPr/>
            <p:nvPr/>
          </p:nvSpPr>
          <p:spPr>
            <a:xfrm rot="5400000">
              <a:off x="18929747" y="7611757"/>
              <a:ext cx="384285" cy="384185"/>
            </a:xfrm>
            <a:custGeom>
              <a:avLst/>
              <a:gdLst/>
              <a:ahLst/>
              <a:cxnLst/>
              <a:rect l="l" t="t" r="r" b="b"/>
              <a:pathLst>
                <a:path w="900000" h="900000" extrusionOk="0">
                  <a:moveTo>
                    <a:pt x="0" y="0"/>
                  </a:moveTo>
                  <a:cubicBezTo>
                    <a:pt x="497056" y="0"/>
                    <a:pt x="900000" y="402944"/>
                    <a:pt x="900000" y="900000"/>
                  </a:cubicBezTo>
                  <a:lnTo>
                    <a:pt x="450000" y="900000"/>
                  </a:lnTo>
                  <a:cubicBezTo>
                    <a:pt x="450000" y="651472"/>
                    <a:pt x="248528" y="450000"/>
                    <a:pt x="0" y="450000"/>
                  </a:cubicBezTo>
                  <a:close/>
                </a:path>
              </a:pathLst>
            </a:cu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Times New Roman" panose="02020603050405020304" pitchFamily="18" charset="0"/>
                <a:ea typeface="Lato Light"/>
                <a:cs typeface="Times New Roman" panose="02020603050405020304" pitchFamily="18" charset="0"/>
                <a:sym typeface="Lato Light"/>
              </a:endParaRPr>
            </a:p>
          </p:txBody>
        </p:sp>
      </p:grpSp>
      <p:sp>
        <p:nvSpPr>
          <p:cNvPr id="722" name="Google Shape;722;p10"/>
          <p:cNvSpPr/>
          <p:nvPr/>
        </p:nvSpPr>
        <p:spPr>
          <a:xfrm>
            <a:off x="6129209" y="3512545"/>
            <a:ext cx="450400" cy="450512"/>
          </a:xfrm>
          <a:prstGeom prst="ellipse">
            <a:avLst/>
          </a:prstGeom>
          <a:solidFill>
            <a:srgbClr val="297D88">
              <a:alpha val="5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723" name="Google Shape;723;p10"/>
          <p:cNvSpPr/>
          <p:nvPr/>
        </p:nvSpPr>
        <p:spPr>
          <a:xfrm>
            <a:off x="3015375" y="2589953"/>
            <a:ext cx="1623366" cy="1623769"/>
          </a:xfrm>
          <a:prstGeom prst="ellipse">
            <a:avLst/>
          </a:prstGeom>
          <a:solidFill>
            <a:srgbClr val="229DC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724" name="Google Shape;724;p10"/>
          <p:cNvSpPr/>
          <p:nvPr/>
        </p:nvSpPr>
        <p:spPr>
          <a:xfrm>
            <a:off x="4353561" y="1163660"/>
            <a:ext cx="1623366" cy="1623769"/>
          </a:xfrm>
          <a:prstGeom prst="ellipse">
            <a:avLst/>
          </a:prstGeom>
          <a:solidFill>
            <a:srgbClr val="37A7B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b="1">
              <a:solidFill>
                <a:srgbClr val="A5A5A5"/>
              </a:solidFill>
              <a:latin typeface="Times New Roman" panose="02020603050405020304" pitchFamily="18" charset="0"/>
              <a:ea typeface="Roboto"/>
              <a:cs typeface="Times New Roman" panose="02020603050405020304" pitchFamily="18" charset="0"/>
              <a:sym typeface="Roboto"/>
            </a:endParaRPr>
          </a:p>
        </p:txBody>
      </p:sp>
      <p:sp>
        <p:nvSpPr>
          <p:cNvPr id="725" name="Google Shape;725;p10"/>
          <p:cNvSpPr/>
          <p:nvPr/>
        </p:nvSpPr>
        <p:spPr>
          <a:xfrm>
            <a:off x="7030284" y="2198547"/>
            <a:ext cx="1623366" cy="1623769"/>
          </a:xfrm>
          <a:prstGeom prst="ellipse">
            <a:avLst/>
          </a:prstGeom>
          <a:solidFill>
            <a:srgbClr val="8ED75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A5A5A5"/>
              </a:buClr>
              <a:buSzPts val="500"/>
              <a:buFont typeface="Arial"/>
              <a:buNone/>
            </a:pPr>
            <a:endParaRPr sz="500">
              <a:solidFill>
                <a:srgbClr val="A5A5A5"/>
              </a:solidFill>
              <a:latin typeface="Times New Roman" panose="02020603050405020304" pitchFamily="18" charset="0"/>
              <a:ea typeface="Lato Light"/>
              <a:cs typeface="Times New Roman" panose="02020603050405020304" pitchFamily="18" charset="0"/>
              <a:sym typeface="Lato Light"/>
            </a:endParaRPr>
          </a:p>
        </p:txBody>
      </p:sp>
      <p:sp>
        <p:nvSpPr>
          <p:cNvPr id="726" name="Google Shape;726;p10"/>
          <p:cNvSpPr/>
          <p:nvPr/>
        </p:nvSpPr>
        <p:spPr>
          <a:xfrm>
            <a:off x="3584425" y="3120629"/>
            <a:ext cx="500504" cy="562729"/>
          </a:xfrm>
          <a:custGeom>
            <a:avLst/>
            <a:gdLst/>
            <a:ahLst/>
            <a:cxnLst/>
            <a:rect l="l" t="t" r="r" b="b"/>
            <a:pathLst>
              <a:path w="546" h="619" extrusionOk="0">
                <a:moveTo>
                  <a:pt x="413" y="368"/>
                </a:moveTo>
                <a:lnTo>
                  <a:pt x="413" y="368"/>
                </a:lnTo>
                <a:cubicBezTo>
                  <a:pt x="236" y="368"/>
                  <a:pt x="236" y="368"/>
                  <a:pt x="236" y="368"/>
                </a:cubicBezTo>
                <a:cubicBezTo>
                  <a:pt x="221" y="368"/>
                  <a:pt x="221" y="383"/>
                  <a:pt x="221" y="383"/>
                </a:cubicBezTo>
                <a:cubicBezTo>
                  <a:pt x="221" y="398"/>
                  <a:pt x="221" y="412"/>
                  <a:pt x="236" y="412"/>
                </a:cubicBezTo>
                <a:cubicBezTo>
                  <a:pt x="413" y="412"/>
                  <a:pt x="413" y="412"/>
                  <a:pt x="413" y="412"/>
                </a:cubicBezTo>
                <a:cubicBezTo>
                  <a:pt x="427" y="412"/>
                  <a:pt x="427" y="398"/>
                  <a:pt x="427" y="383"/>
                </a:cubicBezTo>
                <a:cubicBezTo>
                  <a:pt x="427" y="383"/>
                  <a:pt x="427" y="368"/>
                  <a:pt x="413" y="368"/>
                </a:cubicBezTo>
                <a:close/>
                <a:moveTo>
                  <a:pt x="413" y="265"/>
                </a:moveTo>
                <a:lnTo>
                  <a:pt x="413" y="265"/>
                </a:lnTo>
                <a:cubicBezTo>
                  <a:pt x="236" y="265"/>
                  <a:pt x="236" y="265"/>
                  <a:pt x="236" y="265"/>
                </a:cubicBezTo>
                <a:cubicBezTo>
                  <a:pt x="221" y="265"/>
                  <a:pt x="221" y="280"/>
                  <a:pt x="221" y="295"/>
                </a:cubicBezTo>
                <a:cubicBezTo>
                  <a:pt x="221" y="295"/>
                  <a:pt x="221" y="309"/>
                  <a:pt x="236" y="309"/>
                </a:cubicBezTo>
                <a:cubicBezTo>
                  <a:pt x="413" y="309"/>
                  <a:pt x="413" y="309"/>
                  <a:pt x="413" y="309"/>
                </a:cubicBezTo>
                <a:cubicBezTo>
                  <a:pt x="427" y="309"/>
                  <a:pt x="427" y="295"/>
                  <a:pt x="427" y="295"/>
                </a:cubicBezTo>
                <a:cubicBezTo>
                  <a:pt x="427" y="280"/>
                  <a:pt x="427" y="265"/>
                  <a:pt x="413" y="265"/>
                </a:cubicBezTo>
                <a:close/>
                <a:moveTo>
                  <a:pt x="413" y="0"/>
                </a:moveTo>
                <a:lnTo>
                  <a:pt x="413" y="0"/>
                </a:lnTo>
                <a:lnTo>
                  <a:pt x="177" y="0"/>
                </a:lnTo>
                <a:cubicBezTo>
                  <a:pt x="133" y="0"/>
                  <a:pt x="104" y="29"/>
                  <a:pt x="104" y="74"/>
                </a:cubicBezTo>
                <a:cubicBezTo>
                  <a:pt x="74" y="74"/>
                  <a:pt x="74" y="74"/>
                  <a:pt x="74" y="74"/>
                </a:cubicBezTo>
                <a:cubicBezTo>
                  <a:pt x="30" y="74"/>
                  <a:pt x="0" y="118"/>
                  <a:pt x="0" y="147"/>
                </a:cubicBezTo>
                <a:cubicBezTo>
                  <a:pt x="0" y="545"/>
                  <a:pt x="0" y="545"/>
                  <a:pt x="0" y="545"/>
                </a:cubicBezTo>
                <a:cubicBezTo>
                  <a:pt x="0" y="589"/>
                  <a:pt x="45" y="618"/>
                  <a:pt x="74" y="618"/>
                </a:cubicBezTo>
                <a:cubicBezTo>
                  <a:pt x="368" y="618"/>
                  <a:pt x="368" y="618"/>
                  <a:pt x="368" y="618"/>
                </a:cubicBezTo>
                <a:cubicBezTo>
                  <a:pt x="413" y="618"/>
                  <a:pt x="457" y="589"/>
                  <a:pt x="457" y="545"/>
                </a:cubicBezTo>
                <a:cubicBezTo>
                  <a:pt x="472" y="545"/>
                  <a:pt x="472" y="545"/>
                  <a:pt x="472" y="545"/>
                </a:cubicBezTo>
                <a:cubicBezTo>
                  <a:pt x="516" y="545"/>
                  <a:pt x="545" y="501"/>
                  <a:pt x="545" y="471"/>
                </a:cubicBezTo>
                <a:cubicBezTo>
                  <a:pt x="545" y="192"/>
                  <a:pt x="545" y="192"/>
                  <a:pt x="545" y="192"/>
                </a:cubicBezTo>
                <a:cubicBezTo>
                  <a:pt x="545" y="147"/>
                  <a:pt x="545" y="147"/>
                  <a:pt x="545" y="147"/>
                </a:cubicBezTo>
                <a:lnTo>
                  <a:pt x="413" y="0"/>
                </a:lnTo>
                <a:close/>
                <a:moveTo>
                  <a:pt x="368" y="589"/>
                </a:moveTo>
                <a:lnTo>
                  <a:pt x="368" y="589"/>
                </a:lnTo>
                <a:cubicBezTo>
                  <a:pt x="74" y="589"/>
                  <a:pt x="74" y="589"/>
                  <a:pt x="74" y="589"/>
                </a:cubicBezTo>
                <a:cubicBezTo>
                  <a:pt x="59" y="589"/>
                  <a:pt x="45" y="559"/>
                  <a:pt x="45" y="545"/>
                </a:cubicBezTo>
                <a:cubicBezTo>
                  <a:pt x="45" y="147"/>
                  <a:pt x="45" y="147"/>
                  <a:pt x="45" y="147"/>
                </a:cubicBezTo>
                <a:cubicBezTo>
                  <a:pt x="45" y="133"/>
                  <a:pt x="59" y="118"/>
                  <a:pt x="74" y="118"/>
                </a:cubicBezTo>
                <a:cubicBezTo>
                  <a:pt x="104" y="118"/>
                  <a:pt x="104" y="118"/>
                  <a:pt x="104" y="118"/>
                </a:cubicBezTo>
                <a:cubicBezTo>
                  <a:pt x="104" y="471"/>
                  <a:pt x="104" y="471"/>
                  <a:pt x="104" y="471"/>
                </a:cubicBezTo>
                <a:cubicBezTo>
                  <a:pt x="104" y="501"/>
                  <a:pt x="133" y="545"/>
                  <a:pt x="177" y="545"/>
                </a:cubicBezTo>
                <a:cubicBezTo>
                  <a:pt x="413" y="545"/>
                  <a:pt x="413" y="545"/>
                  <a:pt x="413" y="545"/>
                </a:cubicBezTo>
                <a:cubicBezTo>
                  <a:pt x="413" y="559"/>
                  <a:pt x="398" y="589"/>
                  <a:pt x="368" y="589"/>
                </a:cubicBezTo>
                <a:close/>
                <a:moveTo>
                  <a:pt x="516" y="471"/>
                </a:moveTo>
                <a:lnTo>
                  <a:pt x="516" y="471"/>
                </a:lnTo>
                <a:cubicBezTo>
                  <a:pt x="516" y="486"/>
                  <a:pt x="486" y="501"/>
                  <a:pt x="472" y="501"/>
                </a:cubicBezTo>
                <a:cubicBezTo>
                  <a:pt x="177" y="501"/>
                  <a:pt x="177" y="501"/>
                  <a:pt x="177" y="501"/>
                </a:cubicBezTo>
                <a:cubicBezTo>
                  <a:pt x="163" y="501"/>
                  <a:pt x="133" y="486"/>
                  <a:pt x="133" y="471"/>
                </a:cubicBezTo>
                <a:cubicBezTo>
                  <a:pt x="133" y="74"/>
                  <a:pt x="133" y="74"/>
                  <a:pt x="133" y="74"/>
                </a:cubicBezTo>
                <a:cubicBezTo>
                  <a:pt x="133" y="59"/>
                  <a:pt x="163" y="29"/>
                  <a:pt x="177" y="29"/>
                </a:cubicBezTo>
                <a:cubicBezTo>
                  <a:pt x="368" y="29"/>
                  <a:pt x="368" y="29"/>
                  <a:pt x="368" y="29"/>
                </a:cubicBezTo>
                <a:cubicBezTo>
                  <a:pt x="368" y="74"/>
                  <a:pt x="368" y="118"/>
                  <a:pt x="368" y="118"/>
                </a:cubicBezTo>
                <a:cubicBezTo>
                  <a:pt x="368" y="147"/>
                  <a:pt x="413" y="192"/>
                  <a:pt x="457" y="192"/>
                </a:cubicBezTo>
                <a:cubicBezTo>
                  <a:pt x="457" y="192"/>
                  <a:pt x="472" y="192"/>
                  <a:pt x="516" y="192"/>
                </a:cubicBezTo>
                <a:lnTo>
                  <a:pt x="516" y="471"/>
                </a:lnTo>
                <a:close/>
                <a:moveTo>
                  <a:pt x="457" y="147"/>
                </a:moveTo>
                <a:lnTo>
                  <a:pt x="457" y="147"/>
                </a:lnTo>
                <a:cubicBezTo>
                  <a:pt x="427" y="147"/>
                  <a:pt x="413" y="118"/>
                  <a:pt x="413" y="88"/>
                </a:cubicBezTo>
                <a:cubicBezTo>
                  <a:pt x="413" y="88"/>
                  <a:pt x="413" y="74"/>
                  <a:pt x="413" y="29"/>
                </a:cubicBezTo>
                <a:lnTo>
                  <a:pt x="413" y="29"/>
                </a:lnTo>
                <a:cubicBezTo>
                  <a:pt x="516" y="147"/>
                  <a:pt x="516" y="147"/>
                  <a:pt x="516" y="147"/>
                </a:cubicBezTo>
                <a:lnTo>
                  <a:pt x="457" y="147"/>
                </a:lnTo>
                <a:close/>
              </a:path>
            </a:pathLst>
          </a:custGeom>
          <a:solidFill>
            <a:schemeClr val="lt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grpSp>
        <p:nvGrpSpPr>
          <p:cNvPr id="727" name="Google Shape;727;p10"/>
          <p:cNvGrpSpPr/>
          <p:nvPr/>
        </p:nvGrpSpPr>
        <p:grpSpPr>
          <a:xfrm>
            <a:off x="7522918" y="2667185"/>
            <a:ext cx="630063" cy="635829"/>
            <a:chOff x="0" y="2706688"/>
            <a:chExt cx="357188" cy="360363"/>
          </a:xfrm>
        </p:grpSpPr>
        <p:sp>
          <p:nvSpPr>
            <p:cNvPr id="728" name="Google Shape;728;p10"/>
            <p:cNvSpPr/>
            <p:nvPr/>
          </p:nvSpPr>
          <p:spPr>
            <a:xfrm>
              <a:off x="0" y="2706688"/>
              <a:ext cx="357188" cy="360363"/>
            </a:xfrm>
            <a:custGeom>
              <a:avLst/>
              <a:gdLst/>
              <a:ahLst/>
              <a:cxnLst/>
              <a:rect l="l" t="t" r="r" b="b"/>
              <a:pathLst>
                <a:path w="122" h="123" extrusionOk="0">
                  <a:moveTo>
                    <a:pt x="112" y="12"/>
                  </a:moveTo>
                  <a:cubicBezTo>
                    <a:pt x="96" y="12"/>
                    <a:pt x="96" y="12"/>
                    <a:pt x="96" y="12"/>
                  </a:cubicBezTo>
                  <a:cubicBezTo>
                    <a:pt x="96" y="4"/>
                    <a:pt x="96" y="4"/>
                    <a:pt x="96" y="4"/>
                  </a:cubicBezTo>
                  <a:cubicBezTo>
                    <a:pt x="96" y="2"/>
                    <a:pt x="94" y="0"/>
                    <a:pt x="92" y="0"/>
                  </a:cubicBezTo>
                  <a:cubicBezTo>
                    <a:pt x="90" y="0"/>
                    <a:pt x="88" y="2"/>
                    <a:pt x="88" y="4"/>
                  </a:cubicBezTo>
                  <a:cubicBezTo>
                    <a:pt x="88" y="12"/>
                    <a:pt x="88" y="12"/>
                    <a:pt x="88" y="12"/>
                  </a:cubicBezTo>
                  <a:cubicBezTo>
                    <a:pt x="65" y="12"/>
                    <a:pt x="65" y="12"/>
                    <a:pt x="65" y="12"/>
                  </a:cubicBezTo>
                  <a:cubicBezTo>
                    <a:pt x="65" y="4"/>
                    <a:pt x="65" y="4"/>
                    <a:pt x="65" y="4"/>
                  </a:cubicBezTo>
                  <a:cubicBezTo>
                    <a:pt x="65" y="2"/>
                    <a:pt x="63" y="0"/>
                    <a:pt x="61" y="0"/>
                  </a:cubicBezTo>
                  <a:cubicBezTo>
                    <a:pt x="59" y="0"/>
                    <a:pt x="57" y="2"/>
                    <a:pt x="57" y="4"/>
                  </a:cubicBezTo>
                  <a:cubicBezTo>
                    <a:pt x="57" y="12"/>
                    <a:pt x="57" y="12"/>
                    <a:pt x="57" y="12"/>
                  </a:cubicBezTo>
                  <a:cubicBezTo>
                    <a:pt x="34" y="12"/>
                    <a:pt x="34" y="12"/>
                    <a:pt x="34" y="12"/>
                  </a:cubicBezTo>
                  <a:cubicBezTo>
                    <a:pt x="34" y="4"/>
                    <a:pt x="34" y="4"/>
                    <a:pt x="34" y="4"/>
                  </a:cubicBezTo>
                  <a:cubicBezTo>
                    <a:pt x="34" y="2"/>
                    <a:pt x="32" y="0"/>
                    <a:pt x="30" y="0"/>
                  </a:cubicBezTo>
                  <a:cubicBezTo>
                    <a:pt x="28" y="0"/>
                    <a:pt x="27" y="2"/>
                    <a:pt x="27" y="4"/>
                  </a:cubicBezTo>
                  <a:cubicBezTo>
                    <a:pt x="27" y="12"/>
                    <a:pt x="27" y="12"/>
                    <a:pt x="27" y="12"/>
                  </a:cubicBezTo>
                  <a:cubicBezTo>
                    <a:pt x="10" y="12"/>
                    <a:pt x="10" y="12"/>
                    <a:pt x="10" y="12"/>
                  </a:cubicBezTo>
                  <a:cubicBezTo>
                    <a:pt x="4" y="12"/>
                    <a:pt x="0" y="16"/>
                    <a:pt x="0" y="22"/>
                  </a:cubicBezTo>
                  <a:cubicBezTo>
                    <a:pt x="0" y="113"/>
                    <a:pt x="0" y="113"/>
                    <a:pt x="0" y="113"/>
                  </a:cubicBezTo>
                  <a:cubicBezTo>
                    <a:pt x="0" y="118"/>
                    <a:pt x="4" y="123"/>
                    <a:pt x="10" y="123"/>
                  </a:cubicBezTo>
                  <a:cubicBezTo>
                    <a:pt x="112" y="123"/>
                    <a:pt x="112" y="123"/>
                    <a:pt x="112" y="123"/>
                  </a:cubicBezTo>
                  <a:cubicBezTo>
                    <a:pt x="118" y="123"/>
                    <a:pt x="122" y="118"/>
                    <a:pt x="122" y="113"/>
                  </a:cubicBezTo>
                  <a:cubicBezTo>
                    <a:pt x="122" y="22"/>
                    <a:pt x="122" y="22"/>
                    <a:pt x="122" y="22"/>
                  </a:cubicBezTo>
                  <a:cubicBezTo>
                    <a:pt x="122" y="16"/>
                    <a:pt x="118" y="12"/>
                    <a:pt x="112" y="12"/>
                  </a:cubicBezTo>
                  <a:close/>
                  <a:moveTo>
                    <a:pt x="115" y="113"/>
                  </a:moveTo>
                  <a:cubicBezTo>
                    <a:pt x="115" y="114"/>
                    <a:pt x="114" y="115"/>
                    <a:pt x="112" y="115"/>
                  </a:cubicBezTo>
                  <a:cubicBezTo>
                    <a:pt x="10" y="115"/>
                    <a:pt x="10" y="115"/>
                    <a:pt x="10" y="115"/>
                  </a:cubicBezTo>
                  <a:cubicBezTo>
                    <a:pt x="9" y="115"/>
                    <a:pt x="7" y="114"/>
                    <a:pt x="7" y="113"/>
                  </a:cubicBezTo>
                  <a:cubicBezTo>
                    <a:pt x="7" y="22"/>
                    <a:pt x="7" y="22"/>
                    <a:pt x="7" y="22"/>
                  </a:cubicBezTo>
                  <a:cubicBezTo>
                    <a:pt x="7" y="20"/>
                    <a:pt x="9" y="19"/>
                    <a:pt x="10" y="19"/>
                  </a:cubicBezTo>
                  <a:cubicBezTo>
                    <a:pt x="27" y="19"/>
                    <a:pt x="27" y="19"/>
                    <a:pt x="27" y="19"/>
                  </a:cubicBezTo>
                  <a:cubicBezTo>
                    <a:pt x="27" y="27"/>
                    <a:pt x="27" y="27"/>
                    <a:pt x="27" y="27"/>
                  </a:cubicBezTo>
                  <a:cubicBezTo>
                    <a:pt x="27" y="29"/>
                    <a:pt x="28" y="31"/>
                    <a:pt x="30" y="31"/>
                  </a:cubicBezTo>
                  <a:cubicBezTo>
                    <a:pt x="32" y="31"/>
                    <a:pt x="34" y="29"/>
                    <a:pt x="34" y="27"/>
                  </a:cubicBezTo>
                  <a:cubicBezTo>
                    <a:pt x="34" y="19"/>
                    <a:pt x="34" y="19"/>
                    <a:pt x="34" y="19"/>
                  </a:cubicBezTo>
                  <a:cubicBezTo>
                    <a:pt x="57" y="19"/>
                    <a:pt x="57" y="19"/>
                    <a:pt x="57" y="19"/>
                  </a:cubicBezTo>
                  <a:cubicBezTo>
                    <a:pt x="57" y="27"/>
                    <a:pt x="57" y="27"/>
                    <a:pt x="57" y="27"/>
                  </a:cubicBezTo>
                  <a:cubicBezTo>
                    <a:pt x="57" y="29"/>
                    <a:pt x="59" y="31"/>
                    <a:pt x="61" y="31"/>
                  </a:cubicBezTo>
                  <a:cubicBezTo>
                    <a:pt x="63" y="31"/>
                    <a:pt x="65" y="29"/>
                    <a:pt x="65" y="27"/>
                  </a:cubicBezTo>
                  <a:cubicBezTo>
                    <a:pt x="65" y="19"/>
                    <a:pt x="65" y="19"/>
                    <a:pt x="65" y="19"/>
                  </a:cubicBezTo>
                  <a:cubicBezTo>
                    <a:pt x="88" y="19"/>
                    <a:pt x="88" y="19"/>
                    <a:pt x="88" y="19"/>
                  </a:cubicBezTo>
                  <a:cubicBezTo>
                    <a:pt x="88" y="27"/>
                    <a:pt x="88" y="27"/>
                    <a:pt x="88" y="27"/>
                  </a:cubicBezTo>
                  <a:cubicBezTo>
                    <a:pt x="88" y="29"/>
                    <a:pt x="90" y="31"/>
                    <a:pt x="92" y="31"/>
                  </a:cubicBezTo>
                  <a:cubicBezTo>
                    <a:pt x="94" y="31"/>
                    <a:pt x="96" y="29"/>
                    <a:pt x="96" y="27"/>
                  </a:cubicBezTo>
                  <a:cubicBezTo>
                    <a:pt x="96" y="19"/>
                    <a:pt x="96" y="19"/>
                    <a:pt x="96" y="19"/>
                  </a:cubicBezTo>
                  <a:cubicBezTo>
                    <a:pt x="112" y="19"/>
                    <a:pt x="112" y="19"/>
                    <a:pt x="112" y="19"/>
                  </a:cubicBezTo>
                  <a:cubicBezTo>
                    <a:pt x="114" y="19"/>
                    <a:pt x="115" y="20"/>
                    <a:pt x="115" y="22"/>
                  </a:cubicBezTo>
                  <a:lnTo>
                    <a:pt x="115" y="113"/>
                  </a:lnTo>
                  <a:close/>
                  <a:moveTo>
                    <a:pt x="115" y="113"/>
                  </a:moveTo>
                  <a:cubicBezTo>
                    <a:pt x="115" y="113"/>
                    <a:pt x="115" y="113"/>
                    <a:pt x="115" y="11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29" name="Google Shape;729;p10"/>
            <p:cNvSpPr/>
            <p:nvPr/>
          </p:nvSpPr>
          <p:spPr>
            <a:xfrm>
              <a:off x="79375" y="2841626"/>
              <a:ext cx="42863" cy="349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30" name="Google Shape;730;p10"/>
            <p:cNvSpPr/>
            <p:nvPr/>
          </p:nvSpPr>
          <p:spPr>
            <a:xfrm>
              <a:off x="79375" y="2897188"/>
              <a:ext cx="42863" cy="349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31" name="Google Shape;731;p10"/>
            <p:cNvSpPr/>
            <p:nvPr/>
          </p:nvSpPr>
          <p:spPr>
            <a:xfrm>
              <a:off x="79375" y="2955926"/>
              <a:ext cx="42863" cy="317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32" name="Google Shape;732;p10"/>
            <p:cNvSpPr/>
            <p:nvPr/>
          </p:nvSpPr>
          <p:spPr>
            <a:xfrm>
              <a:off x="155575" y="2955926"/>
              <a:ext cx="46038" cy="317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33" name="Google Shape;733;p10"/>
            <p:cNvSpPr/>
            <p:nvPr/>
          </p:nvSpPr>
          <p:spPr>
            <a:xfrm>
              <a:off x="155575" y="2897188"/>
              <a:ext cx="46038" cy="349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34" name="Google Shape;734;p10"/>
            <p:cNvSpPr/>
            <p:nvPr/>
          </p:nvSpPr>
          <p:spPr>
            <a:xfrm>
              <a:off x="155575" y="2841626"/>
              <a:ext cx="46038" cy="349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35" name="Google Shape;735;p10"/>
            <p:cNvSpPr/>
            <p:nvPr/>
          </p:nvSpPr>
          <p:spPr>
            <a:xfrm>
              <a:off x="233363" y="2955926"/>
              <a:ext cx="47625" cy="317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36" name="Google Shape;736;p10"/>
            <p:cNvSpPr/>
            <p:nvPr/>
          </p:nvSpPr>
          <p:spPr>
            <a:xfrm>
              <a:off x="233363" y="2897188"/>
              <a:ext cx="47625" cy="349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37" name="Google Shape;737;p10"/>
            <p:cNvSpPr/>
            <p:nvPr/>
          </p:nvSpPr>
          <p:spPr>
            <a:xfrm>
              <a:off x="233363" y="2841626"/>
              <a:ext cx="47625" cy="349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599">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grpSp>
      <p:pic>
        <p:nvPicPr>
          <p:cNvPr id="738" name="Google Shape;738;p10"/>
          <p:cNvPicPr preferRelativeResize="0"/>
          <p:nvPr/>
        </p:nvPicPr>
        <p:blipFill rotWithShape="1">
          <a:blip r:embed="rId3">
            <a:alphaModFix/>
          </a:blip>
          <a:srcRect/>
          <a:stretch/>
        </p:blipFill>
        <p:spPr>
          <a:xfrm>
            <a:off x="4878584" y="1691931"/>
            <a:ext cx="573616" cy="573616"/>
          </a:xfrm>
          <a:prstGeom prst="rect">
            <a:avLst/>
          </a:prstGeom>
          <a:noFill/>
          <a:ln>
            <a:noFill/>
          </a:ln>
        </p:spPr>
      </p:pic>
      <p:sp>
        <p:nvSpPr>
          <p:cNvPr id="739" name="Google Shape;739;p10"/>
          <p:cNvSpPr txBox="1"/>
          <p:nvPr/>
        </p:nvSpPr>
        <p:spPr>
          <a:xfrm>
            <a:off x="345658" y="949582"/>
            <a:ext cx="288834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70C0"/>
                </a:solidFill>
                <a:latin typeface="Times New Roman" panose="02020603050405020304" pitchFamily="18" charset="0"/>
                <a:ea typeface="Quattrocento Sans"/>
                <a:cs typeface="Times New Roman" panose="02020603050405020304" pitchFamily="18" charset="0"/>
                <a:sym typeface="Quattrocento Sans"/>
              </a:rPr>
              <a:t>Sở/Phòng</a:t>
            </a:r>
            <a:endParaRPr sz="2800" b="1">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40" name="Google Shape;740;p10"/>
          <p:cNvSpPr txBox="1"/>
          <p:nvPr/>
        </p:nvSpPr>
        <p:spPr>
          <a:xfrm>
            <a:off x="845353" y="1461591"/>
            <a:ext cx="2701996" cy="954067"/>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Khởi tạo kỳ tuyển sinh</a:t>
            </a:r>
            <a:endParaRPr>
              <a:latin typeface="Times New Roman" panose="02020603050405020304" pitchFamily="18" charset="0"/>
              <a:cs typeface="Times New Roman" panose="02020603050405020304" pitchFamily="18" charset="0"/>
            </a:endParaRPr>
          </a:p>
          <a:p>
            <a:pPr marL="285750" marR="0" lvl="0" indent="-285750" algn="just"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Cấu hình thông tin tuyển sinh</a:t>
            </a:r>
            <a:endParaRPr>
              <a:latin typeface="Times New Roman" panose="02020603050405020304" pitchFamily="18" charset="0"/>
              <a:cs typeface="Times New Roman" panose="02020603050405020304" pitchFamily="18" charset="0"/>
            </a:endParaRPr>
          </a:p>
          <a:p>
            <a:pPr marL="285750" marR="0" lvl="0" indent="-285750" algn="just"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Quản lý hồ sơ, thống kê báo cáo</a:t>
            </a:r>
            <a:endParaRPr>
              <a:latin typeface="Times New Roman" panose="02020603050405020304" pitchFamily="18" charset="0"/>
              <a:cs typeface="Times New Roman" panose="02020603050405020304" pitchFamily="18" charset="0"/>
            </a:endParaRPr>
          </a:p>
        </p:txBody>
      </p:sp>
      <p:sp>
        <p:nvSpPr>
          <p:cNvPr id="741" name="Google Shape;741;p10"/>
          <p:cNvSpPr txBox="1"/>
          <p:nvPr/>
        </p:nvSpPr>
        <p:spPr>
          <a:xfrm>
            <a:off x="545818" y="4559062"/>
            <a:ext cx="373489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70C0"/>
                </a:solidFill>
                <a:latin typeface="Times New Roman" panose="02020603050405020304" pitchFamily="18" charset="0"/>
                <a:ea typeface="Quattrocento Sans"/>
                <a:cs typeface="Times New Roman" panose="02020603050405020304" pitchFamily="18" charset="0"/>
                <a:sym typeface="Quattrocento Sans"/>
              </a:rPr>
              <a:t>Nhà trường</a:t>
            </a:r>
            <a:endParaRPr sz="2800" b="1">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42" name="Google Shape;742;p10"/>
          <p:cNvSpPr txBox="1"/>
          <p:nvPr/>
        </p:nvSpPr>
        <p:spPr>
          <a:xfrm>
            <a:off x="1141458" y="5059860"/>
            <a:ext cx="2888343" cy="116955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Quản lý thông tin tuyển sinh</a:t>
            </a:r>
            <a:endParaRPr>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Xử lý hồ sơ</a:t>
            </a:r>
            <a:endParaRPr>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Phân lớp tự động cho hồ sơ trúng tuyển</a:t>
            </a:r>
            <a:endParaRPr>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Thống kê, báo cáo</a:t>
            </a:r>
            <a:endParaRPr sz="14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43" name="Google Shape;743;p10"/>
          <p:cNvSpPr txBox="1"/>
          <p:nvPr/>
        </p:nvSpPr>
        <p:spPr>
          <a:xfrm>
            <a:off x="8018567" y="1456157"/>
            <a:ext cx="394373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70C0"/>
                </a:solidFill>
                <a:latin typeface="Times New Roman" panose="02020603050405020304" pitchFamily="18" charset="0"/>
                <a:ea typeface="Quattrocento Sans"/>
                <a:cs typeface="Times New Roman" panose="02020603050405020304" pitchFamily="18" charset="0"/>
                <a:sym typeface="Quattrocento Sans"/>
              </a:rPr>
              <a:t>Phụ huynh, học sinh</a:t>
            </a:r>
            <a:endParaRPr sz="2800" b="1">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44" name="Google Shape;744;p10"/>
          <p:cNvSpPr txBox="1"/>
          <p:nvPr/>
        </p:nvSpPr>
        <p:spPr>
          <a:xfrm>
            <a:off x="8607663" y="1979377"/>
            <a:ext cx="2888343" cy="738664"/>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Tra cứu thông tin tuyển sinh</a:t>
            </a:r>
            <a:endParaRPr>
              <a:latin typeface="Times New Roman" panose="02020603050405020304" pitchFamily="18" charset="0"/>
              <a:cs typeface="Times New Roman" panose="02020603050405020304" pitchFamily="18" charset="0"/>
            </a:endParaRPr>
          </a:p>
          <a:p>
            <a:pPr marL="285750" marR="0" lvl="0" indent="-285750" algn="just"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Nộp và quản lý hồ sơ</a:t>
            </a:r>
            <a:endParaRPr>
              <a:latin typeface="Times New Roman" panose="02020603050405020304" pitchFamily="18" charset="0"/>
              <a:cs typeface="Times New Roman" panose="02020603050405020304" pitchFamily="18" charset="0"/>
            </a:endParaRPr>
          </a:p>
          <a:p>
            <a:pPr marL="285750" marR="0" lvl="0" indent="-285750" algn="just"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Theo dõi hồ sơ</a:t>
            </a:r>
            <a:endParaRPr sz="14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pic>
        <p:nvPicPr>
          <p:cNvPr id="745" name="Google Shape;745;p10"/>
          <p:cNvPicPr preferRelativeResize="0"/>
          <p:nvPr/>
        </p:nvPicPr>
        <p:blipFill rotWithShape="1">
          <a:blip r:embed="rId4">
            <a:alphaModFix/>
          </a:blip>
          <a:srcRect/>
          <a:stretch/>
        </p:blipFill>
        <p:spPr>
          <a:xfrm>
            <a:off x="8607663" y="3643691"/>
            <a:ext cx="2811029" cy="2811029"/>
          </a:xfrm>
          <a:prstGeom prst="rect">
            <a:avLst/>
          </a:prstGeom>
          <a:noFill/>
          <a:ln>
            <a:noFill/>
          </a:ln>
        </p:spPr>
      </p:pic>
    </p:spTree>
    <p:extLst>
      <p:ext uri="{BB962C8B-B14F-4D97-AF65-F5344CB8AC3E}">
        <p14:creationId xmlns:p14="http://schemas.microsoft.com/office/powerpoint/2010/main" val="6567247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1"/>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QUY TRÌNH TUYỂN SINH VỚI VNEDU ENROLLMENT</a:t>
            </a:r>
            <a:endParaRPr>
              <a:latin typeface="Times New Roman" panose="02020603050405020304" pitchFamily="18" charset="0"/>
              <a:cs typeface="Times New Roman" panose="02020603050405020304" pitchFamily="18" charset="0"/>
            </a:endParaRPr>
          </a:p>
        </p:txBody>
      </p:sp>
      <p:sp>
        <p:nvSpPr>
          <p:cNvPr id="752" name="Google Shape;752;p11"/>
          <p:cNvSpPr/>
          <p:nvPr/>
        </p:nvSpPr>
        <p:spPr>
          <a:xfrm>
            <a:off x="7284212" y="5285854"/>
            <a:ext cx="4316972" cy="126514"/>
          </a:xfrm>
          <a:custGeom>
            <a:avLst/>
            <a:gdLst/>
            <a:ahLst/>
            <a:cxnLst/>
            <a:rect l="l" t="t" r="r" b="b"/>
            <a:pathLst>
              <a:path w="7373" h="217" extrusionOk="0">
                <a:moveTo>
                  <a:pt x="7372" y="216"/>
                </a:moveTo>
                <a:lnTo>
                  <a:pt x="0" y="216"/>
                </a:lnTo>
                <a:lnTo>
                  <a:pt x="0" y="0"/>
                </a:lnTo>
                <a:lnTo>
                  <a:pt x="7372" y="0"/>
                </a:lnTo>
                <a:lnTo>
                  <a:pt x="7372" y="216"/>
                </a:ln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53" name="Google Shape;753;p11"/>
          <p:cNvSpPr/>
          <p:nvPr/>
        </p:nvSpPr>
        <p:spPr>
          <a:xfrm>
            <a:off x="11601184" y="5218724"/>
            <a:ext cx="232373" cy="263356"/>
          </a:xfrm>
          <a:custGeom>
            <a:avLst/>
            <a:gdLst/>
            <a:ahLst/>
            <a:cxnLst/>
            <a:rect l="l" t="t" r="r" b="b"/>
            <a:pathLst>
              <a:path w="399" h="449" extrusionOk="0">
                <a:moveTo>
                  <a:pt x="398" y="224"/>
                </a:moveTo>
                <a:lnTo>
                  <a:pt x="0" y="0"/>
                </a:lnTo>
                <a:lnTo>
                  <a:pt x="0" y="448"/>
                </a:lnTo>
                <a:lnTo>
                  <a:pt x="398" y="224"/>
                </a:lnTo>
                <a:lnTo>
                  <a:pt x="0" y="0"/>
                </a:lnTo>
                <a:lnTo>
                  <a:pt x="0" y="448"/>
                </a:lnTo>
                <a:lnTo>
                  <a:pt x="398" y="224"/>
                </a:lnTo>
              </a:path>
            </a:pathLst>
          </a:custGeom>
          <a:solidFill>
            <a:srgbClr val="2EE5C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54" name="Google Shape;754;p11"/>
          <p:cNvSpPr/>
          <p:nvPr/>
        </p:nvSpPr>
        <p:spPr>
          <a:xfrm>
            <a:off x="364664" y="5285854"/>
            <a:ext cx="5218062" cy="126514"/>
          </a:xfrm>
          <a:custGeom>
            <a:avLst/>
            <a:gdLst/>
            <a:ahLst/>
            <a:cxnLst/>
            <a:rect l="l" t="t" r="r" b="b"/>
            <a:pathLst>
              <a:path w="8914" h="217" extrusionOk="0">
                <a:moveTo>
                  <a:pt x="8913" y="216"/>
                </a:moveTo>
                <a:lnTo>
                  <a:pt x="0" y="216"/>
                </a:lnTo>
                <a:lnTo>
                  <a:pt x="0" y="0"/>
                </a:lnTo>
                <a:lnTo>
                  <a:pt x="8913" y="0"/>
                </a:lnTo>
                <a:lnTo>
                  <a:pt x="8913" y="216"/>
                </a:ln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55" name="Google Shape;755;p11"/>
          <p:cNvSpPr/>
          <p:nvPr/>
        </p:nvSpPr>
        <p:spPr>
          <a:xfrm>
            <a:off x="6117184" y="2845938"/>
            <a:ext cx="1110226" cy="707447"/>
          </a:xfrm>
          <a:custGeom>
            <a:avLst/>
            <a:gdLst/>
            <a:ahLst/>
            <a:cxnLst/>
            <a:rect l="l" t="t" r="r" b="b"/>
            <a:pathLst>
              <a:path w="1898" h="1210" extrusionOk="0">
                <a:moveTo>
                  <a:pt x="1706" y="1209"/>
                </a:moveTo>
                <a:lnTo>
                  <a:pt x="1706" y="1209"/>
                </a:lnTo>
                <a:cubicBezTo>
                  <a:pt x="1897" y="1102"/>
                  <a:pt x="1897" y="1102"/>
                  <a:pt x="1897" y="1102"/>
                </a:cubicBezTo>
                <a:cubicBezTo>
                  <a:pt x="1516" y="447"/>
                  <a:pt x="803" y="0"/>
                  <a:pt x="0" y="0"/>
                </a:cubicBezTo>
                <a:cubicBezTo>
                  <a:pt x="0" y="224"/>
                  <a:pt x="0" y="224"/>
                  <a:pt x="0" y="224"/>
                </a:cubicBezTo>
                <a:cubicBezTo>
                  <a:pt x="720" y="224"/>
                  <a:pt x="1358" y="622"/>
                  <a:pt x="1706" y="1209"/>
                </a:cubicBezTo>
              </a:path>
            </a:pathLst>
          </a:custGeom>
          <a:solidFill>
            <a:schemeClr val="accent2"/>
          </a:solidFill>
          <a:ln w="9525" cap="flat" cmpd="sng">
            <a:solidFill>
              <a:schemeClr val="lt2"/>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56" name="Google Shape;756;p11"/>
          <p:cNvSpPr/>
          <p:nvPr/>
        </p:nvSpPr>
        <p:spPr>
          <a:xfrm>
            <a:off x="5006958" y="2845938"/>
            <a:ext cx="1110226" cy="707447"/>
          </a:xfrm>
          <a:custGeom>
            <a:avLst/>
            <a:gdLst/>
            <a:ahLst/>
            <a:cxnLst/>
            <a:rect l="l" t="t" r="r" b="b"/>
            <a:pathLst>
              <a:path w="1897" h="1210" extrusionOk="0">
                <a:moveTo>
                  <a:pt x="0" y="1102"/>
                </a:moveTo>
                <a:lnTo>
                  <a:pt x="0" y="1102"/>
                </a:lnTo>
                <a:cubicBezTo>
                  <a:pt x="191" y="1209"/>
                  <a:pt x="191" y="1209"/>
                  <a:pt x="191" y="1209"/>
                </a:cubicBezTo>
                <a:cubicBezTo>
                  <a:pt x="530" y="622"/>
                  <a:pt x="1168" y="224"/>
                  <a:pt x="1896" y="224"/>
                </a:cubicBezTo>
                <a:lnTo>
                  <a:pt x="1896" y="224"/>
                </a:lnTo>
                <a:cubicBezTo>
                  <a:pt x="1896" y="0"/>
                  <a:pt x="1896" y="0"/>
                  <a:pt x="1896" y="0"/>
                </a:cubicBezTo>
                <a:lnTo>
                  <a:pt x="1896" y="0"/>
                </a:lnTo>
                <a:cubicBezTo>
                  <a:pt x="1085" y="0"/>
                  <a:pt x="373" y="447"/>
                  <a:pt x="0" y="1102"/>
                </a:cubicBezTo>
              </a:path>
            </a:pathLst>
          </a:custGeom>
          <a:solidFill>
            <a:schemeClr val="accent3"/>
          </a:solidFill>
          <a:ln w="9525" cap="flat" cmpd="sng">
            <a:solidFill>
              <a:schemeClr val="lt2"/>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57" name="Google Shape;757;p11"/>
          <p:cNvSpPr/>
          <p:nvPr/>
        </p:nvSpPr>
        <p:spPr>
          <a:xfrm>
            <a:off x="4831387" y="3491418"/>
            <a:ext cx="286593" cy="1280633"/>
          </a:xfrm>
          <a:custGeom>
            <a:avLst/>
            <a:gdLst/>
            <a:ahLst/>
            <a:cxnLst/>
            <a:rect l="l" t="t" r="r" b="b"/>
            <a:pathLst>
              <a:path w="490" h="2187" extrusionOk="0">
                <a:moveTo>
                  <a:pt x="223" y="1093"/>
                </a:moveTo>
                <a:lnTo>
                  <a:pt x="223" y="1093"/>
                </a:lnTo>
                <a:cubicBezTo>
                  <a:pt x="223" y="737"/>
                  <a:pt x="315" y="397"/>
                  <a:pt x="489" y="107"/>
                </a:cubicBezTo>
                <a:cubicBezTo>
                  <a:pt x="298" y="0"/>
                  <a:pt x="298" y="0"/>
                  <a:pt x="298" y="0"/>
                </a:cubicBezTo>
                <a:cubicBezTo>
                  <a:pt x="107" y="323"/>
                  <a:pt x="0" y="696"/>
                  <a:pt x="0" y="1093"/>
                </a:cubicBezTo>
                <a:cubicBezTo>
                  <a:pt x="0" y="1491"/>
                  <a:pt x="107" y="1863"/>
                  <a:pt x="298" y="2186"/>
                </a:cubicBezTo>
                <a:cubicBezTo>
                  <a:pt x="489" y="2079"/>
                  <a:pt x="489" y="2079"/>
                  <a:pt x="489" y="2079"/>
                </a:cubicBezTo>
                <a:cubicBezTo>
                  <a:pt x="315" y="1789"/>
                  <a:pt x="223" y="1449"/>
                  <a:pt x="223" y="1093"/>
                </a:cubicBezTo>
              </a:path>
            </a:pathLst>
          </a:custGeom>
          <a:solidFill>
            <a:schemeClr val="accent3"/>
          </a:solidFill>
          <a:ln w="9525" cap="flat" cmpd="sng">
            <a:solidFill>
              <a:schemeClr val="lt2"/>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58" name="Google Shape;758;p11"/>
          <p:cNvSpPr/>
          <p:nvPr/>
        </p:nvSpPr>
        <p:spPr>
          <a:xfrm>
            <a:off x="6117184" y="4710085"/>
            <a:ext cx="1110226" cy="704866"/>
          </a:xfrm>
          <a:custGeom>
            <a:avLst/>
            <a:gdLst/>
            <a:ahLst/>
            <a:cxnLst/>
            <a:rect l="l" t="t" r="r" b="b"/>
            <a:pathLst>
              <a:path w="1898" h="1202" extrusionOk="0">
                <a:moveTo>
                  <a:pt x="0" y="985"/>
                </a:moveTo>
                <a:lnTo>
                  <a:pt x="0" y="985"/>
                </a:lnTo>
                <a:cubicBezTo>
                  <a:pt x="0" y="1201"/>
                  <a:pt x="0" y="1201"/>
                  <a:pt x="0" y="1201"/>
                </a:cubicBezTo>
                <a:cubicBezTo>
                  <a:pt x="803" y="1201"/>
                  <a:pt x="1516" y="762"/>
                  <a:pt x="1897" y="107"/>
                </a:cubicBezTo>
                <a:cubicBezTo>
                  <a:pt x="1706" y="0"/>
                  <a:pt x="1706" y="0"/>
                  <a:pt x="1706" y="0"/>
                </a:cubicBezTo>
                <a:cubicBezTo>
                  <a:pt x="1358" y="588"/>
                  <a:pt x="720" y="985"/>
                  <a:pt x="0" y="985"/>
                </a:cubicBezTo>
              </a:path>
            </a:pathLst>
          </a:custGeom>
          <a:solidFill>
            <a:schemeClr val="accent3"/>
          </a:solidFill>
          <a:ln w="9525" cap="flat" cmpd="sng">
            <a:solidFill>
              <a:schemeClr val="lt2"/>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59" name="Google Shape;759;p11"/>
          <p:cNvSpPr/>
          <p:nvPr/>
        </p:nvSpPr>
        <p:spPr>
          <a:xfrm>
            <a:off x="7116387" y="3491418"/>
            <a:ext cx="281430" cy="1280633"/>
          </a:xfrm>
          <a:custGeom>
            <a:avLst/>
            <a:gdLst/>
            <a:ahLst/>
            <a:cxnLst/>
            <a:rect l="l" t="t" r="r" b="b"/>
            <a:pathLst>
              <a:path w="482" h="2187" extrusionOk="0">
                <a:moveTo>
                  <a:pt x="257" y="1093"/>
                </a:moveTo>
                <a:lnTo>
                  <a:pt x="257" y="1093"/>
                </a:lnTo>
                <a:cubicBezTo>
                  <a:pt x="257" y="1449"/>
                  <a:pt x="166" y="1789"/>
                  <a:pt x="0" y="2079"/>
                </a:cubicBezTo>
                <a:cubicBezTo>
                  <a:pt x="191" y="2186"/>
                  <a:pt x="191" y="2186"/>
                  <a:pt x="191" y="2186"/>
                </a:cubicBezTo>
                <a:cubicBezTo>
                  <a:pt x="373" y="1863"/>
                  <a:pt x="481" y="1491"/>
                  <a:pt x="481" y="1093"/>
                </a:cubicBezTo>
                <a:cubicBezTo>
                  <a:pt x="481" y="696"/>
                  <a:pt x="373" y="323"/>
                  <a:pt x="191" y="0"/>
                </a:cubicBezTo>
                <a:cubicBezTo>
                  <a:pt x="0" y="107"/>
                  <a:pt x="0" y="107"/>
                  <a:pt x="0" y="107"/>
                </a:cubicBezTo>
                <a:cubicBezTo>
                  <a:pt x="166" y="397"/>
                  <a:pt x="257" y="737"/>
                  <a:pt x="257" y="1093"/>
                </a:cubicBezTo>
              </a:path>
            </a:pathLst>
          </a:custGeom>
          <a:solidFill>
            <a:schemeClr val="accent3"/>
          </a:solidFill>
          <a:ln w="9525" cap="flat" cmpd="sng">
            <a:solidFill>
              <a:schemeClr val="lt2"/>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60" name="Google Shape;760;p11"/>
          <p:cNvSpPr/>
          <p:nvPr/>
        </p:nvSpPr>
        <p:spPr>
          <a:xfrm>
            <a:off x="1529109" y="4877911"/>
            <a:ext cx="795232" cy="800396"/>
          </a:xfrm>
          <a:custGeom>
            <a:avLst/>
            <a:gdLst/>
            <a:ahLst/>
            <a:cxnLst/>
            <a:rect l="l" t="t" r="r" b="b"/>
            <a:pathLst>
              <a:path w="1359" h="1367" extrusionOk="0">
                <a:moveTo>
                  <a:pt x="1358" y="679"/>
                </a:moveTo>
                <a:lnTo>
                  <a:pt x="1358" y="679"/>
                </a:lnTo>
                <a:cubicBezTo>
                  <a:pt x="1358" y="1060"/>
                  <a:pt x="1060" y="1366"/>
                  <a:pt x="679" y="1366"/>
                </a:cubicBezTo>
                <a:cubicBezTo>
                  <a:pt x="306" y="1366"/>
                  <a:pt x="0" y="1060"/>
                  <a:pt x="0" y="679"/>
                </a:cubicBezTo>
                <a:cubicBezTo>
                  <a:pt x="0" y="306"/>
                  <a:pt x="306" y="0"/>
                  <a:pt x="679" y="0"/>
                </a:cubicBezTo>
                <a:cubicBezTo>
                  <a:pt x="1060" y="0"/>
                  <a:pt x="1358" y="306"/>
                  <a:pt x="1358" y="679"/>
                </a:cubicBezTo>
              </a:path>
            </a:pathLst>
          </a:custGeom>
          <a:solidFill>
            <a:schemeClr val="accent2"/>
          </a:solidFill>
          <a:ln w="9525" cap="flat" cmpd="sng">
            <a:solidFill>
              <a:schemeClr val="lt2"/>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61" name="Google Shape;761;p11"/>
          <p:cNvSpPr/>
          <p:nvPr/>
        </p:nvSpPr>
        <p:spPr>
          <a:xfrm>
            <a:off x="3416494" y="4891979"/>
            <a:ext cx="800396" cy="800396"/>
          </a:xfrm>
          <a:custGeom>
            <a:avLst/>
            <a:gdLst/>
            <a:ahLst/>
            <a:cxnLst/>
            <a:rect l="l" t="t" r="r" b="b"/>
            <a:pathLst>
              <a:path w="1368" h="1367" extrusionOk="0">
                <a:moveTo>
                  <a:pt x="1367" y="679"/>
                </a:moveTo>
                <a:lnTo>
                  <a:pt x="1367" y="679"/>
                </a:lnTo>
                <a:cubicBezTo>
                  <a:pt x="1367" y="1060"/>
                  <a:pt x="1060" y="1366"/>
                  <a:pt x="679" y="1366"/>
                </a:cubicBezTo>
                <a:cubicBezTo>
                  <a:pt x="306" y="1366"/>
                  <a:pt x="0" y="1060"/>
                  <a:pt x="0" y="679"/>
                </a:cubicBezTo>
                <a:cubicBezTo>
                  <a:pt x="0" y="306"/>
                  <a:pt x="306" y="0"/>
                  <a:pt x="679" y="0"/>
                </a:cubicBezTo>
                <a:cubicBezTo>
                  <a:pt x="1060" y="0"/>
                  <a:pt x="1367" y="306"/>
                  <a:pt x="1367" y="679"/>
                </a:cubicBezTo>
              </a:path>
            </a:pathLst>
          </a:custGeom>
          <a:solidFill>
            <a:schemeClr val="accent3"/>
          </a:solidFill>
          <a:ln w="9525" cap="flat" cmpd="sng">
            <a:solidFill>
              <a:schemeClr val="lt2"/>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62" name="Google Shape;762;p11"/>
          <p:cNvSpPr/>
          <p:nvPr/>
        </p:nvSpPr>
        <p:spPr>
          <a:xfrm>
            <a:off x="8104780" y="4877911"/>
            <a:ext cx="800396" cy="800396"/>
          </a:xfrm>
          <a:custGeom>
            <a:avLst/>
            <a:gdLst/>
            <a:ahLst/>
            <a:cxnLst/>
            <a:rect l="l" t="t" r="r" b="b"/>
            <a:pathLst>
              <a:path w="1368" h="1367" extrusionOk="0">
                <a:moveTo>
                  <a:pt x="1367" y="679"/>
                </a:moveTo>
                <a:lnTo>
                  <a:pt x="1367" y="679"/>
                </a:lnTo>
                <a:cubicBezTo>
                  <a:pt x="1367" y="1060"/>
                  <a:pt x="1060" y="1366"/>
                  <a:pt x="680" y="1366"/>
                </a:cubicBezTo>
                <a:cubicBezTo>
                  <a:pt x="307" y="1366"/>
                  <a:pt x="0" y="1060"/>
                  <a:pt x="0" y="679"/>
                </a:cubicBezTo>
                <a:cubicBezTo>
                  <a:pt x="0" y="306"/>
                  <a:pt x="307" y="0"/>
                  <a:pt x="680" y="0"/>
                </a:cubicBezTo>
                <a:cubicBezTo>
                  <a:pt x="1060" y="0"/>
                  <a:pt x="1367" y="306"/>
                  <a:pt x="1367" y="679"/>
                </a:cubicBezTo>
              </a:path>
            </a:pathLst>
          </a:custGeom>
          <a:solidFill>
            <a:schemeClr val="accent4"/>
          </a:solidFill>
          <a:ln w="9525" cap="flat" cmpd="sng">
            <a:solidFill>
              <a:schemeClr val="lt2"/>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63" name="Google Shape;763;p11"/>
          <p:cNvSpPr/>
          <p:nvPr/>
        </p:nvSpPr>
        <p:spPr>
          <a:xfrm>
            <a:off x="10253422" y="4877911"/>
            <a:ext cx="800396" cy="800396"/>
          </a:xfrm>
          <a:custGeom>
            <a:avLst/>
            <a:gdLst/>
            <a:ahLst/>
            <a:cxnLst/>
            <a:rect l="l" t="t" r="r" b="b"/>
            <a:pathLst>
              <a:path w="1367" h="1367" extrusionOk="0">
                <a:moveTo>
                  <a:pt x="1366" y="679"/>
                </a:moveTo>
                <a:lnTo>
                  <a:pt x="1366" y="679"/>
                </a:lnTo>
                <a:cubicBezTo>
                  <a:pt x="1366" y="1060"/>
                  <a:pt x="1060" y="1366"/>
                  <a:pt x="687" y="1366"/>
                </a:cubicBezTo>
                <a:cubicBezTo>
                  <a:pt x="306" y="1366"/>
                  <a:pt x="0" y="1060"/>
                  <a:pt x="0" y="679"/>
                </a:cubicBezTo>
                <a:cubicBezTo>
                  <a:pt x="0" y="306"/>
                  <a:pt x="306" y="0"/>
                  <a:pt x="687" y="0"/>
                </a:cubicBezTo>
                <a:cubicBezTo>
                  <a:pt x="1060" y="0"/>
                  <a:pt x="1366" y="306"/>
                  <a:pt x="1366" y="679"/>
                </a:cubicBezTo>
              </a:path>
            </a:pathLst>
          </a:custGeom>
          <a:solidFill>
            <a:schemeClr val="accent5"/>
          </a:solidFill>
          <a:ln w="9525" cap="flat" cmpd="sng">
            <a:solidFill>
              <a:schemeClr val="lt2"/>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64" name="Google Shape;764;p11"/>
          <p:cNvSpPr/>
          <p:nvPr/>
        </p:nvSpPr>
        <p:spPr>
          <a:xfrm>
            <a:off x="5582725" y="5218724"/>
            <a:ext cx="232373" cy="263356"/>
          </a:xfrm>
          <a:custGeom>
            <a:avLst/>
            <a:gdLst/>
            <a:ahLst/>
            <a:cxnLst/>
            <a:rect l="l" t="t" r="r" b="b"/>
            <a:pathLst>
              <a:path w="398" h="449" extrusionOk="0">
                <a:moveTo>
                  <a:pt x="397" y="224"/>
                </a:moveTo>
                <a:lnTo>
                  <a:pt x="0" y="0"/>
                </a:lnTo>
                <a:lnTo>
                  <a:pt x="0" y="448"/>
                </a:lnTo>
                <a:lnTo>
                  <a:pt x="397" y="224"/>
                </a:lnTo>
                <a:lnTo>
                  <a:pt x="0" y="0"/>
                </a:lnTo>
                <a:lnTo>
                  <a:pt x="0" y="448"/>
                </a:lnTo>
                <a:lnTo>
                  <a:pt x="397" y="224"/>
                </a:lnTo>
              </a:path>
            </a:pathLst>
          </a:custGeom>
          <a:solidFill>
            <a:srgbClr val="2EE5C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65" name="Google Shape;765;p11"/>
          <p:cNvSpPr/>
          <p:nvPr/>
        </p:nvSpPr>
        <p:spPr>
          <a:xfrm>
            <a:off x="4929500" y="4645538"/>
            <a:ext cx="229790" cy="268520"/>
          </a:xfrm>
          <a:custGeom>
            <a:avLst/>
            <a:gdLst/>
            <a:ahLst/>
            <a:cxnLst/>
            <a:rect l="l" t="t" r="r" b="b"/>
            <a:pathLst>
              <a:path w="391" h="457" extrusionOk="0">
                <a:moveTo>
                  <a:pt x="390" y="456"/>
                </a:moveTo>
                <a:lnTo>
                  <a:pt x="390" y="0"/>
                </a:lnTo>
                <a:lnTo>
                  <a:pt x="0" y="232"/>
                </a:lnTo>
                <a:lnTo>
                  <a:pt x="390" y="456"/>
                </a:lnTo>
                <a:lnTo>
                  <a:pt x="390" y="0"/>
                </a:lnTo>
                <a:lnTo>
                  <a:pt x="0" y="232"/>
                </a:lnTo>
                <a:lnTo>
                  <a:pt x="390" y="456"/>
                </a:lnTo>
              </a:path>
            </a:pathLst>
          </a:custGeom>
          <a:solidFill>
            <a:srgbClr val="3698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grpSp>
        <p:nvGrpSpPr>
          <p:cNvPr id="766" name="Google Shape;766;p11"/>
          <p:cNvGrpSpPr/>
          <p:nvPr/>
        </p:nvGrpSpPr>
        <p:grpSpPr>
          <a:xfrm>
            <a:off x="834145" y="4013645"/>
            <a:ext cx="1678665" cy="722762"/>
            <a:chOff x="9953477" y="10044267"/>
            <a:chExt cx="3357330" cy="889006"/>
          </a:xfrm>
        </p:grpSpPr>
        <p:sp>
          <p:nvSpPr>
            <p:cNvPr id="767" name="Google Shape;767;p11"/>
            <p:cNvSpPr/>
            <p:nvPr/>
          </p:nvSpPr>
          <p:spPr>
            <a:xfrm>
              <a:off x="10993825" y="10554704"/>
              <a:ext cx="1276632" cy="3785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2"/>
                  </a:solidFill>
                  <a:latin typeface="Times New Roman" panose="02020603050405020304" pitchFamily="18" charset="0"/>
                  <a:ea typeface="Lato Light"/>
                  <a:cs typeface="Times New Roman" panose="02020603050405020304" pitchFamily="18" charset="0"/>
                  <a:sym typeface="Lato Light"/>
                </a:rPr>
                <a:t>PHHS</a:t>
              </a:r>
              <a:endParaRPr sz="1400">
                <a:solidFill>
                  <a:schemeClr val="dk2"/>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68" name="Google Shape;768;p11"/>
            <p:cNvSpPr txBox="1"/>
            <p:nvPr/>
          </p:nvSpPr>
          <p:spPr>
            <a:xfrm>
              <a:off x="9953477" y="10044267"/>
              <a:ext cx="3357330" cy="5678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2"/>
                  </a:solidFill>
                  <a:latin typeface="Times New Roman" panose="02020603050405020304" pitchFamily="18" charset="0"/>
                  <a:ea typeface="Lato"/>
                  <a:cs typeface="Times New Roman" panose="02020603050405020304" pitchFamily="18" charset="0"/>
                  <a:sym typeface="Lato"/>
                </a:rPr>
                <a:t>Nộp hồ sơ</a:t>
              </a:r>
              <a:endParaRPr sz="2400" b="1">
                <a:solidFill>
                  <a:schemeClr val="dk2"/>
                </a:solidFill>
                <a:latin typeface="Times New Roman" panose="02020603050405020304" pitchFamily="18" charset="0"/>
                <a:ea typeface="Lato"/>
                <a:cs typeface="Times New Roman" panose="02020603050405020304" pitchFamily="18" charset="0"/>
                <a:sym typeface="Lato"/>
              </a:endParaRPr>
            </a:p>
          </p:txBody>
        </p:sp>
      </p:grpSp>
      <p:grpSp>
        <p:nvGrpSpPr>
          <p:cNvPr id="769" name="Google Shape;769;p11"/>
          <p:cNvGrpSpPr/>
          <p:nvPr/>
        </p:nvGrpSpPr>
        <p:grpSpPr>
          <a:xfrm>
            <a:off x="2934477" y="4034124"/>
            <a:ext cx="1802096" cy="699583"/>
            <a:chOff x="9830047" y="10044267"/>
            <a:chExt cx="3604192" cy="911401"/>
          </a:xfrm>
        </p:grpSpPr>
        <p:sp>
          <p:nvSpPr>
            <p:cNvPr id="770" name="Google Shape;770;p11"/>
            <p:cNvSpPr/>
            <p:nvPr/>
          </p:nvSpPr>
          <p:spPr>
            <a:xfrm>
              <a:off x="10836277" y="10554703"/>
              <a:ext cx="1591720" cy="4009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2"/>
                  </a:solidFill>
                  <a:latin typeface="Times New Roman" panose="02020603050405020304" pitchFamily="18" charset="0"/>
                  <a:ea typeface="Lato Light"/>
                  <a:cs typeface="Times New Roman" panose="02020603050405020304" pitchFamily="18" charset="0"/>
                  <a:sym typeface="Lato Light"/>
                </a:rPr>
                <a:t>Trường </a:t>
              </a:r>
              <a:endParaRPr sz="1400">
                <a:solidFill>
                  <a:schemeClr val="dk2"/>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71" name="Google Shape;771;p11"/>
            <p:cNvSpPr txBox="1"/>
            <p:nvPr/>
          </p:nvSpPr>
          <p:spPr>
            <a:xfrm>
              <a:off x="9830047" y="10044267"/>
              <a:ext cx="3604192" cy="6014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2"/>
                  </a:solidFill>
                  <a:latin typeface="Times New Roman" panose="02020603050405020304" pitchFamily="18" charset="0"/>
                  <a:ea typeface="Lato"/>
                  <a:cs typeface="Times New Roman" panose="02020603050405020304" pitchFamily="18" charset="0"/>
                  <a:sym typeface="Lato"/>
                </a:rPr>
                <a:t>Xử lý hồ sơ</a:t>
              </a:r>
              <a:endParaRPr sz="2400" b="1">
                <a:solidFill>
                  <a:schemeClr val="dk2"/>
                </a:solidFill>
                <a:latin typeface="Times New Roman" panose="02020603050405020304" pitchFamily="18" charset="0"/>
                <a:ea typeface="Lato"/>
                <a:cs typeface="Times New Roman" panose="02020603050405020304" pitchFamily="18" charset="0"/>
                <a:sym typeface="Lato"/>
              </a:endParaRPr>
            </a:p>
          </p:txBody>
        </p:sp>
      </p:grpSp>
      <p:grpSp>
        <p:nvGrpSpPr>
          <p:cNvPr id="772" name="Google Shape;772;p11"/>
          <p:cNvGrpSpPr/>
          <p:nvPr/>
        </p:nvGrpSpPr>
        <p:grpSpPr>
          <a:xfrm>
            <a:off x="7504204" y="3534217"/>
            <a:ext cx="1762603" cy="1167229"/>
            <a:chOff x="9501005" y="9394336"/>
            <a:chExt cx="3655738" cy="1576002"/>
          </a:xfrm>
        </p:grpSpPr>
        <p:sp>
          <p:nvSpPr>
            <p:cNvPr id="773" name="Google Shape;773;p11"/>
            <p:cNvSpPr/>
            <p:nvPr/>
          </p:nvSpPr>
          <p:spPr>
            <a:xfrm>
              <a:off x="10708871" y="10554775"/>
              <a:ext cx="1492331" cy="4155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2"/>
                  </a:solidFill>
                  <a:latin typeface="Times New Roman" panose="02020603050405020304" pitchFamily="18" charset="0"/>
                  <a:ea typeface="Lato Light"/>
                  <a:cs typeface="Times New Roman" panose="02020603050405020304" pitchFamily="18" charset="0"/>
                  <a:sym typeface="Lato Light"/>
                </a:rPr>
                <a:t>Trường</a:t>
              </a:r>
              <a:endParaRPr sz="1400">
                <a:solidFill>
                  <a:schemeClr val="dk2"/>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74" name="Google Shape;774;p11"/>
            <p:cNvSpPr txBox="1"/>
            <p:nvPr/>
          </p:nvSpPr>
          <p:spPr>
            <a:xfrm>
              <a:off x="9501005" y="9394336"/>
              <a:ext cx="3655738" cy="11220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2"/>
                  </a:solidFill>
                  <a:latin typeface="Times New Roman" panose="02020603050405020304" pitchFamily="18" charset="0"/>
                  <a:ea typeface="Lato"/>
                  <a:cs typeface="Times New Roman" panose="02020603050405020304" pitchFamily="18" charset="0"/>
                  <a:sym typeface="Lato"/>
                </a:rPr>
                <a:t>Phân lớp tự động</a:t>
              </a:r>
              <a:endParaRPr sz="2400" b="1">
                <a:solidFill>
                  <a:schemeClr val="dk2"/>
                </a:solidFill>
                <a:latin typeface="Times New Roman" panose="02020603050405020304" pitchFamily="18" charset="0"/>
                <a:ea typeface="Lato"/>
                <a:cs typeface="Times New Roman" panose="02020603050405020304" pitchFamily="18" charset="0"/>
                <a:sym typeface="Lato"/>
              </a:endParaRPr>
            </a:p>
          </p:txBody>
        </p:sp>
      </p:grpSp>
      <p:grpSp>
        <p:nvGrpSpPr>
          <p:cNvPr id="775" name="Google Shape;775;p11"/>
          <p:cNvGrpSpPr/>
          <p:nvPr/>
        </p:nvGrpSpPr>
        <p:grpSpPr>
          <a:xfrm>
            <a:off x="9825858" y="3528510"/>
            <a:ext cx="1793367" cy="1096636"/>
            <a:chOff x="9991507" y="9486744"/>
            <a:chExt cx="3586734" cy="1484628"/>
          </a:xfrm>
        </p:grpSpPr>
        <p:sp>
          <p:nvSpPr>
            <p:cNvPr id="776" name="Google Shape;776;p11"/>
            <p:cNvSpPr/>
            <p:nvPr/>
          </p:nvSpPr>
          <p:spPr>
            <a:xfrm>
              <a:off x="9991507" y="10554703"/>
              <a:ext cx="3281284" cy="4166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2"/>
                  </a:solidFill>
                  <a:latin typeface="Times New Roman" panose="02020603050405020304" pitchFamily="18" charset="0"/>
                  <a:ea typeface="Lato Light"/>
                  <a:cs typeface="Times New Roman" panose="02020603050405020304" pitchFamily="18" charset="0"/>
                  <a:sym typeface="Lato Light"/>
                </a:rPr>
                <a:t>Trường, Phòng, Sở</a:t>
              </a:r>
              <a:endParaRPr sz="1400">
                <a:solidFill>
                  <a:schemeClr val="dk2"/>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77" name="Google Shape;777;p11"/>
            <p:cNvSpPr txBox="1"/>
            <p:nvPr/>
          </p:nvSpPr>
          <p:spPr>
            <a:xfrm>
              <a:off x="10122671" y="9486744"/>
              <a:ext cx="3455570" cy="11250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2"/>
                  </a:solidFill>
                  <a:latin typeface="Times New Roman" panose="02020603050405020304" pitchFamily="18" charset="0"/>
                  <a:ea typeface="Lato"/>
                  <a:cs typeface="Times New Roman" panose="02020603050405020304" pitchFamily="18" charset="0"/>
                  <a:sym typeface="Lato"/>
                </a:rPr>
                <a:t>Thống kê, báo cáo</a:t>
              </a:r>
              <a:endParaRPr sz="2400" b="1">
                <a:solidFill>
                  <a:schemeClr val="dk2"/>
                </a:solidFill>
                <a:latin typeface="Times New Roman" panose="02020603050405020304" pitchFamily="18" charset="0"/>
                <a:ea typeface="Lato"/>
                <a:cs typeface="Times New Roman" panose="02020603050405020304" pitchFamily="18" charset="0"/>
                <a:sym typeface="Lato"/>
              </a:endParaRPr>
            </a:p>
          </p:txBody>
        </p:sp>
      </p:grpSp>
      <p:pic>
        <p:nvPicPr>
          <p:cNvPr id="778" name="Google Shape;778;p11"/>
          <p:cNvPicPr preferRelativeResize="0"/>
          <p:nvPr/>
        </p:nvPicPr>
        <p:blipFill rotWithShape="1">
          <a:blip r:embed="rId3">
            <a:alphaModFix/>
          </a:blip>
          <a:srcRect/>
          <a:stretch/>
        </p:blipFill>
        <p:spPr>
          <a:xfrm>
            <a:off x="3525751" y="5028418"/>
            <a:ext cx="611917" cy="499381"/>
          </a:xfrm>
          <a:prstGeom prst="rect">
            <a:avLst/>
          </a:prstGeom>
          <a:noFill/>
          <a:ln>
            <a:noFill/>
          </a:ln>
        </p:spPr>
      </p:pic>
      <p:pic>
        <p:nvPicPr>
          <p:cNvPr id="779" name="Google Shape;779;p11"/>
          <p:cNvPicPr preferRelativeResize="0"/>
          <p:nvPr/>
        </p:nvPicPr>
        <p:blipFill rotWithShape="1">
          <a:blip r:embed="rId4">
            <a:alphaModFix/>
          </a:blip>
          <a:srcRect/>
          <a:stretch/>
        </p:blipFill>
        <p:spPr>
          <a:xfrm>
            <a:off x="10305058" y="4851409"/>
            <a:ext cx="632193" cy="837229"/>
          </a:xfrm>
          <a:prstGeom prst="rect">
            <a:avLst/>
          </a:prstGeom>
          <a:noFill/>
          <a:ln>
            <a:noFill/>
          </a:ln>
        </p:spPr>
      </p:pic>
      <p:pic>
        <p:nvPicPr>
          <p:cNvPr id="780" name="Google Shape;780;p11"/>
          <p:cNvPicPr preferRelativeResize="0"/>
          <p:nvPr/>
        </p:nvPicPr>
        <p:blipFill rotWithShape="1">
          <a:blip r:embed="rId3">
            <a:alphaModFix/>
          </a:blip>
          <a:srcRect/>
          <a:stretch/>
        </p:blipFill>
        <p:spPr>
          <a:xfrm>
            <a:off x="8235321" y="4970871"/>
            <a:ext cx="611917" cy="499381"/>
          </a:xfrm>
          <a:prstGeom prst="rect">
            <a:avLst/>
          </a:prstGeom>
          <a:noFill/>
          <a:ln>
            <a:noFill/>
          </a:ln>
        </p:spPr>
      </p:pic>
      <p:pic>
        <p:nvPicPr>
          <p:cNvPr id="781" name="Google Shape;781;p11"/>
          <p:cNvPicPr preferRelativeResize="0"/>
          <p:nvPr/>
        </p:nvPicPr>
        <p:blipFill rotWithShape="1">
          <a:blip r:embed="rId5">
            <a:alphaModFix/>
          </a:blip>
          <a:srcRect/>
          <a:stretch/>
        </p:blipFill>
        <p:spPr>
          <a:xfrm>
            <a:off x="1709979" y="4928666"/>
            <a:ext cx="409575" cy="714375"/>
          </a:xfrm>
          <a:prstGeom prst="rect">
            <a:avLst/>
          </a:prstGeom>
          <a:noFill/>
          <a:ln>
            <a:noFill/>
          </a:ln>
        </p:spPr>
      </p:pic>
      <p:pic>
        <p:nvPicPr>
          <p:cNvPr id="782" name="Google Shape;782;p11"/>
          <p:cNvPicPr preferRelativeResize="0"/>
          <p:nvPr/>
        </p:nvPicPr>
        <p:blipFill rotWithShape="1">
          <a:blip r:embed="rId6">
            <a:alphaModFix/>
          </a:blip>
          <a:srcRect/>
          <a:stretch/>
        </p:blipFill>
        <p:spPr>
          <a:xfrm>
            <a:off x="5342712" y="3348927"/>
            <a:ext cx="1390650" cy="1390650"/>
          </a:xfrm>
          <a:prstGeom prst="rect">
            <a:avLst/>
          </a:prstGeom>
          <a:noFill/>
          <a:ln>
            <a:noFill/>
          </a:ln>
        </p:spPr>
      </p:pic>
      <p:cxnSp>
        <p:nvCxnSpPr>
          <p:cNvPr id="783" name="Google Shape;783;p11"/>
          <p:cNvCxnSpPr>
            <a:endCxn id="784" idx="2"/>
          </p:cNvCxnSpPr>
          <p:nvPr/>
        </p:nvCxnSpPr>
        <p:spPr>
          <a:xfrm rot="10800000">
            <a:off x="4823063" y="2512106"/>
            <a:ext cx="895500" cy="418200"/>
          </a:xfrm>
          <a:prstGeom prst="bentConnector2">
            <a:avLst/>
          </a:prstGeom>
          <a:noFill/>
          <a:ln w="9525" cap="flat" cmpd="sng">
            <a:solidFill>
              <a:srgbClr val="1C1C1C"/>
            </a:solidFill>
            <a:prstDash val="solid"/>
            <a:miter lim="800000"/>
            <a:headEnd type="none" w="med" len="med"/>
            <a:tailEnd type="none" w="med" len="med"/>
          </a:ln>
        </p:spPr>
      </p:cxnSp>
      <p:sp>
        <p:nvSpPr>
          <p:cNvPr id="784" name="Google Shape;784;p11"/>
          <p:cNvSpPr txBox="1"/>
          <p:nvPr/>
        </p:nvSpPr>
        <p:spPr>
          <a:xfrm>
            <a:off x="3868317" y="2235107"/>
            <a:ext cx="190949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panose="02020603050405020304" pitchFamily="18" charset="0"/>
                <a:ea typeface="Quattrocento Sans"/>
                <a:cs typeface="Times New Roman" panose="02020603050405020304" pitchFamily="18" charset="0"/>
                <a:sym typeface="Quattrocento Sans"/>
              </a:rPr>
              <a:t> Tiếp nhận/Từ chối hồ sơ</a:t>
            </a:r>
            <a:endParaRPr>
              <a:latin typeface="Times New Roman" panose="02020603050405020304" pitchFamily="18" charset="0"/>
              <a:cs typeface="Times New Roman" panose="02020603050405020304" pitchFamily="18" charset="0"/>
            </a:endParaRPr>
          </a:p>
        </p:txBody>
      </p:sp>
      <p:cxnSp>
        <p:nvCxnSpPr>
          <p:cNvPr id="785" name="Google Shape;785;p11"/>
          <p:cNvCxnSpPr>
            <a:endCxn id="786" idx="2"/>
          </p:cNvCxnSpPr>
          <p:nvPr/>
        </p:nvCxnSpPr>
        <p:spPr>
          <a:xfrm rot="5400000" flipH="1">
            <a:off x="6204952" y="2539250"/>
            <a:ext cx="378300" cy="315600"/>
          </a:xfrm>
          <a:prstGeom prst="bentConnector3">
            <a:avLst>
              <a:gd name="adj1" fmla="val 49988"/>
            </a:avLst>
          </a:prstGeom>
          <a:noFill/>
          <a:ln w="9525" cap="flat" cmpd="sng">
            <a:solidFill>
              <a:srgbClr val="1C1C1C"/>
            </a:solidFill>
            <a:prstDash val="solid"/>
            <a:miter lim="800000"/>
            <a:headEnd type="none" w="med" len="med"/>
            <a:tailEnd type="none" w="med" len="med"/>
          </a:ln>
        </p:spPr>
      </p:cxnSp>
      <p:sp>
        <p:nvSpPr>
          <p:cNvPr id="786" name="Google Shape;786;p11"/>
          <p:cNvSpPr txBox="1"/>
          <p:nvPr/>
        </p:nvSpPr>
        <p:spPr>
          <a:xfrm>
            <a:off x="5643992" y="2230901"/>
            <a:ext cx="118462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panose="02020603050405020304" pitchFamily="18" charset="0"/>
                <a:ea typeface="Quattrocento Sans"/>
                <a:cs typeface="Times New Roman" panose="02020603050405020304" pitchFamily="18" charset="0"/>
                <a:sym typeface="Quattrocento Sans"/>
              </a:rPr>
              <a:t>Xem hồ sơ</a:t>
            </a:r>
            <a:endParaRPr>
              <a:latin typeface="Times New Roman" panose="02020603050405020304" pitchFamily="18" charset="0"/>
              <a:cs typeface="Times New Roman" panose="02020603050405020304" pitchFamily="18" charset="0"/>
            </a:endParaRPr>
          </a:p>
        </p:txBody>
      </p:sp>
      <p:cxnSp>
        <p:nvCxnSpPr>
          <p:cNvPr id="787" name="Google Shape;787;p11"/>
          <p:cNvCxnSpPr>
            <a:endCxn id="788" idx="2"/>
          </p:cNvCxnSpPr>
          <p:nvPr/>
        </p:nvCxnSpPr>
        <p:spPr>
          <a:xfrm rot="-5400000">
            <a:off x="7075200" y="3147556"/>
            <a:ext cx="802800" cy="321600"/>
          </a:xfrm>
          <a:prstGeom prst="bentConnector3">
            <a:avLst>
              <a:gd name="adj1" fmla="val 49992"/>
            </a:avLst>
          </a:prstGeom>
          <a:noFill/>
          <a:ln w="9525" cap="flat" cmpd="sng">
            <a:solidFill>
              <a:srgbClr val="1C1C1C"/>
            </a:solidFill>
            <a:prstDash val="solid"/>
            <a:miter lim="800000"/>
            <a:headEnd type="none" w="med" len="med"/>
            <a:tailEnd type="none" w="med" len="med"/>
          </a:ln>
        </p:spPr>
      </p:cxnSp>
      <p:sp>
        <p:nvSpPr>
          <p:cNvPr id="788" name="Google Shape;788;p11"/>
          <p:cNvSpPr txBox="1"/>
          <p:nvPr/>
        </p:nvSpPr>
        <p:spPr>
          <a:xfrm>
            <a:off x="6968924" y="2629957"/>
            <a:ext cx="133695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panose="02020603050405020304" pitchFamily="18" charset="0"/>
                <a:ea typeface="Quattrocento Sans"/>
                <a:cs typeface="Times New Roman" panose="02020603050405020304" pitchFamily="18" charset="0"/>
                <a:sym typeface="Quattrocento Sans"/>
              </a:rPr>
              <a:t>Tìm kiếm hồ sơ</a:t>
            </a:r>
            <a:endParaRPr>
              <a:latin typeface="Times New Roman" panose="02020603050405020304" pitchFamily="18" charset="0"/>
              <a:cs typeface="Times New Roman" panose="02020603050405020304" pitchFamily="18" charset="0"/>
            </a:endParaRPr>
          </a:p>
        </p:txBody>
      </p:sp>
      <p:cxnSp>
        <p:nvCxnSpPr>
          <p:cNvPr id="789" name="Google Shape;789;p11"/>
          <p:cNvCxnSpPr>
            <a:endCxn id="790" idx="2"/>
          </p:cNvCxnSpPr>
          <p:nvPr/>
        </p:nvCxnSpPr>
        <p:spPr>
          <a:xfrm rot="10800000">
            <a:off x="3879939" y="3617781"/>
            <a:ext cx="895500" cy="233400"/>
          </a:xfrm>
          <a:prstGeom prst="bentConnector2">
            <a:avLst/>
          </a:prstGeom>
          <a:noFill/>
          <a:ln w="9525" cap="flat" cmpd="sng">
            <a:solidFill>
              <a:srgbClr val="1C1C1C"/>
            </a:solidFill>
            <a:prstDash val="solid"/>
            <a:miter lim="800000"/>
            <a:headEnd type="none" w="med" len="med"/>
            <a:tailEnd type="none" w="med" len="med"/>
          </a:ln>
        </p:spPr>
      </p:cxnSp>
      <p:sp>
        <p:nvSpPr>
          <p:cNvPr id="790" name="Google Shape;790;p11"/>
          <p:cNvSpPr txBox="1"/>
          <p:nvPr/>
        </p:nvSpPr>
        <p:spPr>
          <a:xfrm>
            <a:off x="2925193" y="3156116"/>
            <a:ext cx="19094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panose="02020603050405020304" pitchFamily="18" charset="0"/>
                <a:ea typeface="Quattrocento Sans"/>
                <a:cs typeface="Times New Roman" panose="02020603050405020304" pitchFamily="18" charset="0"/>
                <a:sym typeface="Quattrocento Sans"/>
              </a:rPr>
              <a:t>Khóa/Chốt kết quả xử lý hồ sơ</a:t>
            </a:r>
            <a:endParaRPr>
              <a:latin typeface="Times New Roman" panose="02020603050405020304" pitchFamily="18" charset="0"/>
              <a:cs typeface="Times New Roman" panose="02020603050405020304" pitchFamily="18" charset="0"/>
            </a:endParaRPr>
          </a:p>
        </p:txBody>
      </p:sp>
      <p:cxnSp>
        <p:nvCxnSpPr>
          <p:cNvPr id="791" name="Google Shape;791;p11"/>
          <p:cNvCxnSpPr>
            <a:endCxn id="786" idx="0"/>
          </p:cNvCxnSpPr>
          <p:nvPr/>
        </p:nvCxnSpPr>
        <p:spPr>
          <a:xfrm rot="10800000" flipH="1">
            <a:off x="1768702" y="2230901"/>
            <a:ext cx="4467600" cy="1722600"/>
          </a:xfrm>
          <a:prstGeom prst="bentConnector4">
            <a:avLst>
              <a:gd name="adj1" fmla="val 16"/>
              <a:gd name="adj2" fmla="val 113270"/>
            </a:avLst>
          </a:prstGeom>
          <a:solidFill>
            <a:srgbClr val="00B8FF"/>
          </a:solidFill>
          <a:ln w="9525" cap="flat" cmpd="sng">
            <a:solidFill>
              <a:srgbClr val="C0504D"/>
            </a:solidFill>
            <a:prstDash val="solid"/>
            <a:round/>
            <a:headEnd type="none" w="sm" len="sm"/>
            <a:tailEnd type="triangle" w="med" len="med"/>
          </a:ln>
        </p:spPr>
      </p:cxnSp>
      <p:cxnSp>
        <p:nvCxnSpPr>
          <p:cNvPr id="792" name="Google Shape;792;p11"/>
          <p:cNvCxnSpPr>
            <a:endCxn id="788" idx="0"/>
          </p:cNvCxnSpPr>
          <p:nvPr/>
        </p:nvCxnSpPr>
        <p:spPr>
          <a:xfrm rot="10800000" flipH="1">
            <a:off x="1354200" y="2629957"/>
            <a:ext cx="6283200" cy="1272000"/>
          </a:xfrm>
          <a:prstGeom prst="bentConnector4">
            <a:avLst>
              <a:gd name="adj1" fmla="val -74"/>
              <a:gd name="adj2" fmla="val 165123"/>
            </a:avLst>
          </a:prstGeom>
          <a:solidFill>
            <a:srgbClr val="00B8FF"/>
          </a:solidFill>
          <a:ln w="9525" cap="flat" cmpd="sng">
            <a:solidFill>
              <a:srgbClr val="C0504D"/>
            </a:solidFill>
            <a:prstDash val="solid"/>
            <a:round/>
            <a:headEnd type="none" w="sm" len="sm"/>
            <a:tailEnd type="triangle" w="med" len="med"/>
          </a:ln>
        </p:spPr>
      </p:cxnSp>
      <p:cxnSp>
        <p:nvCxnSpPr>
          <p:cNvPr id="793" name="Google Shape;793;p11"/>
          <p:cNvCxnSpPr/>
          <p:nvPr/>
        </p:nvCxnSpPr>
        <p:spPr>
          <a:xfrm flipH="1">
            <a:off x="1914698" y="2359874"/>
            <a:ext cx="2077200" cy="1684500"/>
          </a:xfrm>
          <a:prstGeom prst="bentConnector3">
            <a:avLst>
              <a:gd name="adj1" fmla="val 100646"/>
            </a:avLst>
          </a:prstGeom>
          <a:solidFill>
            <a:srgbClr val="00B8FF"/>
          </a:solidFill>
          <a:ln w="9525" cap="flat" cmpd="sng">
            <a:solidFill>
              <a:srgbClr val="494429"/>
            </a:solidFill>
            <a:prstDash val="solid"/>
            <a:round/>
            <a:headEnd type="none" w="sm" len="sm"/>
            <a:tailEnd type="triangle" w="med" len="med"/>
          </a:ln>
        </p:spPr>
      </p:cxnSp>
      <p:sp>
        <p:nvSpPr>
          <p:cNvPr id="794" name="Google Shape;794;p11"/>
          <p:cNvSpPr txBox="1"/>
          <p:nvPr/>
        </p:nvSpPr>
        <p:spPr>
          <a:xfrm>
            <a:off x="1829120" y="2642760"/>
            <a:ext cx="1105357" cy="461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Times New Roman" panose="02020603050405020304" pitchFamily="18" charset="0"/>
                <a:ea typeface="Quattrocento Sans"/>
                <a:cs typeface="Times New Roman" panose="02020603050405020304" pitchFamily="18" charset="0"/>
                <a:sym typeface="Quattrocento Sans"/>
              </a:rPr>
              <a:t>Nhận kết quả hồ sơ</a:t>
            </a:r>
            <a:endParaRPr>
              <a:latin typeface="Times New Roman" panose="02020603050405020304" pitchFamily="18" charset="0"/>
              <a:cs typeface="Times New Roman" panose="02020603050405020304" pitchFamily="18" charset="0"/>
            </a:endParaRPr>
          </a:p>
        </p:txBody>
      </p:sp>
      <p:cxnSp>
        <p:nvCxnSpPr>
          <p:cNvPr id="795" name="Google Shape;795;p11"/>
          <p:cNvCxnSpPr>
            <a:endCxn id="774" idx="0"/>
          </p:cNvCxnSpPr>
          <p:nvPr/>
        </p:nvCxnSpPr>
        <p:spPr>
          <a:xfrm>
            <a:off x="3191838" y="1485817"/>
            <a:ext cx="5193668" cy="2048400"/>
          </a:xfrm>
          <a:prstGeom prst="bentConnector2">
            <a:avLst/>
          </a:prstGeom>
          <a:solidFill>
            <a:srgbClr val="00B8FF"/>
          </a:solidFill>
          <a:ln w="9525" cap="flat" cmpd="sng">
            <a:solidFill>
              <a:srgbClr val="4F81BD"/>
            </a:solidFill>
            <a:prstDash val="solid"/>
            <a:round/>
            <a:headEnd type="none" w="sm" len="sm"/>
            <a:tailEnd type="triangle" w="med" len="med"/>
          </a:ln>
        </p:spPr>
      </p:cxnSp>
      <p:cxnSp>
        <p:nvCxnSpPr>
          <p:cNvPr id="796" name="Google Shape;796;p11"/>
          <p:cNvCxnSpPr/>
          <p:nvPr/>
        </p:nvCxnSpPr>
        <p:spPr>
          <a:xfrm>
            <a:off x="3199892" y="1485882"/>
            <a:ext cx="0" cy="1600522"/>
          </a:xfrm>
          <a:prstGeom prst="straightConnector1">
            <a:avLst/>
          </a:prstGeom>
          <a:solidFill>
            <a:srgbClr val="00B8FF"/>
          </a:solidFill>
          <a:ln w="9525" cap="flat" cmpd="sng">
            <a:solidFill>
              <a:srgbClr val="4F81BD"/>
            </a:solidFill>
            <a:prstDash val="solid"/>
            <a:round/>
            <a:headEnd type="none" w="sm" len="sm"/>
            <a:tailEnd type="none" w="sm" len="sm"/>
          </a:ln>
        </p:spPr>
      </p:cxnSp>
      <p:cxnSp>
        <p:nvCxnSpPr>
          <p:cNvPr id="797" name="Google Shape;797;p11"/>
          <p:cNvCxnSpPr>
            <a:endCxn id="777" idx="0"/>
          </p:cNvCxnSpPr>
          <p:nvPr/>
        </p:nvCxnSpPr>
        <p:spPr>
          <a:xfrm>
            <a:off x="3090032" y="1316610"/>
            <a:ext cx="7665300" cy="2211900"/>
          </a:xfrm>
          <a:prstGeom prst="bentConnector2">
            <a:avLst/>
          </a:prstGeom>
          <a:solidFill>
            <a:srgbClr val="00B8FF"/>
          </a:solidFill>
          <a:ln w="9525" cap="flat" cmpd="sng">
            <a:solidFill>
              <a:srgbClr val="4F81BD"/>
            </a:solidFill>
            <a:prstDash val="solid"/>
            <a:round/>
            <a:headEnd type="none" w="sm" len="sm"/>
            <a:tailEnd type="triangle" w="med" len="med"/>
          </a:ln>
        </p:spPr>
      </p:cxnSp>
      <p:cxnSp>
        <p:nvCxnSpPr>
          <p:cNvPr id="798" name="Google Shape;798;p11"/>
          <p:cNvCxnSpPr/>
          <p:nvPr/>
        </p:nvCxnSpPr>
        <p:spPr>
          <a:xfrm flipH="1">
            <a:off x="3079587" y="1305749"/>
            <a:ext cx="1" cy="1691593"/>
          </a:xfrm>
          <a:prstGeom prst="straightConnector1">
            <a:avLst/>
          </a:prstGeom>
          <a:solidFill>
            <a:srgbClr val="00B8FF"/>
          </a:solidFill>
          <a:ln w="9525" cap="flat" cmpd="sng">
            <a:solidFill>
              <a:srgbClr val="4F81BD"/>
            </a:solidFill>
            <a:prstDash val="solid"/>
            <a:round/>
            <a:headEnd type="none" w="sm" len="sm"/>
            <a:tailEnd type="none" w="sm" len="sm"/>
          </a:ln>
        </p:spPr>
      </p:cxnSp>
    </p:spTree>
    <p:extLst>
      <p:ext uri="{BB962C8B-B14F-4D97-AF65-F5344CB8AC3E}">
        <p14:creationId xmlns:p14="http://schemas.microsoft.com/office/powerpoint/2010/main" val="2925859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utdoor object, light&#10;&#10;Description automatically generated">
            <a:extLst>
              <a:ext uri="{FF2B5EF4-FFF2-40B4-BE49-F238E27FC236}">
                <a16:creationId xmlns:a16="http://schemas.microsoft.com/office/drawing/2014/main" id="{A4F33507-C231-46AB-985B-DF02EDE58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4" y="-341157"/>
            <a:ext cx="12378813" cy="7199157"/>
          </a:xfrm>
          <a:prstGeom prst="rect">
            <a:avLst/>
          </a:prstGeom>
        </p:spPr>
      </p:pic>
      <p:sp>
        <p:nvSpPr>
          <p:cNvPr id="6" name="Freeform 17"/>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7" name="文本框 6"/>
          <p:cNvSpPr txBox="1">
            <a:spLocks noChangeArrowheads="1"/>
          </p:cNvSpPr>
          <p:nvPr/>
        </p:nvSpPr>
        <p:spPr bwMode="auto">
          <a:xfrm>
            <a:off x="1633880" y="1364860"/>
            <a:ext cx="3717684" cy="4176080"/>
          </a:xfrm>
          <a:prstGeom prst="rect">
            <a:avLst/>
          </a:prstGeom>
          <a:noFill/>
        </p:spPr>
        <p:txBody>
          <a:bodyPr wrap="non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r>
              <a:rPr lang="en-US" altLang="zh-CN" sz="26537" dirty="0"/>
              <a:t>02</a:t>
            </a:r>
            <a:endParaRPr lang="zh-CN" altLang="en-US" sz="26537" dirty="0"/>
          </a:p>
        </p:txBody>
      </p:sp>
      <p:sp>
        <p:nvSpPr>
          <p:cNvPr id="9" name="文本框 8"/>
          <p:cNvSpPr txBox="1">
            <a:spLocks noChangeArrowheads="1"/>
          </p:cNvSpPr>
          <p:nvPr/>
        </p:nvSpPr>
        <p:spPr bwMode="auto">
          <a:xfrm>
            <a:off x="5018249" y="2574884"/>
            <a:ext cx="6905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en-US" sz="2800" b="1" kern="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QUÁN LÝ GIÁO ÁN</a:t>
            </a:r>
            <a:endParaRPr lang="en-US" altLang="en-US" sz="2800" b="1"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2" name="组合 71">
            <a:extLst>
              <a:ext uri="{FF2B5EF4-FFF2-40B4-BE49-F238E27FC236}">
                <a16:creationId xmlns:a16="http://schemas.microsoft.com/office/drawing/2014/main" id="{9E5F6199-A77F-41BE-BCDD-1B30D56B3B14}"/>
              </a:ext>
            </a:extLst>
          </p:cNvPr>
          <p:cNvGrpSpPr/>
          <p:nvPr/>
        </p:nvGrpSpPr>
        <p:grpSpPr>
          <a:xfrm rot="5400000">
            <a:off x="7929106" y="441520"/>
            <a:ext cx="2436250" cy="5900310"/>
            <a:chOff x="5060441" y="-2257696"/>
            <a:chExt cx="3461819" cy="8352535"/>
          </a:xfrm>
        </p:grpSpPr>
        <p:sp>
          <p:nvSpPr>
            <p:cNvPr id="13" name="任意多边形 72">
              <a:extLst>
                <a:ext uri="{FF2B5EF4-FFF2-40B4-BE49-F238E27FC236}">
                  <a16:creationId xmlns:a16="http://schemas.microsoft.com/office/drawing/2014/main" id="{A9C45637-6EB3-412C-8277-6DF4EF936F29}"/>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14" name="组合 73">
              <a:extLst>
                <a:ext uri="{FF2B5EF4-FFF2-40B4-BE49-F238E27FC236}">
                  <a16:creationId xmlns:a16="http://schemas.microsoft.com/office/drawing/2014/main" id="{1B901C3E-D3AA-4232-B487-A6AC5D945A88}"/>
                </a:ext>
              </a:extLst>
            </p:cNvPr>
            <p:cNvGrpSpPr/>
            <p:nvPr/>
          </p:nvGrpSpPr>
          <p:grpSpPr>
            <a:xfrm rot="17796269">
              <a:off x="6466065" y="-2143083"/>
              <a:ext cx="715212" cy="485986"/>
              <a:chOff x="16735013" y="-2876579"/>
              <a:chExt cx="1742883" cy="1184286"/>
            </a:xfrm>
          </p:grpSpPr>
          <p:sp>
            <p:nvSpPr>
              <p:cNvPr id="15" name="任意多边形 74">
                <a:extLst>
                  <a:ext uri="{FF2B5EF4-FFF2-40B4-BE49-F238E27FC236}">
                    <a16:creationId xmlns:a16="http://schemas.microsoft.com/office/drawing/2014/main" id="{C3CD7FA8-28B7-4F26-A088-71676DAD2BCA}"/>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6" name="椭圆 75">
                <a:extLst>
                  <a:ext uri="{FF2B5EF4-FFF2-40B4-BE49-F238E27FC236}">
                    <a16:creationId xmlns:a16="http://schemas.microsoft.com/office/drawing/2014/main" id="{F74AD3C4-3BC7-42A6-9C28-A827661990F5}"/>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3" name="Picture 2" descr="A picture containing drawing&#10;&#10;Description automatically generated">
            <a:extLst>
              <a:ext uri="{FF2B5EF4-FFF2-40B4-BE49-F238E27FC236}">
                <a16:creationId xmlns:a16="http://schemas.microsoft.com/office/drawing/2014/main" id="{52755502-A509-4A3D-BBF8-A295A298D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2544943212"/>
      </p:ext>
    </p:extLst>
  </p:cSld>
  <p:clrMapOvr>
    <a:masterClrMapping/>
  </p:clrMapOvr>
  <mc:AlternateContent xmlns:mc="http://schemas.openxmlformats.org/markup-compatibility/2006" xmlns:p14="http://schemas.microsoft.com/office/powerpoint/2010/main">
    <mc:Choice Requires="p14">
      <p:transition spd="slow" p14:dur="2000" advClick="0">
        <p:zoom/>
      </p:transition>
    </mc:Choice>
    <mc:Fallback xmlns="">
      <p:transition spd="slow" advClick="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2"/>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HỆ THỐNG TUYỂN SINH ĐẦU CẤP</a:t>
            </a:r>
            <a:endParaRPr>
              <a:latin typeface="Times New Roman" panose="02020603050405020304" pitchFamily="18" charset="0"/>
              <a:cs typeface="Times New Roman" panose="02020603050405020304" pitchFamily="18" charset="0"/>
            </a:endParaRPr>
          </a:p>
        </p:txBody>
      </p:sp>
      <p:pic>
        <p:nvPicPr>
          <p:cNvPr id="804" name="Google Shape;804;p12"/>
          <p:cNvPicPr preferRelativeResize="0"/>
          <p:nvPr/>
        </p:nvPicPr>
        <p:blipFill rotWithShape="1">
          <a:blip r:embed="rId3">
            <a:alphaModFix/>
          </a:blip>
          <a:srcRect/>
          <a:stretch/>
        </p:blipFill>
        <p:spPr>
          <a:xfrm>
            <a:off x="0" y="941155"/>
            <a:ext cx="12192000" cy="5666569"/>
          </a:xfrm>
          <a:prstGeom prst="rect">
            <a:avLst/>
          </a:prstGeom>
          <a:noFill/>
          <a:ln>
            <a:noFill/>
          </a:ln>
        </p:spPr>
      </p:pic>
      <p:pic>
        <p:nvPicPr>
          <p:cNvPr id="3" name="Picture 2">
            <a:extLst>
              <a:ext uri="{FF2B5EF4-FFF2-40B4-BE49-F238E27FC236}">
                <a16:creationId xmlns:a16="http://schemas.microsoft.com/office/drawing/2014/main" id="{BE58C75D-D578-FF91-F751-F99301E8187A}"/>
              </a:ext>
            </a:extLst>
          </p:cNvPr>
          <p:cNvPicPr>
            <a:picLocks noChangeAspect="1"/>
          </p:cNvPicPr>
          <p:nvPr/>
        </p:nvPicPr>
        <p:blipFill>
          <a:blip r:embed="rId4"/>
          <a:stretch>
            <a:fillRect/>
          </a:stretch>
        </p:blipFill>
        <p:spPr>
          <a:xfrm>
            <a:off x="-977" y="858051"/>
            <a:ext cx="12192000" cy="5999949"/>
          </a:xfrm>
          <a:prstGeom prst="rect">
            <a:avLst/>
          </a:prstGeom>
        </p:spPr>
      </p:pic>
    </p:spTree>
    <p:extLst>
      <p:ext uri="{BB962C8B-B14F-4D97-AF65-F5344CB8AC3E}">
        <p14:creationId xmlns:p14="http://schemas.microsoft.com/office/powerpoint/2010/main" val="20470870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3"/>
          <p:cNvSpPr/>
          <p:nvPr/>
        </p:nvSpPr>
        <p:spPr>
          <a:xfrm rot="2700000">
            <a:off x="6481052" y="1494558"/>
            <a:ext cx="1502671" cy="1223210"/>
          </a:xfrm>
          <a:prstGeom prst="triangl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11" name="Google Shape;811;p13"/>
          <p:cNvSpPr/>
          <p:nvPr/>
        </p:nvSpPr>
        <p:spPr>
          <a:xfrm rot="5400000">
            <a:off x="7122905" y="2979404"/>
            <a:ext cx="1502671" cy="122321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12" name="Google Shape;812;p13"/>
          <p:cNvSpPr/>
          <p:nvPr/>
        </p:nvSpPr>
        <p:spPr>
          <a:xfrm rot="8100000">
            <a:off x="6521627" y="4479477"/>
            <a:ext cx="1502672" cy="122321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13" name="Google Shape;813;p13"/>
          <p:cNvSpPr/>
          <p:nvPr/>
        </p:nvSpPr>
        <p:spPr>
          <a:xfrm rot="-2700000" flipH="1">
            <a:off x="3799865" y="1459888"/>
            <a:ext cx="1502672" cy="122321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14" name="Google Shape;814;p13"/>
          <p:cNvSpPr/>
          <p:nvPr/>
        </p:nvSpPr>
        <p:spPr>
          <a:xfrm rot="-5400000" flipH="1">
            <a:off x="3158012" y="2944734"/>
            <a:ext cx="1502671" cy="1223211"/>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15" name="Google Shape;815;p13"/>
          <p:cNvSpPr/>
          <p:nvPr/>
        </p:nvSpPr>
        <p:spPr>
          <a:xfrm rot="-8100000" flipH="1">
            <a:off x="3759290" y="4444807"/>
            <a:ext cx="1502671" cy="1223211"/>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16" name="Google Shape;816;p13"/>
          <p:cNvSpPr/>
          <p:nvPr/>
        </p:nvSpPr>
        <p:spPr>
          <a:xfrm>
            <a:off x="3232122" y="2933948"/>
            <a:ext cx="1155001" cy="1330658"/>
          </a:xfrm>
          <a:custGeom>
            <a:avLst/>
            <a:gdLst/>
            <a:ahLst/>
            <a:cxnLst/>
            <a:rect l="l" t="t" r="r" b="b"/>
            <a:pathLst>
              <a:path w="2115" h="2438" extrusionOk="0">
                <a:moveTo>
                  <a:pt x="234" y="1520"/>
                </a:moveTo>
                <a:lnTo>
                  <a:pt x="234" y="1520"/>
                </a:lnTo>
                <a:cubicBezTo>
                  <a:pt x="1592" y="2302"/>
                  <a:pt x="1592" y="2302"/>
                  <a:pt x="1592" y="2302"/>
                </a:cubicBezTo>
                <a:cubicBezTo>
                  <a:pt x="1826" y="2437"/>
                  <a:pt x="2114" y="2266"/>
                  <a:pt x="2114" y="1996"/>
                </a:cubicBezTo>
                <a:cubicBezTo>
                  <a:pt x="2114" y="441"/>
                  <a:pt x="2114" y="441"/>
                  <a:pt x="2114" y="441"/>
                </a:cubicBezTo>
                <a:cubicBezTo>
                  <a:pt x="2114" y="171"/>
                  <a:pt x="1826" y="0"/>
                  <a:pt x="1592" y="135"/>
                </a:cubicBezTo>
                <a:cubicBezTo>
                  <a:pt x="234" y="917"/>
                  <a:pt x="234" y="917"/>
                  <a:pt x="234" y="917"/>
                </a:cubicBezTo>
                <a:cubicBezTo>
                  <a:pt x="0" y="1052"/>
                  <a:pt x="0" y="1385"/>
                  <a:pt x="234" y="1520"/>
                </a:cubicBezTo>
                <a:cubicBezTo>
                  <a:pt x="1592" y="2302"/>
                  <a:pt x="1592" y="2302"/>
                  <a:pt x="1592" y="2302"/>
                </a:cubicBezTo>
                <a:cubicBezTo>
                  <a:pt x="1826" y="2437"/>
                  <a:pt x="2114" y="2266"/>
                  <a:pt x="2114" y="1996"/>
                </a:cubicBezTo>
                <a:cubicBezTo>
                  <a:pt x="2114" y="441"/>
                  <a:pt x="2114" y="441"/>
                  <a:pt x="2114" y="441"/>
                </a:cubicBezTo>
                <a:cubicBezTo>
                  <a:pt x="2114" y="171"/>
                  <a:pt x="1826" y="0"/>
                  <a:pt x="1592" y="135"/>
                </a:cubicBezTo>
                <a:cubicBezTo>
                  <a:pt x="234" y="917"/>
                  <a:pt x="234" y="917"/>
                  <a:pt x="234" y="917"/>
                </a:cubicBezTo>
                <a:cubicBezTo>
                  <a:pt x="0" y="1052"/>
                  <a:pt x="0" y="1385"/>
                  <a:pt x="234" y="1520"/>
                </a:cubicBezTo>
              </a:path>
            </a:pathLst>
          </a:custGeom>
          <a:solidFill>
            <a:srgbClr val="B4E3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17" name="Google Shape;817;p13"/>
          <p:cNvSpPr/>
          <p:nvPr/>
        </p:nvSpPr>
        <p:spPr>
          <a:xfrm>
            <a:off x="4059873" y="1738042"/>
            <a:ext cx="1282532" cy="1284939"/>
          </a:xfrm>
          <a:custGeom>
            <a:avLst/>
            <a:gdLst/>
            <a:ahLst/>
            <a:cxnLst/>
            <a:rect l="l" t="t" r="r" b="b"/>
            <a:pathLst>
              <a:path w="2349" h="2356" extrusionOk="0">
                <a:moveTo>
                  <a:pt x="63" y="503"/>
                </a:moveTo>
                <a:lnTo>
                  <a:pt x="63" y="503"/>
                </a:lnTo>
                <a:cubicBezTo>
                  <a:pt x="468" y="2004"/>
                  <a:pt x="468" y="2004"/>
                  <a:pt x="468" y="2004"/>
                </a:cubicBezTo>
                <a:cubicBezTo>
                  <a:pt x="540" y="2265"/>
                  <a:pt x="864" y="2355"/>
                  <a:pt x="1061" y="2166"/>
                </a:cubicBezTo>
                <a:cubicBezTo>
                  <a:pt x="2159" y="1061"/>
                  <a:pt x="2159" y="1061"/>
                  <a:pt x="2159" y="1061"/>
                </a:cubicBezTo>
                <a:cubicBezTo>
                  <a:pt x="2348" y="872"/>
                  <a:pt x="2267" y="548"/>
                  <a:pt x="2006" y="476"/>
                </a:cubicBezTo>
                <a:cubicBezTo>
                  <a:pt x="495" y="71"/>
                  <a:pt x="495" y="71"/>
                  <a:pt x="495" y="71"/>
                </a:cubicBezTo>
                <a:cubicBezTo>
                  <a:pt x="234" y="0"/>
                  <a:pt x="0" y="242"/>
                  <a:pt x="63" y="503"/>
                </a:cubicBezTo>
                <a:cubicBezTo>
                  <a:pt x="468" y="2004"/>
                  <a:pt x="468" y="2004"/>
                  <a:pt x="468" y="2004"/>
                </a:cubicBezTo>
                <a:cubicBezTo>
                  <a:pt x="540" y="2265"/>
                  <a:pt x="864" y="2355"/>
                  <a:pt x="1061" y="2166"/>
                </a:cubicBezTo>
                <a:cubicBezTo>
                  <a:pt x="2159" y="1061"/>
                  <a:pt x="2159" y="1061"/>
                  <a:pt x="2159" y="1061"/>
                </a:cubicBezTo>
                <a:cubicBezTo>
                  <a:pt x="2348" y="872"/>
                  <a:pt x="2267" y="548"/>
                  <a:pt x="2006" y="476"/>
                </a:cubicBezTo>
                <a:cubicBezTo>
                  <a:pt x="495" y="71"/>
                  <a:pt x="495" y="71"/>
                  <a:pt x="495" y="71"/>
                </a:cubicBezTo>
                <a:cubicBezTo>
                  <a:pt x="234" y="0"/>
                  <a:pt x="0" y="242"/>
                  <a:pt x="63" y="503"/>
                </a:cubicBezTo>
              </a:path>
            </a:pathLst>
          </a:custGeom>
          <a:solidFill>
            <a:srgbClr val="A282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18" name="Google Shape;818;p13"/>
          <p:cNvSpPr/>
          <p:nvPr/>
        </p:nvSpPr>
        <p:spPr>
          <a:xfrm>
            <a:off x="4059873" y="4120231"/>
            <a:ext cx="1282532" cy="1282532"/>
          </a:xfrm>
          <a:custGeom>
            <a:avLst/>
            <a:gdLst/>
            <a:ahLst/>
            <a:cxnLst/>
            <a:rect l="l" t="t" r="r" b="b"/>
            <a:pathLst>
              <a:path w="2349" h="2349" extrusionOk="0">
                <a:moveTo>
                  <a:pt x="63" y="1853"/>
                </a:moveTo>
                <a:lnTo>
                  <a:pt x="63" y="1853"/>
                </a:lnTo>
                <a:cubicBezTo>
                  <a:pt x="468" y="342"/>
                  <a:pt x="468" y="342"/>
                  <a:pt x="468" y="342"/>
                </a:cubicBezTo>
                <a:cubicBezTo>
                  <a:pt x="540" y="81"/>
                  <a:pt x="864" y="0"/>
                  <a:pt x="1061" y="189"/>
                </a:cubicBezTo>
                <a:cubicBezTo>
                  <a:pt x="2159" y="1286"/>
                  <a:pt x="2159" y="1286"/>
                  <a:pt x="2159" y="1286"/>
                </a:cubicBezTo>
                <a:cubicBezTo>
                  <a:pt x="2348" y="1484"/>
                  <a:pt x="2267" y="1808"/>
                  <a:pt x="2006" y="1880"/>
                </a:cubicBezTo>
                <a:cubicBezTo>
                  <a:pt x="495" y="2285"/>
                  <a:pt x="495" y="2285"/>
                  <a:pt x="495" y="2285"/>
                </a:cubicBezTo>
                <a:cubicBezTo>
                  <a:pt x="234" y="2348"/>
                  <a:pt x="0" y="2114"/>
                  <a:pt x="63" y="1853"/>
                </a:cubicBezTo>
                <a:cubicBezTo>
                  <a:pt x="468" y="342"/>
                  <a:pt x="468" y="342"/>
                  <a:pt x="468" y="342"/>
                </a:cubicBezTo>
                <a:cubicBezTo>
                  <a:pt x="540" y="81"/>
                  <a:pt x="864" y="0"/>
                  <a:pt x="1061" y="189"/>
                </a:cubicBezTo>
                <a:cubicBezTo>
                  <a:pt x="2159" y="1286"/>
                  <a:pt x="2159" y="1286"/>
                  <a:pt x="2159" y="1286"/>
                </a:cubicBezTo>
                <a:cubicBezTo>
                  <a:pt x="2348" y="1484"/>
                  <a:pt x="2267" y="1808"/>
                  <a:pt x="2006" y="1880"/>
                </a:cubicBezTo>
                <a:cubicBezTo>
                  <a:pt x="495" y="2285"/>
                  <a:pt x="495" y="2285"/>
                  <a:pt x="495" y="2285"/>
                </a:cubicBezTo>
                <a:cubicBezTo>
                  <a:pt x="234" y="2348"/>
                  <a:pt x="0" y="2114"/>
                  <a:pt x="63" y="1853"/>
                </a:cubicBezTo>
              </a:path>
            </a:pathLst>
          </a:custGeom>
          <a:solidFill>
            <a:srgbClr val="EFC4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19" name="Google Shape;819;p13"/>
          <p:cNvSpPr/>
          <p:nvPr/>
        </p:nvSpPr>
        <p:spPr>
          <a:xfrm>
            <a:off x="7358844" y="2933948"/>
            <a:ext cx="1155001" cy="1330658"/>
          </a:xfrm>
          <a:custGeom>
            <a:avLst/>
            <a:gdLst/>
            <a:ahLst/>
            <a:cxnLst/>
            <a:rect l="l" t="t" r="r" b="b"/>
            <a:pathLst>
              <a:path w="2115" h="2438" extrusionOk="0">
                <a:moveTo>
                  <a:pt x="1880" y="1520"/>
                </a:moveTo>
                <a:lnTo>
                  <a:pt x="1880" y="1520"/>
                </a:lnTo>
                <a:cubicBezTo>
                  <a:pt x="531" y="2302"/>
                  <a:pt x="531" y="2302"/>
                  <a:pt x="531" y="2302"/>
                </a:cubicBezTo>
                <a:cubicBezTo>
                  <a:pt x="297" y="2437"/>
                  <a:pt x="0" y="2266"/>
                  <a:pt x="0" y="1996"/>
                </a:cubicBezTo>
                <a:cubicBezTo>
                  <a:pt x="0" y="441"/>
                  <a:pt x="0" y="441"/>
                  <a:pt x="0" y="441"/>
                </a:cubicBezTo>
                <a:cubicBezTo>
                  <a:pt x="0" y="171"/>
                  <a:pt x="297" y="0"/>
                  <a:pt x="531" y="135"/>
                </a:cubicBezTo>
                <a:cubicBezTo>
                  <a:pt x="1880" y="917"/>
                  <a:pt x="1880" y="917"/>
                  <a:pt x="1880" y="917"/>
                </a:cubicBezTo>
                <a:cubicBezTo>
                  <a:pt x="2114" y="1052"/>
                  <a:pt x="2114" y="1385"/>
                  <a:pt x="1880" y="1520"/>
                </a:cubicBezTo>
                <a:cubicBezTo>
                  <a:pt x="531" y="2302"/>
                  <a:pt x="531" y="2302"/>
                  <a:pt x="531" y="2302"/>
                </a:cubicBezTo>
                <a:cubicBezTo>
                  <a:pt x="297" y="2437"/>
                  <a:pt x="0" y="2266"/>
                  <a:pt x="0" y="1996"/>
                </a:cubicBezTo>
                <a:cubicBezTo>
                  <a:pt x="0" y="441"/>
                  <a:pt x="0" y="441"/>
                  <a:pt x="0" y="441"/>
                </a:cubicBezTo>
                <a:cubicBezTo>
                  <a:pt x="0" y="171"/>
                  <a:pt x="297" y="0"/>
                  <a:pt x="531" y="135"/>
                </a:cubicBezTo>
                <a:cubicBezTo>
                  <a:pt x="1880" y="917"/>
                  <a:pt x="1880" y="917"/>
                  <a:pt x="1880" y="917"/>
                </a:cubicBezTo>
                <a:cubicBezTo>
                  <a:pt x="2114" y="1052"/>
                  <a:pt x="2114" y="1385"/>
                  <a:pt x="1880" y="1520"/>
                </a:cubicBezTo>
              </a:path>
            </a:pathLst>
          </a:custGeom>
          <a:solidFill>
            <a:srgbClr val="A282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20" name="Google Shape;820;p13"/>
          <p:cNvSpPr/>
          <p:nvPr/>
        </p:nvSpPr>
        <p:spPr>
          <a:xfrm>
            <a:off x="6533500" y="1738042"/>
            <a:ext cx="1282532" cy="1284939"/>
          </a:xfrm>
          <a:custGeom>
            <a:avLst/>
            <a:gdLst/>
            <a:ahLst/>
            <a:cxnLst/>
            <a:rect l="l" t="t" r="r" b="b"/>
            <a:pathLst>
              <a:path w="2349" h="2356" extrusionOk="0">
                <a:moveTo>
                  <a:pt x="2285" y="503"/>
                </a:moveTo>
                <a:lnTo>
                  <a:pt x="2285" y="503"/>
                </a:lnTo>
                <a:cubicBezTo>
                  <a:pt x="1880" y="2004"/>
                  <a:pt x="1880" y="2004"/>
                  <a:pt x="1880" y="2004"/>
                </a:cubicBezTo>
                <a:cubicBezTo>
                  <a:pt x="1808" y="2265"/>
                  <a:pt x="1484" y="2355"/>
                  <a:pt x="1287" y="2166"/>
                </a:cubicBezTo>
                <a:cubicBezTo>
                  <a:pt x="189" y="1061"/>
                  <a:pt x="189" y="1061"/>
                  <a:pt x="189" y="1061"/>
                </a:cubicBezTo>
                <a:cubicBezTo>
                  <a:pt x="0" y="872"/>
                  <a:pt x="81" y="548"/>
                  <a:pt x="342" y="476"/>
                </a:cubicBezTo>
                <a:cubicBezTo>
                  <a:pt x="1853" y="71"/>
                  <a:pt x="1853" y="71"/>
                  <a:pt x="1853" y="71"/>
                </a:cubicBezTo>
                <a:cubicBezTo>
                  <a:pt x="2114" y="0"/>
                  <a:pt x="2348" y="242"/>
                  <a:pt x="2285" y="503"/>
                </a:cubicBezTo>
                <a:cubicBezTo>
                  <a:pt x="1880" y="2004"/>
                  <a:pt x="1880" y="2004"/>
                  <a:pt x="1880" y="2004"/>
                </a:cubicBezTo>
                <a:cubicBezTo>
                  <a:pt x="1808" y="2265"/>
                  <a:pt x="1484" y="2355"/>
                  <a:pt x="1287" y="2166"/>
                </a:cubicBezTo>
                <a:cubicBezTo>
                  <a:pt x="189" y="1061"/>
                  <a:pt x="189" y="1061"/>
                  <a:pt x="189" y="1061"/>
                </a:cubicBezTo>
                <a:cubicBezTo>
                  <a:pt x="0" y="872"/>
                  <a:pt x="81" y="548"/>
                  <a:pt x="342" y="476"/>
                </a:cubicBezTo>
                <a:cubicBezTo>
                  <a:pt x="1853" y="71"/>
                  <a:pt x="1853" y="71"/>
                  <a:pt x="1853" y="71"/>
                </a:cubicBezTo>
                <a:cubicBezTo>
                  <a:pt x="2114" y="0"/>
                  <a:pt x="2348" y="242"/>
                  <a:pt x="2285" y="503"/>
                </a:cubicBezTo>
              </a:path>
            </a:pathLst>
          </a:custGeom>
          <a:solidFill>
            <a:srgbClr val="8DD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21" name="Google Shape;821;p13"/>
          <p:cNvSpPr/>
          <p:nvPr/>
        </p:nvSpPr>
        <p:spPr>
          <a:xfrm>
            <a:off x="6533500" y="4120231"/>
            <a:ext cx="1282532" cy="1282532"/>
          </a:xfrm>
          <a:custGeom>
            <a:avLst/>
            <a:gdLst/>
            <a:ahLst/>
            <a:cxnLst/>
            <a:rect l="l" t="t" r="r" b="b"/>
            <a:pathLst>
              <a:path w="2349" h="2349" extrusionOk="0">
                <a:moveTo>
                  <a:pt x="2285" y="1853"/>
                </a:moveTo>
                <a:lnTo>
                  <a:pt x="2285" y="1853"/>
                </a:lnTo>
                <a:cubicBezTo>
                  <a:pt x="1880" y="342"/>
                  <a:pt x="1880" y="342"/>
                  <a:pt x="1880" y="342"/>
                </a:cubicBezTo>
                <a:cubicBezTo>
                  <a:pt x="1808" y="81"/>
                  <a:pt x="1484" y="0"/>
                  <a:pt x="1287" y="189"/>
                </a:cubicBezTo>
                <a:cubicBezTo>
                  <a:pt x="189" y="1286"/>
                  <a:pt x="189" y="1286"/>
                  <a:pt x="189" y="1286"/>
                </a:cubicBezTo>
                <a:cubicBezTo>
                  <a:pt x="0" y="1484"/>
                  <a:pt x="81" y="1808"/>
                  <a:pt x="342" y="1880"/>
                </a:cubicBezTo>
                <a:cubicBezTo>
                  <a:pt x="1853" y="2285"/>
                  <a:pt x="1853" y="2285"/>
                  <a:pt x="1853" y="2285"/>
                </a:cubicBezTo>
                <a:cubicBezTo>
                  <a:pt x="2114" y="2348"/>
                  <a:pt x="2348" y="2114"/>
                  <a:pt x="2285" y="1853"/>
                </a:cubicBezTo>
                <a:cubicBezTo>
                  <a:pt x="1880" y="342"/>
                  <a:pt x="1880" y="342"/>
                  <a:pt x="1880" y="342"/>
                </a:cubicBezTo>
                <a:cubicBezTo>
                  <a:pt x="1808" y="81"/>
                  <a:pt x="1484" y="0"/>
                  <a:pt x="1287" y="189"/>
                </a:cubicBezTo>
                <a:cubicBezTo>
                  <a:pt x="189" y="1286"/>
                  <a:pt x="189" y="1286"/>
                  <a:pt x="189" y="1286"/>
                </a:cubicBezTo>
                <a:cubicBezTo>
                  <a:pt x="0" y="1484"/>
                  <a:pt x="81" y="1808"/>
                  <a:pt x="342" y="1880"/>
                </a:cubicBezTo>
                <a:cubicBezTo>
                  <a:pt x="1853" y="2285"/>
                  <a:pt x="1853" y="2285"/>
                  <a:pt x="1853" y="2285"/>
                </a:cubicBezTo>
                <a:cubicBezTo>
                  <a:pt x="2114" y="2348"/>
                  <a:pt x="2348" y="2114"/>
                  <a:pt x="2285" y="1853"/>
                </a:cubicBezTo>
              </a:path>
            </a:pathLst>
          </a:custGeom>
          <a:solidFill>
            <a:srgbClr val="B5E2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22" name="Google Shape;822;p13"/>
          <p:cNvSpPr/>
          <p:nvPr/>
        </p:nvSpPr>
        <p:spPr>
          <a:xfrm>
            <a:off x="4154626" y="1930541"/>
            <a:ext cx="3426503" cy="3431316"/>
          </a:xfrm>
          <a:custGeom>
            <a:avLst/>
            <a:gdLst/>
            <a:ahLst/>
            <a:cxnLst/>
            <a:rect l="l" t="t" r="r" b="b"/>
            <a:pathLst>
              <a:path w="6278" h="6287" extrusionOk="0">
                <a:moveTo>
                  <a:pt x="6277" y="3147"/>
                </a:moveTo>
                <a:lnTo>
                  <a:pt x="6277" y="3147"/>
                </a:lnTo>
                <a:cubicBezTo>
                  <a:pt x="6277" y="4874"/>
                  <a:pt x="4874" y="6286"/>
                  <a:pt x="3139" y="6286"/>
                </a:cubicBezTo>
                <a:cubicBezTo>
                  <a:pt x="1403" y="6286"/>
                  <a:pt x="0" y="4874"/>
                  <a:pt x="0" y="3147"/>
                </a:cubicBezTo>
                <a:cubicBezTo>
                  <a:pt x="0" y="1411"/>
                  <a:pt x="1403" y="0"/>
                  <a:pt x="3139" y="0"/>
                </a:cubicBezTo>
                <a:cubicBezTo>
                  <a:pt x="4874" y="0"/>
                  <a:pt x="6277" y="1411"/>
                  <a:pt x="6277" y="3147"/>
                </a:cubicBezTo>
              </a:path>
            </a:pathLst>
          </a:custGeom>
          <a:solidFill>
            <a:srgbClr val="D8D8D8"/>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23" name="Google Shape;823;p13"/>
          <p:cNvSpPr/>
          <p:nvPr/>
        </p:nvSpPr>
        <p:spPr>
          <a:xfrm>
            <a:off x="4983874" y="4538919"/>
            <a:ext cx="1482252" cy="486063"/>
          </a:xfrm>
          <a:custGeom>
            <a:avLst/>
            <a:gdLst/>
            <a:ahLst/>
            <a:cxnLst/>
            <a:rect l="l" t="t" r="r" b="b"/>
            <a:pathLst>
              <a:path w="2716" h="891" extrusionOk="0">
                <a:moveTo>
                  <a:pt x="1664" y="890"/>
                </a:moveTo>
                <a:lnTo>
                  <a:pt x="1664" y="890"/>
                </a:lnTo>
                <a:cubicBezTo>
                  <a:pt x="1529" y="890"/>
                  <a:pt x="1394" y="872"/>
                  <a:pt x="1259" y="845"/>
                </a:cubicBezTo>
                <a:cubicBezTo>
                  <a:pt x="747" y="746"/>
                  <a:pt x="306" y="458"/>
                  <a:pt x="0" y="45"/>
                </a:cubicBezTo>
                <a:cubicBezTo>
                  <a:pt x="54" y="0"/>
                  <a:pt x="54" y="0"/>
                  <a:pt x="54" y="0"/>
                </a:cubicBezTo>
                <a:cubicBezTo>
                  <a:pt x="351" y="405"/>
                  <a:pt x="783" y="683"/>
                  <a:pt x="1268" y="782"/>
                </a:cubicBezTo>
                <a:cubicBezTo>
                  <a:pt x="1754" y="881"/>
                  <a:pt x="2257" y="791"/>
                  <a:pt x="2679" y="539"/>
                </a:cubicBezTo>
                <a:cubicBezTo>
                  <a:pt x="2715" y="602"/>
                  <a:pt x="2715" y="602"/>
                  <a:pt x="2715" y="602"/>
                </a:cubicBezTo>
                <a:cubicBezTo>
                  <a:pt x="2401" y="791"/>
                  <a:pt x="2032" y="890"/>
                  <a:pt x="1664" y="89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24" name="Google Shape;824;p13"/>
          <p:cNvSpPr/>
          <p:nvPr/>
        </p:nvSpPr>
        <p:spPr>
          <a:xfrm>
            <a:off x="6386718" y="4789169"/>
            <a:ext cx="158813" cy="132343"/>
          </a:xfrm>
          <a:custGeom>
            <a:avLst/>
            <a:gdLst/>
            <a:ahLst/>
            <a:cxnLst/>
            <a:rect l="l" t="t" r="r" b="b"/>
            <a:pathLst>
              <a:path w="289" h="244" extrusionOk="0">
                <a:moveTo>
                  <a:pt x="288" y="0"/>
                </a:moveTo>
                <a:lnTo>
                  <a:pt x="126" y="243"/>
                </a:lnTo>
                <a:lnTo>
                  <a:pt x="117" y="117"/>
                </a:lnTo>
                <a:lnTo>
                  <a:pt x="0" y="63"/>
                </a:lnTo>
                <a:lnTo>
                  <a:pt x="288" y="0"/>
                </a:lnTo>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25" name="Google Shape;825;p13"/>
          <p:cNvSpPr/>
          <p:nvPr/>
        </p:nvSpPr>
        <p:spPr>
          <a:xfrm>
            <a:off x="6798188" y="3104793"/>
            <a:ext cx="514938" cy="1487064"/>
          </a:xfrm>
          <a:custGeom>
            <a:avLst/>
            <a:gdLst/>
            <a:ahLst/>
            <a:cxnLst/>
            <a:rect l="l" t="t" r="r" b="b"/>
            <a:pathLst>
              <a:path w="945" h="2726" extrusionOk="0">
                <a:moveTo>
                  <a:pt x="36" y="2725"/>
                </a:moveTo>
                <a:lnTo>
                  <a:pt x="36" y="2725"/>
                </a:lnTo>
                <a:cubicBezTo>
                  <a:pt x="0" y="2671"/>
                  <a:pt x="0" y="2671"/>
                  <a:pt x="0" y="2671"/>
                </a:cubicBezTo>
                <a:cubicBezTo>
                  <a:pt x="405" y="2374"/>
                  <a:pt x="674" y="1942"/>
                  <a:pt x="773" y="1448"/>
                </a:cubicBezTo>
                <a:cubicBezTo>
                  <a:pt x="873" y="962"/>
                  <a:pt x="791" y="458"/>
                  <a:pt x="540" y="36"/>
                </a:cubicBezTo>
                <a:cubicBezTo>
                  <a:pt x="594" y="0"/>
                  <a:pt x="594" y="0"/>
                  <a:pt x="594" y="0"/>
                </a:cubicBezTo>
                <a:cubicBezTo>
                  <a:pt x="854" y="440"/>
                  <a:pt x="944" y="962"/>
                  <a:pt x="845" y="1466"/>
                </a:cubicBezTo>
                <a:cubicBezTo>
                  <a:pt x="746" y="1969"/>
                  <a:pt x="459" y="2419"/>
                  <a:pt x="36" y="272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26" name="Google Shape;826;p13"/>
          <p:cNvSpPr/>
          <p:nvPr/>
        </p:nvSpPr>
        <p:spPr>
          <a:xfrm>
            <a:off x="7048438" y="3027793"/>
            <a:ext cx="132343" cy="156406"/>
          </a:xfrm>
          <a:custGeom>
            <a:avLst/>
            <a:gdLst/>
            <a:ahLst/>
            <a:cxnLst/>
            <a:rect l="l" t="t" r="r" b="b"/>
            <a:pathLst>
              <a:path w="244" h="288" extrusionOk="0">
                <a:moveTo>
                  <a:pt x="0" y="0"/>
                </a:moveTo>
                <a:lnTo>
                  <a:pt x="243" y="171"/>
                </a:lnTo>
                <a:lnTo>
                  <a:pt x="116" y="180"/>
                </a:lnTo>
                <a:lnTo>
                  <a:pt x="54" y="287"/>
                </a:lnTo>
                <a:lnTo>
                  <a:pt x="0" y="0"/>
                </a:lnTo>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27" name="Google Shape;827;p13"/>
          <p:cNvSpPr/>
          <p:nvPr/>
        </p:nvSpPr>
        <p:spPr>
          <a:xfrm>
            <a:off x="5356842" y="2216885"/>
            <a:ext cx="1487064" cy="514938"/>
          </a:xfrm>
          <a:custGeom>
            <a:avLst/>
            <a:gdLst/>
            <a:ahLst/>
            <a:cxnLst/>
            <a:rect l="l" t="t" r="r" b="b"/>
            <a:pathLst>
              <a:path w="2725" h="944" extrusionOk="0">
                <a:moveTo>
                  <a:pt x="2670" y="943"/>
                </a:moveTo>
                <a:lnTo>
                  <a:pt x="2670" y="943"/>
                </a:lnTo>
                <a:cubicBezTo>
                  <a:pt x="2373" y="539"/>
                  <a:pt x="1941" y="261"/>
                  <a:pt x="1447" y="162"/>
                </a:cubicBezTo>
                <a:cubicBezTo>
                  <a:pt x="962" y="63"/>
                  <a:pt x="458" y="153"/>
                  <a:pt x="36" y="404"/>
                </a:cubicBezTo>
                <a:cubicBezTo>
                  <a:pt x="0" y="351"/>
                  <a:pt x="0" y="351"/>
                  <a:pt x="0" y="351"/>
                </a:cubicBezTo>
                <a:cubicBezTo>
                  <a:pt x="440" y="81"/>
                  <a:pt x="962" y="0"/>
                  <a:pt x="1465" y="99"/>
                </a:cubicBezTo>
                <a:cubicBezTo>
                  <a:pt x="1968" y="198"/>
                  <a:pt x="2418" y="486"/>
                  <a:pt x="2724" y="898"/>
                </a:cubicBezTo>
                <a:lnTo>
                  <a:pt x="2670" y="943"/>
                </a:lnTo>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28" name="Google Shape;828;p13"/>
          <p:cNvSpPr/>
          <p:nvPr/>
        </p:nvSpPr>
        <p:spPr>
          <a:xfrm>
            <a:off x="5277437" y="2349230"/>
            <a:ext cx="158813" cy="132343"/>
          </a:xfrm>
          <a:custGeom>
            <a:avLst/>
            <a:gdLst/>
            <a:ahLst/>
            <a:cxnLst/>
            <a:rect l="l" t="t" r="r" b="b"/>
            <a:pathLst>
              <a:path w="289" h="244" extrusionOk="0">
                <a:moveTo>
                  <a:pt x="0" y="243"/>
                </a:moveTo>
                <a:lnTo>
                  <a:pt x="171" y="0"/>
                </a:lnTo>
                <a:lnTo>
                  <a:pt x="171" y="125"/>
                </a:lnTo>
                <a:lnTo>
                  <a:pt x="288" y="188"/>
                </a:lnTo>
                <a:lnTo>
                  <a:pt x="0" y="243"/>
                </a:lnTo>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29" name="Google Shape;829;p13"/>
          <p:cNvSpPr/>
          <p:nvPr/>
        </p:nvSpPr>
        <p:spPr>
          <a:xfrm>
            <a:off x="4478561" y="2659636"/>
            <a:ext cx="514938" cy="1487064"/>
          </a:xfrm>
          <a:custGeom>
            <a:avLst/>
            <a:gdLst/>
            <a:ahLst/>
            <a:cxnLst/>
            <a:rect l="l" t="t" r="r" b="b"/>
            <a:pathLst>
              <a:path w="945" h="2726" extrusionOk="0">
                <a:moveTo>
                  <a:pt x="350" y="2725"/>
                </a:moveTo>
                <a:lnTo>
                  <a:pt x="350" y="2725"/>
                </a:lnTo>
                <a:cubicBezTo>
                  <a:pt x="90" y="2285"/>
                  <a:pt x="0" y="1763"/>
                  <a:pt x="99" y="1259"/>
                </a:cubicBezTo>
                <a:cubicBezTo>
                  <a:pt x="207" y="756"/>
                  <a:pt x="485" y="306"/>
                  <a:pt x="908" y="0"/>
                </a:cubicBezTo>
                <a:cubicBezTo>
                  <a:pt x="944" y="63"/>
                  <a:pt x="944" y="63"/>
                  <a:pt x="944" y="63"/>
                </a:cubicBezTo>
                <a:cubicBezTo>
                  <a:pt x="539" y="351"/>
                  <a:pt x="270" y="783"/>
                  <a:pt x="171" y="1277"/>
                </a:cubicBezTo>
                <a:cubicBezTo>
                  <a:pt x="72" y="1763"/>
                  <a:pt x="152" y="2267"/>
                  <a:pt x="413" y="2689"/>
                </a:cubicBezTo>
                <a:lnTo>
                  <a:pt x="350" y="2725"/>
                </a:lnTo>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30" name="Google Shape;830;p13"/>
          <p:cNvSpPr/>
          <p:nvPr/>
        </p:nvSpPr>
        <p:spPr>
          <a:xfrm>
            <a:off x="4610904" y="4067294"/>
            <a:ext cx="132345" cy="158813"/>
          </a:xfrm>
          <a:custGeom>
            <a:avLst/>
            <a:gdLst/>
            <a:ahLst/>
            <a:cxnLst/>
            <a:rect l="l" t="t" r="r" b="b"/>
            <a:pathLst>
              <a:path w="243" h="289" extrusionOk="0">
                <a:moveTo>
                  <a:pt x="242" y="288"/>
                </a:moveTo>
                <a:lnTo>
                  <a:pt x="0" y="117"/>
                </a:lnTo>
                <a:lnTo>
                  <a:pt x="125" y="117"/>
                </a:lnTo>
                <a:lnTo>
                  <a:pt x="188" y="0"/>
                </a:lnTo>
                <a:lnTo>
                  <a:pt x="242" y="288"/>
                </a:lnTo>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31" name="Google Shape;831;p13"/>
          <p:cNvSpPr/>
          <p:nvPr/>
        </p:nvSpPr>
        <p:spPr>
          <a:xfrm>
            <a:off x="4381411" y="4818044"/>
            <a:ext cx="226188" cy="411469"/>
          </a:xfrm>
          <a:custGeom>
            <a:avLst/>
            <a:gdLst/>
            <a:ahLst/>
            <a:cxnLst/>
            <a:rect l="l" t="t" r="r" b="b"/>
            <a:pathLst>
              <a:path w="414" h="756" extrusionOk="0">
                <a:moveTo>
                  <a:pt x="351" y="755"/>
                </a:moveTo>
                <a:lnTo>
                  <a:pt x="351" y="755"/>
                </a:lnTo>
                <a:cubicBezTo>
                  <a:pt x="63" y="755"/>
                  <a:pt x="63" y="755"/>
                  <a:pt x="63" y="755"/>
                </a:cubicBezTo>
                <a:cubicBezTo>
                  <a:pt x="27" y="755"/>
                  <a:pt x="0" y="719"/>
                  <a:pt x="0" y="683"/>
                </a:cubicBezTo>
                <a:cubicBezTo>
                  <a:pt x="0" y="62"/>
                  <a:pt x="0" y="62"/>
                  <a:pt x="0" y="62"/>
                </a:cubicBezTo>
                <a:cubicBezTo>
                  <a:pt x="0" y="26"/>
                  <a:pt x="27" y="0"/>
                  <a:pt x="63" y="0"/>
                </a:cubicBezTo>
                <a:cubicBezTo>
                  <a:pt x="351" y="0"/>
                  <a:pt x="351" y="0"/>
                  <a:pt x="351" y="0"/>
                </a:cubicBezTo>
                <a:cubicBezTo>
                  <a:pt x="387" y="0"/>
                  <a:pt x="413" y="26"/>
                  <a:pt x="413" y="62"/>
                </a:cubicBezTo>
                <a:cubicBezTo>
                  <a:pt x="413" y="683"/>
                  <a:pt x="413" y="683"/>
                  <a:pt x="413" y="683"/>
                </a:cubicBezTo>
                <a:cubicBezTo>
                  <a:pt x="413" y="719"/>
                  <a:pt x="387" y="755"/>
                  <a:pt x="351" y="755"/>
                </a:cubicBezTo>
                <a:close/>
                <a:moveTo>
                  <a:pt x="63" y="26"/>
                </a:moveTo>
                <a:lnTo>
                  <a:pt x="63" y="26"/>
                </a:lnTo>
                <a:cubicBezTo>
                  <a:pt x="45" y="26"/>
                  <a:pt x="27" y="44"/>
                  <a:pt x="27" y="62"/>
                </a:cubicBezTo>
                <a:cubicBezTo>
                  <a:pt x="27" y="683"/>
                  <a:pt x="27" y="683"/>
                  <a:pt x="27" y="683"/>
                </a:cubicBezTo>
                <a:cubicBezTo>
                  <a:pt x="27" y="710"/>
                  <a:pt x="45" y="728"/>
                  <a:pt x="63" y="728"/>
                </a:cubicBezTo>
                <a:cubicBezTo>
                  <a:pt x="351" y="728"/>
                  <a:pt x="351" y="728"/>
                  <a:pt x="351" y="728"/>
                </a:cubicBezTo>
                <a:cubicBezTo>
                  <a:pt x="369" y="728"/>
                  <a:pt x="387" y="710"/>
                  <a:pt x="387" y="683"/>
                </a:cubicBezTo>
                <a:cubicBezTo>
                  <a:pt x="387" y="62"/>
                  <a:pt x="387" y="62"/>
                  <a:pt x="387" y="62"/>
                </a:cubicBezTo>
                <a:cubicBezTo>
                  <a:pt x="387" y="44"/>
                  <a:pt x="369" y="26"/>
                  <a:pt x="351" y="26"/>
                </a:cubicBezTo>
                <a:lnTo>
                  <a:pt x="63" y="2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32" name="Google Shape;832;p13"/>
          <p:cNvSpPr/>
          <p:nvPr/>
        </p:nvSpPr>
        <p:spPr>
          <a:xfrm>
            <a:off x="4484879" y="5157325"/>
            <a:ext cx="19250" cy="14438"/>
          </a:xfrm>
          <a:custGeom>
            <a:avLst/>
            <a:gdLst/>
            <a:ahLst/>
            <a:cxnLst/>
            <a:rect l="l" t="t" r="r" b="b"/>
            <a:pathLst>
              <a:path w="37" h="28" extrusionOk="0">
                <a:moveTo>
                  <a:pt x="18" y="27"/>
                </a:moveTo>
                <a:lnTo>
                  <a:pt x="18" y="27"/>
                </a:lnTo>
                <a:cubicBezTo>
                  <a:pt x="9" y="27"/>
                  <a:pt x="0" y="27"/>
                  <a:pt x="0" y="9"/>
                </a:cubicBezTo>
                <a:cubicBezTo>
                  <a:pt x="0" y="0"/>
                  <a:pt x="9" y="0"/>
                  <a:pt x="18" y="0"/>
                </a:cubicBezTo>
                <a:cubicBezTo>
                  <a:pt x="27" y="0"/>
                  <a:pt x="36" y="0"/>
                  <a:pt x="36" y="9"/>
                </a:cubicBezTo>
                <a:cubicBezTo>
                  <a:pt x="36" y="27"/>
                  <a:pt x="27" y="27"/>
                  <a:pt x="18" y="27"/>
                </a:cubicBezTo>
                <a:close/>
                <a:moveTo>
                  <a:pt x="18" y="0"/>
                </a:moveTo>
                <a:lnTo>
                  <a:pt x="18" y="0"/>
                </a:lnTo>
                <a:cubicBezTo>
                  <a:pt x="9" y="0"/>
                  <a:pt x="9" y="9"/>
                  <a:pt x="9" y="9"/>
                </a:cubicBezTo>
                <a:cubicBezTo>
                  <a:pt x="9" y="18"/>
                  <a:pt x="9" y="27"/>
                  <a:pt x="18" y="27"/>
                </a:cubicBezTo>
                <a:cubicBezTo>
                  <a:pt x="27" y="27"/>
                  <a:pt x="27" y="18"/>
                  <a:pt x="27" y="9"/>
                </a:cubicBezTo>
                <a:cubicBezTo>
                  <a:pt x="27" y="9"/>
                  <a:pt x="27" y="0"/>
                  <a:pt x="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33" name="Google Shape;833;p13"/>
          <p:cNvSpPr/>
          <p:nvPr/>
        </p:nvSpPr>
        <p:spPr>
          <a:xfrm>
            <a:off x="4460816" y="4861357"/>
            <a:ext cx="69782" cy="16843"/>
          </a:xfrm>
          <a:custGeom>
            <a:avLst/>
            <a:gdLst/>
            <a:ahLst/>
            <a:cxnLst/>
            <a:rect l="l" t="t" r="r" b="b"/>
            <a:pathLst>
              <a:path w="127" h="29" extrusionOk="0">
                <a:moveTo>
                  <a:pt x="108" y="28"/>
                </a:moveTo>
                <a:lnTo>
                  <a:pt x="108" y="28"/>
                </a:lnTo>
                <a:cubicBezTo>
                  <a:pt x="18" y="28"/>
                  <a:pt x="18" y="28"/>
                  <a:pt x="18" y="28"/>
                </a:cubicBezTo>
                <a:cubicBezTo>
                  <a:pt x="9" y="28"/>
                  <a:pt x="0" y="28"/>
                  <a:pt x="0" y="18"/>
                </a:cubicBezTo>
                <a:cubicBezTo>
                  <a:pt x="0" y="9"/>
                  <a:pt x="9" y="0"/>
                  <a:pt x="18" y="0"/>
                </a:cubicBezTo>
                <a:cubicBezTo>
                  <a:pt x="108" y="0"/>
                  <a:pt x="108" y="0"/>
                  <a:pt x="108" y="0"/>
                </a:cubicBezTo>
                <a:cubicBezTo>
                  <a:pt x="117" y="0"/>
                  <a:pt x="126" y="9"/>
                  <a:pt x="126" y="18"/>
                </a:cubicBezTo>
                <a:cubicBezTo>
                  <a:pt x="126" y="28"/>
                  <a:pt x="117" y="28"/>
                  <a:pt x="108" y="28"/>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34" name="Google Shape;834;p13"/>
          <p:cNvSpPr/>
          <p:nvPr/>
        </p:nvSpPr>
        <p:spPr>
          <a:xfrm>
            <a:off x="4460816" y="4969637"/>
            <a:ext cx="60157" cy="93845"/>
          </a:xfrm>
          <a:custGeom>
            <a:avLst/>
            <a:gdLst/>
            <a:ahLst/>
            <a:cxnLst/>
            <a:rect l="l" t="t" r="r" b="b"/>
            <a:pathLst>
              <a:path w="109" h="172" extrusionOk="0">
                <a:moveTo>
                  <a:pt x="54" y="171"/>
                </a:moveTo>
                <a:lnTo>
                  <a:pt x="54" y="171"/>
                </a:lnTo>
                <a:cubicBezTo>
                  <a:pt x="36" y="171"/>
                  <a:pt x="27" y="162"/>
                  <a:pt x="9" y="162"/>
                </a:cubicBezTo>
                <a:cubicBezTo>
                  <a:pt x="0" y="153"/>
                  <a:pt x="0" y="153"/>
                  <a:pt x="0" y="144"/>
                </a:cubicBezTo>
                <a:cubicBezTo>
                  <a:pt x="9" y="135"/>
                  <a:pt x="18" y="135"/>
                  <a:pt x="18" y="135"/>
                </a:cubicBezTo>
                <a:cubicBezTo>
                  <a:pt x="36" y="144"/>
                  <a:pt x="63" y="144"/>
                  <a:pt x="72" y="144"/>
                </a:cubicBezTo>
                <a:cubicBezTo>
                  <a:pt x="81" y="135"/>
                  <a:pt x="81" y="126"/>
                  <a:pt x="81" y="126"/>
                </a:cubicBezTo>
                <a:cubicBezTo>
                  <a:pt x="81" y="117"/>
                  <a:pt x="63" y="108"/>
                  <a:pt x="45" y="99"/>
                </a:cubicBezTo>
                <a:cubicBezTo>
                  <a:pt x="27" y="81"/>
                  <a:pt x="0" y="72"/>
                  <a:pt x="0" y="54"/>
                </a:cubicBezTo>
                <a:cubicBezTo>
                  <a:pt x="0" y="36"/>
                  <a:pt x="9" y="18"/>
                  <a:pt x="27" y="9"/>
                </a:cubicBezTo>
                <a:cubicBezTo>
                  <a:pt x="45" y="0"/>
                  <a:pt x="72" y="0"/>
                  <a:pt x="99" y="9"/>
                </a:cubicBezTo>
                <a:cubicBezTo>
                  <a:pt x="108" y="9"/>
                  <a:pt x="108" y="18"/>
                  <a:pt x="108" y="27"/>
                </a:cubicBezTo>
                <a:cubicBezTo>
                  <a:pt x="99" y="36"/>
                  <a:pt x="99" y="36"/>
                  <a:pt x="90" y="36"/>
                </a:cubicBezTo>
                <a:cubicBezTo>
                  <a:pt x="72" y="27"/>
                  <a:pt x="45" y="27"/>
                  <a:pt x="36" y="36"/>
                </a:cubicBezTo>
                <a:cubicBezTo>
                  <a:pt x="27" y="36"/>
                  <a:pt x="27" y="45"/>
                  <a:pt x="27" y="54"/>
                </a:cubicBezTo>
                <a:cubicBezTo>
                  <a:pt x="27" y="63"/>
                  <a:pt x="45" y="72"/>
                  <a:pt x="63" y="72"/>
                </a:cubicBezTo>
                <a:cubicBezTo>
                  <a:pt x="81" y="90"/>
                  <a:pt x="108" y="99"/>
                  <a:pt x="108" y="126"/>
                </a:cubicBezTo>
                <a:cubicBezTo>
                  <a:pt x="108" y="135"/>
                  <a:pt x="99" y="153"/>
                  <a:pt x="90" y="162"/>
                </a:cubicBezTo>
                <a:cubicBezTo>
                  <a:pt x="72" y="162"/>
                  <a:pt x="63" y="171"/>
                  <a:pt x="54" y="17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35" name="Google Shape;835;p13"/>
          <p:cNvSpPr/>
          <p:nvPr/>
        </p:nvSpPr>
        <p:spPr>
          <a:xfrm>
            <a:off x="4484879" y="4950387"/>
            <a:ext cx="9625" cy="19250"/>
          </a:xfrm>
          <a:custGeom>
            <a:avLst/>
            <a:gdLst/>
            <a:ahLst/>
            <a:cxnLst/>
            <a:rect l="l" t="t" r="r" b="b"/>
            <a:pathLst>
              <a:path w="19" h="37" extrusionOk="0">
                <a:moveTo>
                  <a:pt x="9" y="36"/>
                </a:moveTo>
                <a:lnTo>
                  <a:pt x="9" y="36"/>
                </a:lnTo>
                <a:cubicBezTo>
                  <a:pt x="0" y="36"/>
                  <a:pt x="0" y="36"/>
                  <a:pt x="0" y="27"/>
                </a:cubicBezTo>
                <a:cubicBezTo>
                  <a:pt x="0" y="9"/>
                  <a:pt x="0" y="9"/>
                  <a:pt x="0" y="9"/>
                </a:cubicBezTo>
                <a:cubicBezTo>
                  <a:pt x="0" y="0"/>
                  <a:pt x="0" y="0"/>
                  <a:pt x="9" y="0"/>
                </a:cubicBezTo>
                <a:cubicBezTo>
                  <a:pt x="18" y="0"/>
                  <a:pt x="18" y="0"/>
                  <a:pt x="18" y="9"/>
                </a:cubicBezTo>
                <a:cubicBezTo>
                  <a:pt x="18" y="27"/>
                  <a:pt x="18" y="27"/>
                  <a:pt x="18" y="27"/>
                </a:cubicBezTo>
                <a:cubicBezTo>
                  <a:pt x="18" y="36"/>
                  <a:pt x="18" y="36"/>
                  <a:pt x="9" y="3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36" name="Google Shape;836;p13"/>
          <p:cNvSpPr/>
          <p:nvPr/>
        </p:nvSpPr>
        <p:spPr>
          <a:xfrm>
            <a:off x="4484879" y="5063482"/>
            <a:ext cx="9625" cy="19250"/>
          </a:xfrm>
          <a:custGeom>
            <a:avLst/>
            <a:gdLst/>
            <a:ahLst/>
            <a:cxnLst/>
            <a:rect l="l" t="t" r="r" b="b"/>
            <a:pathLst>
              <a:path w="19" h="37" extrusionOk="0">
                <a:moveTo>
                  <a:pt x="9" y="36"/>
                </a:moveTo>
                <a:lnTo>
                  <a:pt x="9" y="36"/>
                </a:lnTo>
                <a:cubicBezTo>
                  <a:pt x="0" y="36"/>
                  <a:pt x="0" y="36"/>
                  <a:pt x="0" y="27"/>
                </a:cubicBezTo>
                <a:cubicBezTo>
                  <a:pt x="0" y="9"/>
                  <a:pt x="0" y="9"/>
                  <a:pt x="0" y="9"/>
                </a:cubicBezTo>
                <a:cubicBezTo>
                  <a:pt x="0" y="0"/>
                  <a:pt x="0" y="0"/>
                  <a:pt x="9" y="0"/>
                </a:cubicBezTo>
                <a:cubicBezTo>
                  <a:pt x="18" y="0"/>
                  <a:pt x="18" y="0"/>
                  <a:pt x="18" y="9"/>
                </a:cubicBezTo>
                <a:cubicBezTo>
                  <a:pt x="18" y="27"/>
                  <a:pt x="18" y="27"/>
                  <a:pt x="18" y="27"/>
                </a:cubicBezTo>
                <a:cubicBezTo>
                  <a:pt x="18" y="36"/>
                  <a:pt x="18" y="36"/>
                  <a:pt x="9" y="3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37" name="Google Shape;837;p13"/>
          <p:cNvSpPr/>
          <p:nvPr/>
        </p:nvSpPr>
        <p:spPr>
          <a:xfrm>
            <a:off x="4484379" y="1926629"/>
            <a:ext cx="231000" cy="413876"/>
          </a:xfrm>
          <a:custGeom>
            <a:avLst/>
            <a:gdLst/>
            <a:ahLst/>
            <a:cxnLst/>
            <a:rect l="l" t="t" r="r" b="b"/>
            <a:pathLst>
              <a:path w="423" h="757" extrusionOk="0">
                <a:moveTo>
                  <a:pt x="350" y="756"/>
                </a:moveTo>
                <a:lnTo>
                  <a:pt x="350" y="756"/>
                </a:lnTo>
                <a:cubicBezTo>
                  <a:pt x="72" y="756"/>
                  <a:pt x="72" y="756"/>
                  <a:pt x="72" y="756"/>
                </a:cubicBezTo>
                <a:cubicBezTo>
                  <a:pt x="36" y="756"/>
                  <a:pt x="0" y="729"/>
                  <a:pt x="0" y="693"/>
                </a:cubicBezTo>
                <a:cubicBezTo>
                  <a:pt x="0" y="72"/>
                  <a:pt x="0" y="72"/>
                  <a:pt x="0" y="72"/>
                </a:cubicBezTo>
                <a:cubicBezTo>
                  <a:pt x="0" y="36"/>
                  <a:pt x="36" y="0"/>
                  <a:pt x="72" y="0"/>
                </a:cubicBezTo>
                <a:cubicBezTo>
                  <a:pt x="350" y="0"/>
                  <a:pt x="350" y="0"/>
                  <a:pt x="350" y="0"/>
                </a:cubicBezTo>
                <a:cubicBezTo>
                  <a:pt x="396" y="0"/>
                  <a:pt x="422" y="36"/>
                  <a:pt x="422" y="72"/>
                </a:cubicBezTo>
                <a:cubicBezTo>
                  <a:pt x="422" y="693"/>
                  <a:pt x="422" y="693"/>
                  <a:pt x="422" y="693"/>
                </a:cubicBezTo>
                <a:cubicBezTo>
                  <a:pt x="422" y="729"/>
                  <a:pt x="396" y="756"/>
                  <a:pt x="350" y="756"/>
                </a:cubicBezTo>
                <a:close/>
                <a:moveTo>
                  <a:pt x="72" y="27"/>
                </a:moveTo>
                <a:lnTo>
                  <a:pt x="72" y="27"/>
                </a:lnTo>
                <a:cubicBezTo>
                  <a:pt x="45" y="27"/>
                  <a:pt x="27" y="45"/>
                  <a:pt x="27" y="72"/>
                </a:cubicBezTo>
                <a:cubicBezTo>
                  <a:pt x="27" y="693"/>
                  <a:pt x="27" y="693"/>
                  <a:pt x="27" y="693"/>
                </a:cubicBezTo>
                <a:cubicBezTo>
                  <a:pt x="27" y="710"/>
                  <a:pt x="45" y="729"/>
                  <a:pt x="72" y="729"/>
                </a:cubicBezTo>
                <a:cubicBezTo>
                  <a:pt x="350" y="729"/>
                  <a:pt x="350" y="729"/>
                  <a:pt x="350" y="729"/>
                </a:cubicBezTo>
                <a:cubicBezTo>
                  <a:pt x="378" y="729"/>
                  <a:pt x="396" y="710"/>
                  <a:pt x="396" y="693"/>
                </a:cubicBezTo>
                <a:cubicBezTo>
                  <a:pt x="396" y="72"/>
                  <a:pt x="396" y="72"/>
                  <a:pt x="396" y="72"/>
                </a:cubicBezTo>
                <a:cubicBezTo>
                  <a:pt x="396" y="45"/>
                  <a:pt x="378" y="27"/>
                  <a:pt x="350" y="27"/>
                </a:cubicBezTo>
                <a:lnTo>
                  <a:pt x="72" y="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38" name="Google Shape;838;p13"/>
          <p:cNvSpPr/>
          <p:nvPr/>
        </p:nvSpPr>
        <p:spPr>
          <a:xfrm>
            <a:off x="4592661" y="2263505"/>
            <a:ext cx="19250" cy="19250"/>
          </a:xfrm>
          <a:custGeom>
            <a:avLst/>
            <a:gdLst/>
            <a:ahLst/>
            <a:cxnLst/>
            <a:rect l="l" t="t" r="r" b="b"/>
            <a:pathLst>
              <a:path w="37" h="37" extrusionOk="0">
                <a:moveTo>
                  <a:pt x="18" y="36"/>
                </a:moveTo>
                <a:lnTo>
                  <a:pt x="18" y="36"/>
                </a:lnTo>
                <a:cubicBezTo>
                  <a:pt x="9" y="36"/>
                  <a:pt x="0" y="27"/>
                  <a:pt x="0" y="18"/>
                </a:cubicBezTo>
                <a:cubicBezTo>
                  <a:pt x="0" y="9"/>
                  <a:pt x="9" y="0"/>
                  <a:pt x="18" y="0"/>
                </a:cubicBezTo>
                <a:cubicBezTo>
                  <a:pt x="27" y="0"/>
                  <a:pt x="36" y="9"/>
                  <a:pt x="36" y="18"/>
                </a:cubicBezTo>
                <a:cubicBezTo>
                  <a:pt x="36" y="27"/>
                  <a:pt x="27" y="36"/>
                  <a:pt x="18" y="36"/>
                </a:cubicBezTo>
                <a:close/>
                <a:moveTo>
                  <a:pt x="18" y="9"/>
                </a:moveTo>
                <a:lnTo>
                  <a:pt x="18" y="9"/>
                </a:lnTo>
                <a:cubicBezTo>
                  <a:pt x="9" y="9"/>
                  <a:pt x="9" y="9"/>
                  <a:pt x="9" y="18"/>
                </a:cubicBezTo>
                <a:cubicBezTo>
                  <a:pt x="9" y="27"/>
                  <a:pt x="9" y="27"/>
                  <a:pt x="18" y="27"/>
                </a:cubicBezTo>
                <a:cubicBezTo>
                  <a:pt x="18" y="27"/>
                  <a:pt x="27" y="27"/>
                  <a:pt x="27" y="18"/>
                </a:cubicBezTo>
                <a:cubicBezTo>
                  <a:pt x="27" y="9"/>
                  <a:pt x="18" y="9"/>
                  <a:pt x="18" y="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39" name="Google Shape;839;p13"/>
          <p:cNvSpPr/>
          <p:nvPr/>
        </p:nvSpPr>
        <p:spPr>
          <a:xfrm>
            <a:off x="4566191" y="1974755"/>
            <a:ext cx="64970" cy="14438"/>
          </a:xfrm>
          <a:custGeom>
            <a:avLst/>
            <a:gdLst/>
            <a:ahLst/>
            <a:cxnLst/>
            <a:rect l="l" t="t" r="r" b="b"/>
            <a:pathLst>
              <a:path w="118" h="28" extrusionOk="0">
                <a:moveTo>
                  <a:pt x="108" y="27"/>
                </a:moveTo>
                <a:lnTo>
                  <a:pt x="108" y="27"/>
                </a:lnTo>
                <a:cubicBezTo>
                  <a:pt x="9" y="27"/>
                  <a:pt x="9" y="27"/>
                  <a:pt x="9" y="27"/>
                </a:cubicBezTo>
                <a:cubicBezTo>
                  <a:pt x="9" y="27"/>
                  <a:pt x="0" y="18"/>
                  <a:pt x="0" y="9"/>
                </a:cubicBezTo>
                <a:cubicBezTo>
                  <a:pt x="0" y="0"/>
                  <a:pt x="9" y="0"/>
                  <a:pt x="9" y="0"/>
                </a:cubicBezTo>
                <a:cubicBezTo>
                  <a:pt x="108" y="0"/>
                  <a:pt x="108" y="0"/>
                  <a:pt x="108" y="0"/>
                </a:cubicBezTo>
                <a:cubicBezTo>
                  <a:pt x="117" y="0"/>
                  <a:pt x="117" y="0"/>
                  <a:pt x="117" y="9"/>
                </a:cubicBezTo>
                <a:cubicBezTo>
                  <a:pt x="117" y="18"/>
                  <a:pt x="117" y="27"/>
                  <a:pt x="108" y="2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40" name="Google Shape;840;p13"/>
          <p:cNvSpPr/>
          <p:nvPr/>
        </p:nvSpPr>
        <p:spPr>
          <a:xfrm>
            <a:off x="4542129" y="2073410"/>
            <a:ext cx="113095" cy="127532"/>
          </a:xfrm>
          <a:custGeom>
            <a:avLst/>
            <a:gdLst/>
            <a:ahLst/>
            <a:cxnLst/>
            <a:rect l="l" t="t" r="r" b="b"/>
            <a:pathLst>
              <a:path w="207" h="235" extrusionOk="0">
                <a:moveTo>
                  <a:pt x="171" y="27"/>
                </a:moveTo>
                <a:lnTo>
                  <a:pt x="171" y="27"/>
                </a:lnTo>
                <a:cubicBezTo>
                  <a:pt x="180" y="27"/>
                  <a:pt x="180" y="27"/>
                  <a:pt x="189" y="36"/>
                </a:cubicBezTo>
                <a:cubicBezTo>
                  <a:pt x="198" y="36"/>
                  <a:pt x="206" y="27"/>
                  <a:pt x="206" y="27"/>
                </a:cubicBezTo>
                <a:cubicBezTo>
                  <a:pt x="206" y="18"/>
                  <a:pt x="206" y="9"/>
                  <a:pt x="198" y="9"/>
                </a:cubicBezTo>
                <a:cubicBezTo>
                  <a:pt x="189" y="0"/>
                  <a:pt x="180" y="0"/>
                  <a:pt x="171" y="0"/>
                </a:cubicBezTo>
                <a:cubicBezTo>
                  <a:pt x="117" y="0"/>
                  <a:pt x="72" y="36"/>
                  <a:pt x="63" y="81"/>
                </a:cubicBezTo>
                <a:cubicBezTo>
                  <a:pt x="18" y="81"/>
                  <a:pt x="18" y="81"/>
                  <a:pt x="18" y="81"/>
                </a:cubicBezTo>
                <a:cubicBezTo>
                  <a:pt x="9" y="81"/>
                  <a:pt x="0" y="81"/>
                  <a:pt x="0" y="90"/>
                </a:cubicBezTo>
                <a:cubicBezTo>
                  <a:pt x="0" y="99"/>
                  <a:pt x="9" y="108"/>
                  <a:pt x="18" y="108"/>
                </a:cubicBezTo>
                <a:cubicBezTo>
                  <a:pt x="54" y="108"/>
                  <a:pt x="54" y="108"/>
                  <a:pt x="54" y="108"/>
                </a:cubicBezTo>
                <a:lnTo>
                  <a:pt x="54" y="117"/>
                </a:lnTo>
                <a:cubicBezTo>
                  <a:pt x="54" y="126"/>
                  <a:pt x="54" y="126"/>
                  <a:pt x="54" y="126"/>
                </a:cubicBezTo>
                <a:cubicBezTo>
                  <a:pt x="18" y="126"/>
                  <a:pt x="18" y="126"/>
                  <a:pt x="18" y="126"/>
                </a:cubicBezTo>
                <a:cubicBezTo>
                  <a:pt x="9" y="126"/>
                  <a:pt x="0" y="135"/>
                  <a:pt x="0" y="144"/>
                </a:cubicBezTo>
                <a:cubicBezTo>
                  <a:pt x="0" y="153"/>
                  <a:pt x="9" y="162"/>
                  <a:pt x="18" y="162"/>
                </a:cubicBezTo>
                <a:cubicBezTo>
                  <a:pt x="54" y="162"/>
                  <a:pt x="54" y="162"/>
                  <a:pt x="54" y="162"/>
                </a:cubicBezTo>
                <a:cubicBezTo>
                  <a:pt x="72" y="207"/>
                  <a:pt x="117" y="234"/>
                  <a:pt x="171" y="234"/>
                </a:cubicBezTo>
                <a:cubicBezTo>
                  <a:pt x="180" y="234"/>
                  <a:pt x="189" y="234"/>
                  <a:pt x="198" y="234"/>
                </a:cubicBezTo>
                <a:cubicBezTo>
                  <a:pt x="206" y="234"/>
                  <a:pt x="206" y="225"/>
                  <a:pt x="206" y="216"/>
                </a:cubicBezTo>
                <a:cubicBezTo>
                  <a:pt x="206" y="207"/>
                  <a:pt x="198" y="198"/>
                  <a:pt x="189" y="207"/>
                </a:cubicBezTo>
                <a:cubicBezTo>
                  <a:pt x="180" y="207"/>
                  <a:pt x="171" y="207"/>
                  <a:pt x="171" y="207"/>
                </a:cubicBezTo>
                <a:cubicBezTo>
                  <a:pt x="135" y="207"/>
                  <a:pt x="99" y="189"/>
                  <a:pt x="90" y="162"/>
                </a:cubicBezTo>
                <a:cubicBezTo>
                  <a:pt x="117" y="162"/>
                  <a:pt x="117" y="162"/>
                  <a:pt x="117" y="162"/>
                </a:cubicBezTo>
                <a:cubicBezTo>
                  <a:pt x="126" y="162"/>
                  <a:pt x="126" y="153"/>
                  <a:pt x="126" y="144"/>
                </a:cubicBezTo>
                <a:cubicBezTo>
                  <a:pt x="126" y="135"/>
                  <a:pt x="126" y="126"/>
                  <a:pt x="117" y="126"/>
                </a:cubicBezTo>
                <a:cubicBezTo>
                  <a:pt x="81" y="126"/>
                  <a:pt x="81" y="126"/>
                  <a:pt x="81" y="126"/>
                </a:cubicBezTo>
                <a:cubicBezTo>
                  <a:pt x="81" y="126"/>
                  <a:pt x="81" y="126"/>
                  <a:pt x="81" y="117"/>
                </a:cubicBezTo>
                <a:lnTo>
                  <a:pt x="81" y="108"/>
                </a:lnTo>
                <a:cubicBezTo>
                  <a:pt x="117" y="108"/>
                  <a:pt x="117" y="108"/>
                  <a:pt x="117" y="108"/>
                </a:cubicBezTo>
                <a:cubicBezTo>
                  <a:pt x="126" y="108"/>
                  <a:pt x="126" y="99"/>
                  <a:pt x="126" y="90"/>
                </a:cubicBezTo>
                <a:cubicBezTo>
                  <a:pt x="126" y="81"/>
                  <a:pt x="126" y="81"/>
                  <a:pt x="117" y="81"/>
                </a:cubicBezTo>
                <a:cubicBezTo>
                  <a:pt x="90" y="81"/>
                  <a:pt x="90" y="81"/>
                  <a:pt x="90" y="81"/>
                </a:cubicBezTo>
                <a:cubicBezTo>
                  <a:pt x="108" y="45"/>
                  <a:pt x="135" y="27"/>
                  <a:pt x="171" y="2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41" name="Google Shape;841;p13"/>
          <p:cNvSpPr/>
          <p:nvPr/>
        </p:nvSpPr>
        <p:spPr>
          <a:xfrm>
            <a:off x="7112401" y="1955204"/>
            <a:ext cx="226188" cy="413876"/>
          </a:xfrm>
          <a:custGeom>
            <a:avLst/>
            <a:gdLst/>
            <a:ahLst/>
            <a:cxnLst/>
            <a:rect l="l" t="t" r="r" b="b"/>
            <a:pathLst>
              <a:path w="415" h="757" extrusionOk="0">
                <a:moveTo>
                  <a:pt x="351" y="756"/>
                </a:moveTo>
                <a:lnTo>
                  <a:pt x="351" y="756"/>
                </a:lnTo>
                <a:cubicBezTo>
                  <a:pt x="63" y="756"/>
                  <a:pt x="63" y="756"/>
                  <a:pt x="63" y="756"/>
                </a:cubicBezTo>
                <a:cubicBezTo>
                  <a:pt x="27" y="756"/>
                  <a:pt x="0" y="729"/>
                  <a:pt x="0" y="693"/>
                </a:cubicBezTo>
                <a:cubicBezTo>
                  <a:pt x="0" y="72"/>
                  <a:pt x="0" y="72"/>
                  <a:pt x="0" y="72"/>
                </a:cubicBezTo>
                <a:cubicBezTo>
                  <a:pt x="0" y="36"/>
                  <a:pt x="27" y="0"/>
                  <a:pt x="63" y="0"/>
                </a:cubicBezTo>
                <a:cubicBezTo>
                  <a:pt x="351" y="0"/>
                  <a:pt x="351" y="0"/>
                  <a:pt x="351" y="0"/>
                </a:cubicBezTo>
                <a:cubicBezTo>
                  <a:pt x="387" y="0"/>
                  <a:pt x="414" y="36"/>
                  <a:pt x="414" y="72"/>
                </a:cubicBezTo>
                <a:cubicBezTo>
                  <a:pt x="414" y="693"/>
                  <a:pt x="414" y="693"/>
                  <a:pt x="414" y="693"/>
                </a:cubicBezTo>
                <a:cubicBezTo>
                  <a:pt x="414" y="729"/>
                  <a:pt x="387" y="756"/>
                  <a:pt x="351" y="756"/>
                </a:cubicBezTo>
                <a:close/>
                <a:moveTo>
                  <a:pt x="63" y="27"/>
                </a:moveTo>
                <a:lnTo>
                  <a:pt x="63" y="27"/>
                </a:lnTo>
                <a:cubicBezTo>
                  <a:pt x="45" y="27"/>
                  <a:pt x="27" y="45"/>
                  <a:pt x="27" y="72"/>
                </a:cubicBezTo>
                <a:cubicBezTo>
                  <a:pt x="27" y="693"/>
                  <a:pt x="27" y="693"/>
                  <a:pt x="27" y="693"/>
                </a:cubicBezTo>
                <a:cubicBezTo>
                  <a:pt x="27" y="710"/>
                  <a:pt x="45" y="729"/>
                  <a:pt x="63" y="729"/>
                </a:cubicBezTo>
                <a:cubicBezTo>
                  <a:pt x="351" y="729"/>
                  <a:pt x="351" y="729"/>
                  <a:pt x="351" y="729"/>
                </a:cubicBezTo>
                <a:cubicBezTo>
                  <a:pt x="369" y="729"/>
                  <a:pt x="387" y="710"/>
                  <a:pt x="387" y="693"/>
                </a:cubicBezTo>
                <a:cubicBezTo>
                  <a:pt x="387" y="72"/>
                  <a:pt x="387" y="72"/>
                  <a:pt x="387" y="72"/>
                </a:cubicBezTo>
                <a:cubicBezTo>
                  <a:pt x="387" y="45"/>
                  <a:pt x="369" y="27"/>
                  <a:pt x="351" y="27"/>
                </a:cubicBezTo>
                <a:lnTo>
                  <a:pt x="63" y="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42" name="Google Shape;842;p13"/>
          <p:cNvSpPr/>
          <p:nvPr/>
        </p:nvSpPr>
        <p:spPr>
          <a:xfrm>
            <a:off x="7215869" y="2292080"/>
            <a:ext cx="19250" cy="19250"/>
          </a:xfrm>
          <a:custGeom>
            <a:avLst/>
            <a:gdLst/>
            <a:ahLst/>
            <a:cxnLst/>
            <a:rect l="l" t="t" r="r" b="b"/>
            <a:pathLst>
              <a:path w="37" h="37" extrusionOk="0">
                <a:moveTo>
                  <a:pt x="18" y="36"/>
                </a:moveTo>
                <a:lnTo>
                  <a:pt x="18" y="36"/>
                </a:lnTo>
                <a:cubicBezTo>
                  <a:pt x="9" y="36"/>
                  <a:pt x="0" y="27"/>
                  <a:pt x="0" y="18"/>
                </a:cubicBezTo>
                <a:cubicBezTo>
                  <a:pt x="0" y="9"/>
                  <a:pt x="9" y="0"/>
                  <a:pt x="18" y="0"/>
                </a:cubicBezTo>
                <a:cubicBezTo>
                  <a:pt x="27" y="0"/>
                  <a:pt x="36" y="9"/>
                  <a:pt x="36" y="18"/>
                </a:cubicBezTo>
                <a:cubicBezTo>
                  <a:pt x="36" y="27"/>
                  <a:pt x="27" y="36"/>
                  <a:pt x="18" y="36"/>
                </a:cubicBezTo>
                <a:close/>
                <a:moveTo>
                  <a:pt x="18" y="9"/>
                </a:moveTo>
                <a:lnTo>
                  <a:pt x="18" y="9"/>
                </a:lnTo>
                <a:cubicBezTo>
                  <a:pt x="9" y="9"/>
                  <a:pt x="9" y="9"/>
                  <a:pt x="9" y="18"/>
                </a:cubicBezTo>
                <a:cubicBezTo>
                  <a:pt x="9" y="27"/>
                  <a:pt x="9" y="27"/>
                  <a:pt x="18" y="27"/>
                </a:cubicBezTo>
                <a:cubicBezTo>
                  <a:pt x="27" y="27"/>
                  <a:pt x="27" y="27"/>
                  <a:pt x="27" y="18"/>
                </a:cubicBezTo>
                <a:cubicBezTo>
                  <a:pt x="27" y="9"/>
                  <a:pt x="27" y="9"/>
                  <a:pt x="18" y="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43" name="Google Shape;843;p13"/>
          <p:cNvSpPr/>
          <p:nvPr/>
        </p:nvSpPr>
        <p:spPr>
          <a:xfrm>
            <a:off x="7189401" y="2003330"/>
            <a:ext cx="69781" cy="14438"/>
          </a:xfrm>
          <a:custGeom>
            <a:avLst/>
            <a:gdLst/>
            <a:ahLst/>
            <a:cxnLst/>
            <a:rect l="l" t="t" r="r" b="b"/>
            <a:pathLst>
              <a:path w="127" h="28" extrusionOk="0">
                <a:moveTo>
                  <a:pt x="108" y="27"/>
                </a:moveTo>
                <a:lnTo>
                  <a:pt x="108" y="27"/>
                </a:lnTo>
                <a:cubicBezTo>
                  <a:pt x="18" y="27"/>
                  <a:pt x="18" y="27"/>
                  <a:pt x="18" y="27"/>
                </a:cubicBezTo>
                <a:cubicBezTo>
                  <a:pt x="9" y="27"/>
                  <a:pt x="0" y="18"/>
                  <a:pt x="0" y="9"/>
                </a:cubicBezTo>
                <a:cubicBezTo>
                  <a:pt x="0" y="0"/>
                  <a:pt x="9" y="0"/>
                  <a:pt x="18" y="0"/>
                </a:cubicBezTo>
                <a:cubicBezTo>
                  <a:pt x="108" y="0"/>
                  <a:pt x="108" y="0"/>
                  <a:pt x="108" y="0"/>
                </a:cubicBezTo>
                <a:cubicBezTo>
                  <a:pt x="117" y="0"/>
                  <a:pt x="126" y="0"/>
                  <a:pt x="126" y="9"/>
                </a:cubicBezTo>
                <a:cubicBezTo>
                  <a:pt x="126" y="18"/>
                  <a:pt x="117" y="27"/>
                  <a:pt x="108" y="2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44" name="Google Shape;844;p13"/>
          <p:cNvSpPr/>
          <p:nvPr/>
        </p:nvSpPr>
        <p:spPr>
          <a:xfrm>
            <a:off x="7170151" y="2106798"/>
            <a:ext cx="98656" cy="122720"/>
          </a:xfrm>
          <a:custGeom>
            <a:avLst/>
            <a:gdLst/>
            <a:ahLst/>
            <a:cxnLst/>
            <a:rect l="l" t="t" r="r" b="b"/>
            <a:pathLst>
              <a:path w="181" h="226" extrusionOk="0">
                <a:moveTo>
                  <a:pt x="180" y="27"/>
                </a:moveTo>
                <a:lnTo>
                  <a:pt x="180" y="27"/>
                </a:lnTo>
                <a:cubicBezTo>
                  <a:pt x="180" y="18"/>
                  <a:pt x="180" y="9"/>
                  <a:pt x="180" y="0"/>
                </a:cubicBezTo>
                <a:cubicBezTo>
                  <a:pt x="171" y="0"/>
                  <a:pt x="162" y="0"/>
                  <a:pt x="162" y="0"/>
                </a:cubicBezTo>
                <a:cubicBezTo>
                  <a:pt x="90" y="72"/>
                  <a:pt x="90" y="72"/>
                  <a:pt x="90" y="72"/>
                </a:cubicBezTo>
                <a:cubicBezTo>
                  <a:pt x="18" y="0"/>
                  <a:pt x="18" y="0"/>
                  <a:pt x="18" y="0"/>
                </a:cubicBezTo>
                <a:cubicBezTo>
                  <a:pt x="18" y="0"/>
                  <a:pt x="9" y="0"/>
                  <a:pt x="0" y="0"/>
                </a:cubicBezTo>
                <a:cubicBezTo>
                  <a:pt x="0" y="9"/>
                  <a:pt x="0" y="18"/>
                  <a:pt x="0" y="18"/>
                </a:cubicBezTo>
                <a:cubicBezTo>
                  <a:pt x="81" y="99"/>
                  <a:pt x="81" y="99"/>
                  <a:pt x="81" y="99"/>
                </a:cubicBezTo>
                <a:cubicBezTo>
                  <a:pt x="81" y="117"/>
                  <a:pt x="81" y="117"/>
                  <a:pt x="81" y="117"/>
                </a:cubicBezTo>
                <a:cubicBezTo>
                  <a:pt x="54" y="117"/>
                  <a:pt x="54" y="117"/>
                  <a:pt x="54" y="117"/>
                </a:cubicBezTo>
                <a:cubicBezTo>
                  <a:pt x="45" y="117"/>
                  <a:pt x="36" y="126"/>
                  <a:pt x="36" y="126"/>
                </a:cubicBezTo>
                <a:cubicBezTo>
                  <a:pt x="36" y="135"/>
                  <a:pt x="45" y="144"/>
                  <a:pt x="54" y="144"/>
                </a:cubicBezTo>
                <a:cubicBezTo>
                  <a:pt x="81" y="144"/>
                  <a:pt x="81" y="144"/>
                  <a:pt x="81" y="144"/>
                </a:cubicBezTo>
                <a:cubicBezTo>
                  <a:pt x="81" y="153"/>
                  <a:pt x="81" y="153"/>
                  <a:pt x="81" y="153"/>
                </a:cubicBezTo>
                <a:cubicBezTo>
                  <a:pt x="54" y="153"/>
                  <a:pt x="54" y="153"/>
                  <a:pt x="54" y="153"/>
                </a:cubicBezTo>
                <a:cubicBezTo>
                  <a:pt x="45" y="153"/>
                  <a:pt x="36" y="162"/>
                  <a:pt x="36" y="171"/>
                </a:cubicBezTo>
                <a:cubicBezTo>
                  <a:pt x="36" y="180"/>
                  <a:pt x="45" y="180"/>
                  <a:pt x="54" y="180"/>
                </a:cubicBezTo>
                <a:cubicBezTo>
                  <a:pt x="81" y="180"/>
                  <a:pt x="81" y="180"/>
                  <a:pt x="81" y="180"/>
                </a:cubicBezTo>
                <a:cubicBezTo>
                  <a:pt x="81" y="207"/>
                  <a:pt x="81" y="207"/>
                  <a:pt x="81" y="207"/>
                </a:cubicBezTo>
                <a:cubicBezTo>
                  <a:pt x="81" y="216"/>
                  <a:pt x="81" y="225"/>
                  <a:pt x="90" y="225"/>
                </a:cubicBezTo>
                <a:lnTo>
                  <a:pt x="90" y="225"/>
                </a:lnTo>
                <a:cubicBezTo>
                  <a:pt x="99" y="225"/>
                  <a:pt x="108" y="216"/>
                  <a:pt x="108" y="207"/>
                </a:cubicBezTo>
                <a:cubicBezTo>
                  <a:pt x="108" y="180"/>
                  <a:pt x="108" y="180"/>
                  <a:pt x="108" y="180"/>
                </a:cubicBezTo>
                <a:cubicBezTo>
                  <a:pt x="126" y="180"/>
                  <a:pt x="126" y="180"/>
                  <a:pt x="126" y="180"/>
                </a:cubicBezTo>
                <a:cubicBezTo>
                  <a:pt x="135" y="180"/>
                  <a:pt x="144" y="180"/>
                  <a:pt x="144" y="171"/>
                </a:cubicBezTo>
                <a:cubicBezTo>
                  <a:pt x="144" y="162"/>
                  <a:pt x="135" y="153"/>
                  <a:pt x="126" y="153"/>
                </a:cubicBezTo>
                <a:cubicBezTo>
                  <a:pt x="108" y="153"/>
                  <a:pt x="108" y="153"/>
                  <a:pt x="108" y="153"/>
                </a:cubicBezTo>
                <a:cubicBezTo>
                  <a:pt x="108" y="144"/>
                  <a:pt x="108" y="144"/>
                  <a:pt x="108" y="144"/>
                </a:cubicBezTo>
                <a:cubicBezTo>
                  <a:pt x="126" y="144"/>
                  <a:pt x="126" y="144"/>
                  <a:pt x="126" y="144"/>
                </a:cubicBezTo>
                <a:cubicBezTo>
                  <a:pt x="135" y="144"/>
                  <a:pt x="144" y="135"/>
                  <a:pt x="144" y="126"/>
                </a:cubicBezTo>
                <a:cubicBezTo>
                  <a:pt x="144" y="126"/>
                  <a:pt x="135" y="117"/>
                  <a:pt x="126" y="117"/>
                </a:cubicBezTo>
                <a:cubicBezTo>
                  <a:pt x="108" y="117"/>
                  <a:pt x="108" y="117"/>
                  <a:pt x="108" y="117"/>
                </a:cubicBezTo>
                <a:cubicBezTo>
                  <a:pt x="108" y="99"/>
                  <a:pt x="108" y="99"/>
                  <a:pt x="108" y="99"/>
                </a:cubicBezTo>
                <a:lnTo>
                  <a:pt x="180" y="27"/>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45" name="Google Shape;845;p13"/>
          <p:cNvSpPr/>
          <p:nvPr/>
        </p:nvSpPr>
        <p:spPr>
          <a:xfrm>
            <a:off x="7727901" y="3405574"/>
            <a:ext cx="226188" cy="409063"/>
          </a:xfrm>
          <a:custGeom>
            <a:avLst/>
            <a:gdLst/>
            <a:ahLst/>
            <a:cxnLst/>
            <a:rect l="l" t="t" r="r" b="b"/>
            <a:pathLst>
              <a:path w="415" h="748" extrusionOk="0">
                <a:moveTo>
                  <a:pt x="351" y="747"/>
                </a:moveTo>
                <a:lnTo>
                  <a:pt x="351" y="747"/>
                </a:lnTo>
                <a:cubicBezTo>
                  <a:pt x="63" y="747"/>
                  <a:pt x="63" y="747"/>
                  <a:pt x="63" y="747"/>
                </a:cubicBezTo>
                <a:cubicBezTo>
                  <a:pt x="27" y="747"/>
                  <a:pt x="0" y="720"/>
                  <a:pt x="0" y="684"/>
                </a:cubicBezTo>
                <a:cubicBezTo>
                  <a:pt x="0" y="63"/>
                  <a:pt x="0" y="63"/>
                  <a:pt x="0" y="63"/>
                </a:cubicBezTo>
                <a:cubicBezTo>
                  <a:pt x="0" y="27"/>
                  <a:pt x="27" y="0"/>
                  <a:pt x="63" y="0"/>
                </a:cubicBezTo>
                <a:cubicBezTo>
                  <a:pt x="351" y="0"/>
                  <a:pt x="351" y="0"/>
                  <a:pt x="351" y="0"/>
                </a:cubicBezTo>
                <a:cubicBezTo>
                  <a:pt x="387" y="0"/>
                  <a:pt x="414" y="27"/>
                  <a:pt x="414" y="63"/>
                </a:cubicBezTo>
                <a:cubicBezTo>
                  <a:pt x="414" y="234"/>
                  <a:pt x="414" y="234"/>
                  <a:pt x="414" y="234"/>
                </a:cubicBezTo>
                <a:cubicBezTo>
                  <a:pt x="414" y="243"/>
                  <a:pt x="414" y="252"/>
                  <a:pt x="404" y="252"/>
                </a:cubicBezTo>
                <a:cubicBezTo>
                  <a:pt x="395" y="252"/>
                  <a:pt x="387" y="243"/>
                  <a:pt x="387" y="234"/>
                </a:cubicBezTo>
                <a:cubicBezTo>
                  <a:pt x="387" y="63"/>
                  <a:pt x="387" y="63"/>
                  <a:pt x="387" y="63"/>
                </a:cubicBezTo>
                <a:cubicBezTo>
                  <a:pt x="387" y="45"/>
                  <a:pt x="368" y="27"/>
                  <a:pt x="351" y="27"/>
                </a:cubicBezTo>
                <a:cubicBezTo>
                  <a:pt x="63" y="27"/>
                  <a:pt x="63" y="27"/>
                  <a:pt x="63" y="27"/>
                </a:cubicBezTo>
                <a:cubicBezTo>
                  <a:pt x="45" y="27"/>
                  <a:pt x="27" y="45"/>
                  <a:pt x="27" y="63"/>
                </a:cubicBezTo>
                <a:cubicBezTo>
                  <a:pt x="27" y="684"/>
                  <a:pt x="27" y="684"/>
                  <a:pt x="27" y="684"/>
                </a:cubicBezTo>
                <a:cubicBezTo>
                  <a:pt x="27" y="702"/>
                  <a:pt x="45" y="720"/>
                  <a:pt x="63" y="720"/>
                </a:cubicBezTo>
                <a:cubicBezTo>
                  <a:pt x="351" y="720"/>
                  <a:pt x="351" y="720"/>
                  <a:pt x="351" y="720"/>
                </a:cubicBezTo>
                <a:cubicBezTo>
                  <a:pt x="368" y="720"/>
                  <a:pt x="387" y="702"/>
                  <a:pt x="387" y="684"/>
                </a:cubicBezTo>
                <a:cubicBezTo>
                  <a:pt x="387" y="513"/>
                  <a:pt x="387" y="513"/>
                  <a:pt x="387" y="513"/>
                </a:cubicBezTo>
                <a:cubicBezTo>
                  <a:pt x="387" y="504"/>
                  <a:pt x="395" y="495"/>
                  <a:pt x="404" y="495"/>
                </a:cubicBezTo>
                <a:cubicBezTo>
                  <a:pt x="414" y="495"/>
                  <a:pt x="414" y="504"/>
                  <a:pt x="414" y="513"/>
                </a:cubicBezTo>
                <a:cubicBezTo>
                  <a:pt x="414" y="684"/>
                  <a:pt x="414" y="684"/>
                  <a:pt x="414" y="684"/>
                </a:cubicBezTo>
                <a:cubicBezTo>
                  <a:pt x="414" y="720"/>
                  <a:pt x="387" y="747"/>
                  <a:pt x="351" y="74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46" name="Google Shape;846;p13"/>
          <p:cNvSpPr/>
          <p:nvPr/>
        </p:nvSpPr>
        <p:spPr>
          <a:xfrm>
            <a:off x="7831369" y="3737636"/>
            <a:ext cx="19250" cy="19250"/>
          </a:xfrm>
          <a:custGeom>
            <a:avLst/>
            <a:gdLst/>
            <a:ahLst/>
            <a:cxnLst/>
            <a:rect l="l" t="t" r="r" b="b"/>
            <a:pathLst>
              <a:path w="37" h="37" extrusionOk="0">
                <a:moveTo>
                  <a:pt x="18" y="36"/>
                </a:moveTo>
                <a:lnTo>
                  <a:pt x="18" y="36"/>
                </a:lnTo>
                <a:cubicBezTo>
                  <a:pt x="9" y="36"/>
                  <a:pt x="0" y="27"/>
                  <a:pt x="0" y="18"/>
                </a:cubicBezTo>
                <a:cubicBezTo>
                  <a:pt x="0" y="9"/>
                  <a:pt x="9" y="0"/>
                  <a:pt x="18" y="0"/>
                </a:cubicBezTo>
                <a:cubicBezTo>
                  <a:pt x="27" y="0"/>
                  <a:pt x="36" y="9"/>
                  <a:pt x="36" y="18"/>
                </a:cubicBezTo>
                <a:cubicBezTo>
                  <a:pt x="36" y="27"/>
                  <a:pt x="27" y="36"/>
                  <a:pt x="18" y="36"/>
                </a:cubicBezTo>
                <a:close/>
                <a:moveTo>
                  <a:pt x="18" y="9"/>
                </a:moveTo>
                <a:lnTo>
                  <a:pt x="18" y="9"/>
                </a:lnTo>
                <a:cubicBezTo>
                  <a:pt x="9" y="9"/>
                  <a:pt x="9" y="18"/>
                  <a:pt x="9" y="18"/>
                </a:cubicBezTo>
                <a:cubicBezTo>
                  <a:pt x="9" y="27"/>
                  <a:pt x="9" y="27"/>
                  <a:pt x="18" y="27"/>
                </a:cubicBezTo>
                <a:cubicBezTo>
                  <a:pt x="18" y="27"/>
                  <a:pt x="27" y="27"/>
                  <a:pt x="27" y="18"/>
                </a:cubicBezTo>
                <a:lnTo>
                  <a:pt x="18" y="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47" name="Google Shape;847;p13"/>
          <p:cNvSpPr/>
          <p:nvPr/>
        </p:nvSpPr>
        <p:spPr>
          <a:xfrm>
            <a:off x="7807307" y="3448886"/>
            <a:ext cx="69782" cy="14438"/>
          </a:xfrm>
          <a:custGeom>
            <a:avLst/>
            <a:gdLst/>
            <a:ahLst/>
            <a:cxnLst/>
            <a:rect l="l" t="t" r="r" b="b"/>
            <a:pathLst>
              <a:path w="127" h="28" extrusionOk="0">
                <a:moveTo>
                  <a:pt x="108" y="27"/>
                </a:moveTo>
                <a:lnTo>
                  <a:pt x="108" y="27"/>
                </a:lnTo>
                <a:cubicBezTo>
                  <a:pt x="18" y="27"/>
                  <a:pt x="18" y="27"/>
                  <a:pt x="18" y="27"/>
                </a:cubicBezTo>
                <a:cubicBezTo>
                  <a:pt x="9" y="27"/>
                  <a:pt x="0" y="18"/>
                  <a:pt x="0" y="18"/>
                </a:cubicBezTo>
                <a:cubicBezTo>
                  <a:pt x="0" y="9"/>
                  <a:pt x="9" y="0"/>
                  <a:pt x="18" y="0"/>
                </a:cubicBezTo>
                <a:cubicBezTo>
                  <a:pt x="108" y="0"/>
                  <a:pt x="108" y="0"/>
                  <a:pt x="108" y="0"/>
                </a:cubicBezTo>
                <a:cubicBezTo>
                  <a:pt x="116" y="0"/>
                  <a:pt x="126" y="9"/>
                  <a:pt x="126" y="18"/>
                </a:cubicBezTo>
                <a:cubicBezTo>
                  <a:pt x="126" y="18"/>
                  <a:pt x="116" y="27"/>
                  <a:pt x="108" y="2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48" name="Google Shape;848;p13"/>
          <p:cNvSpPr/>
          <p:nvPr/>
        </p:nvSpPr>
        <p:spPr>
          <a:xfrm>
            <a:off x="7807307" y="3497011"/>
            <a:ext cx="45720" cy="221375"/>
          </a:xfrm>
          <a:custGeom>
            <a:avLst/>
            <a:gdLst/>
            <a:ahLst/>
            <a:cxnLst/>
            <a:rect l="l" t="t" r="r" b="b"/>
            <a:pathLst>
              <a:path w="82" h="406" extrusionOk="0">
                <a:moveTo>
                  <a:pt x="45" y="405"/>
                </a:moveTo>
                <a:lnTo>
                  <a:pt x="45" y="405"/>
                </a:lnTo>
                <a:cubicBezTo>
                  <a:pt x="18" y="405"/>
                  <a:pt x="0" y="387"/>
                  <a:pt x="0" y="369"/>
                </a:cubicBezTo>
                <a:cubicBezTo>
                  <a:pt x="0" y="36"/>
                  <a:pt x="0" y="36"/>
                  <a:pt x="0" y="36"/>
                </a:cubicBezTo>
                <a:cubicBezTo>
                  <a:pt x="0" y="18"/>
                  <a:pt x="18" y="0"/>
                  <a:pt x="45" y="0"/>
                </a:cubicBezTo>
                <a:cubicBezTo>
                  <a:pt x="63" y="0"/>
                  <a:pt x="81" y="18"/>
                  <a:pt x="81" y="36"/>
                </a:cubicBezTo>
                <a:cubicBezTo>
                  <a:pt x="81" y="90"/>
                  <a:pt x="81" y="90"/>
                  <a:pt x="81" y="90"/>
                </a:cubicBezTo>
                <a:cubicBezTo>
                  <a:pt x="81" y="99"/>
                  <a:pt x="72" y="99"/>
                  <a:pt x="72" y="99"/>
                </a:cubicBezTo>
                <a:cubicBezTo>
                  <a:pt x="63" y="99"/>
                  <a:pt x="54" y="99"/>
                  <a:pt x="54" y="90"/>
                </a:cubicBezTo>
                <a:cubicBezTo>
                  <a:pt x="54" y="36"/>
                  <a:pt x="54" y="36"/>
                  <a:pt x="54" y="36"/>
                </a:cubicBezTo>
                <a:cubicBezTo>
                  <a:pt x="54" y="27"/>
                  <a:pt x="54" y="18"/>
                  <a:pt x="45" y="18"/>
                </a:cubicBezTo>
                <a:cubicBezTo>
                  <a:pt x="36" y="18"/>
                  <a:pt x="27" y="27"/>
                  <a:pt x="27" y="36"/>
                </a:cubicBezTo>
                <a:cubicBezTo>
                  <a:pt x="27" y="369"/>
                  <a:pt x="27" y="369"/>
                  <a:pt x="27" y="369"/>
                </a:cubicBezTo>
                <a:cubicBezTo>
                  <a:pt x="27" y="378"/>
                  <a:pt x="36" y="387"/>
                  <a:pt x="45" y="387"/>
                </a:cubicBezTo>
                <a:cubicBezTo>
                  <a:pt x="54" y="387"/>
                  <a:pt x="54" y="378"/>
                  <a:pt x="54" y="369"/>
                </a:cubicBezTo>
                <a:cubicBezTo>
                  <a:pt x="54" y="315"/>
                  <a:pt x="54" y="315"/>
                  <a:pt x="54" y="315"/>
                </a:cubicBezTo>
                <a:cubicBezTo>
                  <a:pt x="54" y="306"/>
                  <a:pt x="63" y="306"/>
                  <a:pt x="72" y="306"/>
                </a:cubicBezTo>
                <a:cubicBezTo>
                  <a:pt x="72" y="306"/>
                  <a:pt x="81" y="306"/>
                  <a:pt x="81" y="315"/>
                </a:cubicBezTo>
                <a:cubicBezTo>
                  <a:pt x="81" y="369"/>
                  <a:pt x="81" y="369"/>
                  <a:pt x="81" y="369"/>
                </a:cubicBezTo>
                <a:cubicBezTo>
                  <a:pt x="81" y="387"/>
                  <a:pt x="63" y="405"/>
                  <a:pt x="45" y="40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49" name="Google Shape;849;p13"/>
          <p:cNvSpPr/>
          <p:nvPr/>
        </p:nvSpPr>
        <p:spPr>
          <a:xfrm>
            <a:off x="7826557" y="3542731"/>
            <a:ext cx="151595" cy="132343"/>
          </a:xfrm>
          <a:custGeom>
            <a:avLst/>
            <a:gdLst/>
            <a:ahLst/>
            <a:cxnLst/>
            <a:rect l="l" t="t" r="r" b="b"/>
            <a:pathLst>
              <a:path w="280" h="244" extrusionOk="0">
                <a:moveTo>
                  <a:pt x="260" y="243"/>
                </a:moveTo>
                <a:lnTo>
                  <a:pt x="260" y="243"/>
                </a:lnTo>
                <a:cubicBezTo>
                  <a:pt x="9" y="243"/>
                  <a:pt x="9" y="243"/>
                  <a:pt x="9" y="243"/>
                </a:cubicBezTo>
                <a:cubicBezTo>
                  <a:pt x="0" y="243"/>
                  <a:pt x="0" y="234"/>
                  <a:pt x="0" y="234"/>
                </a:cubicBezTo>
                <a:cubicBezTo>
                  <a:pt x="0" y="225"/>
                  <a:pt x="0" y="225"/>
                  <a:pt x="9" y="225"/>
                </a:cubicBezTo>
                <a:cubicBezTo>
                  <a:pt x="251" y="225"/>
                  <a:pt x="251" y="225"/>
                  <a:pt x="251" y="225"/>
                </a:cubicBezTo>
                <a:cubicBezTo>
                  <a:pt x="251" y="27"/>
                  <a:pt x="251" y="27"/>
                  <a:pt x="251" y="27"/>
                </a:cubicBezTo>
                <a:cubicBezTo>
                  <a:pt x="9" y="27"/>
                  <a:pt x="9" y="27"/>
                  <a:pt x="9" y="27"/>
                </a:cubicBezTo>
                <a:cubicBezTo>
                  <a:pt x="0" y="27"/>
                  <a:pt x="0" y="18"/>
                  <a:pt x="0" y="9"/>
                </a:cubicBezTo>
                <a:cubicBezTo>
                  <a:pt x="0" y="9"/>
                  <a:pt x="0" y="0"/>
                  <a:pt x="9" y="0"/>
                </a:cubicBezTo>
                <a:cubicBezTo>
                  <a:pt x="260" y="0"/>
                  <a:pt x="260" y="0"/>
                  <a:pt x="260" y="0"/>
                </a:cubicBezTo>
                <a:cubicBezTo>
                  <a:pt x="270" y="0"/>
                  <a:pt x="279" y="9"/>
                  <a:pt x="279" y="18"/>
                </a:cubicBezTo>
                <a:cubicBezTo>
                  <a:pt x="279" y="225"/>
                  <a:pt x="279" y="225"/>
                  <a:pt x="279" y="225"/>
                </a:cubicBezTo>
                <a:cubicBezTo>
                  <a:pt x="279" y="234"/>
                  <a:pt x="270" y="243"/>
                  <a:pt x="260" y="243"/>
                </a:cubicBezTo>
                <a:close/>
                <a:moveTo>
                  <a:pt x="260" y="27"/>
                </a:moveTo>
                <a:lnTo>
                  <a:pt x="260" y="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50" name="Google Shape;850;p13"/>
          <p:cNvSpPr/>
          <p:nvPr/>
        </p:nvSpPr>
        <p:spPr>
          <a:xfrm>
            <a:off x="7826557" y="3581231"/>
            <a:ext cx="55345" cy="55343"/>
          </a:xfrm>
          <a:custGeom>
            <a:avLst/>
            <a:gdLst/>
            <a:ahLst/>
            <a:cxnLst/>
            <a:rect l="l" t="t" r="r" b="b"/>
            <a:pathLst>
              <a:path w="100" h="100" extrusionOk="0">
                <a:moveTo>
                  <a:pt x="45" y="27"/>
                </a:moveTo>
                <a:lnTo>
                  <a:pt x="45" y="27"/>
                </a:lnTo>
                <a:cubicBezTo>
                  <a:pt x="63" y="27"/>
                  <a:pt x="72" y="36"/>
                  <a:pt x="72" y="54"/>
                </a:cubicBezTo>
                <a:cubicBezTo>
                  <a:pt x="72" y="63"/>
                  <a:pt x="63" y="81"/>
                  <a:pt x="45" y="81"/>
                </a:cubicBezTo>
                <a:cubicBezTo>
                  <a:pt x="36" y="81"/>
                  <a:pt x="18" y="63"/>
                  <a:pt x="18" y="54"/>
                </a:cubicBezTo>
                <a:cubicBezTo>
                  <a:pt x="18" y="36"/>
                  <a:pt x="36" y="27"/>
                  <a:pt x="45" y="27"/>
                </a:cubicBezTo>
                <a:lnTo>
                  <a:pt x="45" y="0"/>
                </a:lnTo>
                <a:lnTo>
                  <a:pt x="45" y="0"/>
                </a:lnTo>
                <a:cubicBezTo>
                  <a:pt x="18" y="0"/>
                  <a:pt x="0" y="27"/>
                  <a:pt x="0" y="54"/>
                </a:cubicBezTo>
                <a:cubicBezTo>
                  <a:pt x="0" y="72"/>
                  <a:pt x="18" y="99"/>
                  <a:pt x="45" y="99"/>
                </a:cubicBezTo>
                <a:cubicBezTo>
                  <a:pt x="72" y="99"/>
                  <a:pt x="99" y="72"/>
                  <a:pt x="99" y="54"/>
                </a:cubicBezTo>
                <a:cubicBezTo>
                  <a:pt x="99" y="27"/>
                  <a:pt x="72" y="0"/>
                  <a:pt x="45" y="0"/>
                </a:cubicBezTo>
                <a:lnTo>
                  <a:pt x="45" y="27"/>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51" name="Google Shape;851;p13"/>
          <p:cNvSpPr/>
          <p:nvPr/>
        </p:nvSpPr>
        <p:spPr>
          <a:xfrm>
            <a:off x="7826557" y="3566793"/>
            <a:ext cx="127532" cy="84218"/>
          </a:xfrm>
          <a:custGeom>
            <a:avLst/>
            <a:gdLst/>
            <a:ahLst/>
            <a:cxnLst/>
            <a:rect l="l" t="t" r="r" b="b"/>
            <a:pathLst>
              <a:path w="235" h="154" extrusionOk="0">
                <a:moveTo>
                  <a:pt x="198" y="153"/>
                </a:moveTo>
                <a:lnTo>
                  <a:pt x="198" y="153"/>
                </a:lnTo>
                <a:cubicBezTo>
                  <a:pt x="9" y="153"/>
                  <a:pt x="9" y="153"/>
                  <a:pt x="9" y="153"/>
                </a:cubicBezTo>
                <a:cubicBezTo>
                  <a:pt x="0" y="153"/>
                  <a:pt x="0" y="153"/>
                  <a:pt x="0" y="144"/>
                </a:cubicBezTo>
                <a:cubicBezTo>
                  <a:pt x="0" y="144"/>
                  <a:pt x="0" y="135"/>
                  <a:pt x="9" y="135"/>
                </a:cubicBezTo>
                <a:cubicBezTo>
                  <a:pt x="188" y="135"/>
                  <a:pt x="188" y="135"/>
                  <a:pt x="188" y="135"/>
                </a:cubicBezTo>
                <a:cubicBezTo>
                  <a:pt x="198" y="126"/>
                  <a:pt x="207" y="117"/>
                  <a:pt x="215" y="117"/>
                </a:cubicBezTo>
                <a:cubicBezTo>
                  <a:pt x="215" y="36"/>
                  <a:pt x="215" y="36"/>
                  <a:pt x="215" y="36"/>
                </a:cubicBezTo>
                <a:cubicBezTo>
                  <a:pt x="207" y="36"/>
                  <a:pt x="198" y="27"/>
                  <a:pt x="188" y="18"/>
                </a:cubicBezTo>
                <a:cubicBezTo>
                  <a:pt x="9" y="18"/>
                  <a:pt x="9" y="18"/>
                  <a:pt x="9" y="18"/>
                </a:cubicBezTo>
                <a:cubicBezTo>
                  <a:pt x="0" y="18"/>
                  <a:pt x="0" y="18"/>
                  <a:pt x="0" y="9"/>
                </a:cubicBezTo>
                <a:cubicBezTo>
                  <a:pt x="0" y="0"/>
                  <a:pt x="0" y="0"/>
                  <a:pt x="9" y="0"/>
                </a:cubicBezTo>
                <a:cubicBezTo>
                  <a:pt x="198" y="0"/>
                  <a:pt x="198" y="0"/>
                  <a:pt x="198" y="0"/>
                </a:cubicBezTo>
                <a:cubicBezTo>
                  <a:pt x="207" y="0"/>
                  <a:pt x="215" y="0"/>
                  <a:pt x="215" y="9"/>
                </a:cubicBezTo>
                <a:cubicBezTo>
                  <a:pt x="215" y="18"/>
                  <a:pt x="215" y="18"/>
                  <a:pt x="224" y="18"/>
                </a:cubicBezTo>
                <a:lnTo>
                  <a:pt x="234" y="27"/>
                </a:lnTo>
                <a:cubicBezTo>
                  <a:pt x="234" y="126"/>
                  <a:pt x="234" y="126"/>
                  <a:pt x="234" y="126"/>
                </a:cubicBezTo>
                <a:cubicBezTo>
                  <a:pt x="234" y="135"/>
                  <a:pt x="224" y="135"/>
                  <a:pt x="224" y="135"/>
                </a:cubicBezTo>
                <a:cubicBezTo>
                  <a:pt x="215" y="135"/>
                  <a:pt x="215" y="144"/>
                  <a:pt x="215" y="144"/>
                </a:cubicBezTo>
                <a:cubicBezTo>
                  <a:pt x="215" y="153"/>
                  <a:pt x="207" y="153"/>
                  <a:pt x="198" y="153"/>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52" name="Google Shape;852;p13"/>
          <p:cNvSpPr/>
          <p:nvPr/>
        </p:nvSpPr>
        <p:spPr>
          <a:xfrm>
            <a:off x="7155813" y="4843212"/>
            <a:ext cx="231000" cy="406658"/>
          </a:xfrm>
          <a:custGeom>
            <a:avLst/>
            <a:gdLst/>
            <a:ahLst/>
            <a:cxnLst/>
            <a:rect l="l" t="t" r="r" b="b"/>
            <a:pathLst>
              <a:path w="424" h="747" extrusionOk="0">
                <a:moveTo>
                  <a:pt x="351" y="746"/>
                </a:moveTo>
                <a:lnTo>
                  <a:pt x="351" y="746"/>
                </a:lnTo>
                <a:cubicBezTo>
                  <a:pt x="72" y="746"/>
                  <a:pt x="72" y="746"/>
                  <a:pt x="72" y="746"/>
                </a:cubicBezTo>
                <a:cubicBezTo>
                  <a:pt x="36" y="746"/>
                  <a:pt x="0" y="719"/>
                  <a:pt x="0" y="683"/>
                </a:cubicBezTo>
                <a:cubicBezTo>
                  <a:pt x="0" y="62"/>
                  <a:pt x="0" y="62"/>
                  <a:pt x="0" y="62"/>
                </a:cubicBezTo>
                <a:cubicBezTo>
                  <a:pt x="0" y="26"/>
                  <a:pt x="36" y="0"/>
                  <a:pt x="72" y="0"/>
                </a:cubicBezTo>
                <a:cubicBezTo>
                  <a:pt x="351" y="0"/>
                  <a:pt x="351" y="0"/>
                  <a:pt x="351" y="0"/>
                </a:cubicBezTo>
                <a:cubicBezTo>
                  <a:pt x="396" y="0"/>
                  <a:pt x="423" y="26"/>
                  <a:pt x="423" y="62"/>
                </a:cubicBezTo>
                <a:cubicBezTo>
                  <a:pt x="423" y="683"/>
                  <a:pt x="423" y="683"/>
                  <a:pt x="423" y="683"/>
                </a:cubicBezTo>
                <a:cubicBezTo>
                  <a:pt x="423" y="719"/>
                  <a:pt x="396" y="746"/>
                  <a:pt x="351" y="746"/>
                </a:cubicBezTo>
                <a:close/>
                <a:moveTo>
                  <a:pt x="72" y="26"/>
                </a:moveTo>
                <a:lnTo>
                  <a:pt x="72" y="26"/>
                </a:lnTo>
                <a:cubicBezTo>
                  <a:pt x="45" y="26"/>
                  <a:pt x="27" y="45"/>
                  <a:pt x="27" y="62"/>
                </a:cubicBezTo>
                <a:cubicBezTo>
                  <a:pt x="27" y="683"/>
                  <a:pt x="27" y="683"/>
                  <a:pt x="27" y="683"/>
                </a:cubicBezTo>
                <a:cubicBezTo>
                  <a:pt x="27" y="701"/>
                  <a:pt x="45" y="719"/>
                  <a:pt x="72" y="719"/>
                </a:cubicBezTo>
                <a:cubicBezTo>
                  <a:pt x="351" y="719"/>
                  <a:pt x="351" y="719"/>
                  <a:pt x="351" y="719"/>
                </a:cubicBezTo>
                <a:cubicBezTo>
                  <a:pt x="378" y="719"/>
                  <a:pt x="396" y="701"/>
                  <a:pt x="396" y="683"/>
                </a:cubicBezTo>
                <a:cubicBezTo>
                  <a:pt x="396" y="62"/>
                  <a:pt x="396" y="62"/>
                  <a:pt x="396" y="62"/>
                </a:cubicBezTo>
                <a:cubicBezTo>
                  <a:pt x="396" y="45"/>
                  <a:pt x="378" y="26"/>
                  <a:pt x="351" y="26"/>
                </a:cubicBezTo>
                <a:lnTo>
                  <a:pt x="72" y="2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53" name="Google Shape;853;p13"/>
          <p:cNvSpPr/>
          <p:nvPr/>
        </p:nvSpPr>
        <p:spPr>
          <a:xfrm>
            <a:off x="7264094" y="5177682"/>
            <a:ext cx="19250" cy="19250"/>
          </a:xfrm>
          <a:custGeom>
            <a:avLst/>
            <a:gdLst/>
            <a:ahLst/>
            <a:cxnLst/>
            <a:rect l="l" t="t" r="r" b="b"/>
            <a:pathLst>
              <a:path w="37" h="37" extrusionOk="0">
                <a:moveTo>
                  <a:pt x="18" y="36"/>
                </a:moveTo>
                <a:lnTo>
                  <a:pt x="18" y="36"/>
                </a:lnTo>
                <a:cubicBezTo>
                  <a:pt x="0" y="36"/>
                  <a:pt x="0" y="27"/>
                  <a:pt x="0" y="18"/>
                </a:cubicBezTo>
                <a:cubicBezTo>
                  <a:pt x="0" y="9"/>
                  <a:pt x="0" y="0"/>
                  <a:pt x="18" y="0"/>
                </a:cubicBezTo>
                <a:cubicBezTo>
                  <a:pt x="27" y="0"/>
                  <a:pt x="36" y="9"/>
                  <a:pt x="36" y="18"/>
                </a:cubicBezTo>
                <a:cubicBezTo>
                  <a:pt x="36" y="27"/>
                  <a:pt x="27" y="36"/>
                  <a:pt x="18" y="36"/>
                </a:cubicBezTo>
                <a:close/>
                <a:moveTo>
                  <a:pt x="18" y="9"/>
                </a:moveTo>
                <a:lnTo>
                  <a:pt x="18" y="9"/>
                </a:lnTo>
                <a:cubicBezTo>
                  <a:pt x="9" y="9"/>
                  <a:pt x="9" y="9"/>
                  <a:pt x="9" y="18"/>
                </a:cubicBezTo>
                <a:cubicBezTo>
                  <a:pt x="9" y="27"/>
                  <a:pt x="9" y="27"/>
                  <a:pt x="18" y="27"/>
                </a:cubicBezTo>
                <a:cubicBezTo>
                  <a:pt x="18" y="27"/>
                  <a:pt x="27" y="27"/>
                  <a:pt x="27" y="18"/>
                </a:cubicBezTo>
                <a:cubicBezTo>
                  <a:pt x="27" y="9"/>
                  <a:pt x="18" y="9"/>
                  <a:pt x="18" y="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54" name="Google Shape;854;p13"/>
          <p:cNvSpPr/>
          <p:nvPr/>
        </p:nvSpPr>
        <p:spPr>
          <a:xfrm>
            <a:off x="7240031" y="4888932"/>
            <a:ext cx="64970" cy="14438"/>
          </a:xfrm>
          <a:custGeom>
            <a:avLst/>
            <a:gdLst/>
            <a:ahLst/>
            <a:cxnLst/>
            <a:rect l="l" t="t" r="r" b="b"/>
            <a:pathLst>
              <a:path w="118" h="28" extrusionOk="0">
                <a:moveTo>
                  <a:pt x="108" y="27"/>
                </a:moveTo>
                <a:lnTo>
                  <a:pt x="108" y="27"/>
                </a:lnTo>
                <a:cubicBezTo>
                  <a:pt x="9" y="27"/>
                  <a:pt x="9" y="27"/>
                  <a:pt x="9" y="27"/>
                </a:cubicBezTo>
                <a:cubicBezTo>
                  <a:pt x="9" y="27"/>
                  <a:pt x="0" y="17"/>
                  <a:pt x="0" y="8"/>
                </a:cubicBezTo>
                <a:lnTo>
                  <a:pt x="9" y="0"/>
                </a:lnTo>
                <a:cubicBezTo>
                  <a:pt x="108" y="0"/>
                  <a:pt x="108" y="0"/>
                  <a:pt x="108" y="0"/>
                </a:cubicBezTo>
                <a:cubicBezTo>
                  <a:pt x="117" y="0"/>
                  <a:pt x="117" y="8"/>
                  <a:pt x="117" y="8"/>
                </a:cubicBezTo>
                <a:cubicBezTo>
                  <a:pt x="117" y="17"/>
                  <a:pt x="117" y="27"/>
                  <a:pt x="108" y="2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55" name="Google Shape;855;p13"/>
          <p:cNvSpPr/>
          <p:nvPr/>
        </p:nvSpPr>
        <p:spPr>
          <a:xfrm>
            <a:off x="7201531" y="4965932"/>
            <a:ext cx="137157" cy="158813"/>
          </a:xfrm>
          <a:custGeom>
            <a:avLst/>
            <a:gdLst/>
            <a:ahLst/>
            <a:cxnLst/>
            <a:rect l="l" t="t" r="r" b="b"/>
            <a:pathLst>
              <a:path w="253" h="289" extrusionOk="0">
                <a:moveTo>
                  <a:pt x="126" y="288"/>
                </a:moveTo>
                <a:lnTo>
                  <a:pt x="126" y="288"/>
                </a:lnTo>
                <a:lnTo>
                  <a:pt x="126" y="288"/>
                </a:lnTo>
                <a:cubicBezTo>
                  <a:pt x="126" y="288"/>
                  <a:pt x="72" y="270"/>
                  <a:pt x="54" y="234"/>
                </a:cubicBezTo>
                <a:cubicBezTo>
                  <a:pt x="18" y="180"/>
                  <a:pt x="9" y="99"/>
                  <a:pt x="0" y="72"/>
                </a:cubicBezTo>
                <a:cubicBezTo>
                  <a:pt x="0" y="64"/>
                  <a:pt x="9" y="54"/>
                  <a:pt x="9" y="45"/>
                </a:cubicBezTo>
                <a:cubicBezTo>
                  <a:pt x="18" y="45"/>
                  <a:pt x="18" y="36"/>
                  <a:pt x="27" y="36"/>
                </a:cubicBezTo>
                <a:cubicBezTo>
                  <a:pt x="72" y="36"/>
                  <a:pt x="99" y="18"/>
                  <a:pt x="117" y="9"/>
                </a:cubicBezTo>
                <a:cubicBezTo>
                  <a:pt x="126" y="0"/>
                  <a:pt x="135" y="0"/>
                  <a:pt x="144" y="9"/>
                </a:cubicBezTo>
                <a:cubicBezTo>
                  <a:pt x="162" y="18"/>
                  <a:pt x="189" y="36"/>
                  <a:pt x="225" y="36"/>
                </a:cubicBezTo>
                <a:cubicBezTo>
                  <a:pt x="234" y="36"/>
                  <a:pt x="243" y="45"/>
                  <a:pt x="252" y="45"/>
                </a:cubicBezTo>
                <a:cubicBezTo>
                  <a:pt x="252" y="54"/>
                  <a:pt x="252" y="64"/>
                  <a:pt x="252" y="72"/>
                </a:cubicBezTo>
                <a:cubicBezTo>
                  <a:pt x="252" y="99"/>
                  <a:pt x="243" y="180"/>
                  <a:pt x="207" y="234"/>
                </a:cubicBezTo>
                <a:cubicBezTo>
                  <a:pt x="180" y="270"/>
                  <a:pt x="135" y="288"/>
                  <a:pt x="135" y="288"/>
                </a:cubicBezTo>
                <a:cubicBezTo>
                  <a:pt x="135" y="288"/>
                  <a:pt x="135" y="288"/>
                  <a:pt x="126" y="288"/>
                </a:cubicBezTo>
                <a:close/>
                <a:moveTo>
                  <a:pt x="126" y="270"/>
                </a:moveTo>
                <a:lnTo>
                  <a:pt x="126" y="270"/>
                </a:lnTo>
                <a:close/>
                <a:moveTo>
                  <a:pt x="126" y="28"/>
                </a:moveTo>
                <a:lnTo>
                  <a:pt x="126" y="28"/>
                </a:lnTo>
                <a:lnTo>
                  <a:pt x="126" y="28"/>
                </a:lnTo>
                <a:cubicBezTo>
                  <a:pt x="108" y="36"/>
                  <a:pt x="81" y="54"/>
                  <a:pt x="27" y="64"/>
                </a:cubicBezTo>
                <a:lnTo>
                  <a:pt x="27" y="64"/>
                </a:lnTo>
                <a:lnTo>
                  <a:pt x="27" y="64"/>
                </a:lnTo>
                <a:cubicBezTo>
                  <a:pt x="27" y="99"/>
                  <a:pt x="45" y="171"/>
                  <a:pt x="72" y="225"/>
                </a:cubicBezTo>
                <a:cubicBezTo>
                  <a:pt x="90" y="243"/>
                  <a:pt x="117" y="261"/>
                  <a:pt x="126" y="270"/>
                </a:cubicBezTo>
                <a:cubicBezTo>
                  <a:pt x="144" y="261"/>
                  <a:pt x="171" y="243"/>
                  <a:pt x="180" y="225"/>
                </a:cubicBezTo>
                <a:cubicBezTo>
                  <a:pt x="216" y="171"/>
                  <a:pt x="225" y="99"/>
                  <a:pt x="234" y="64"/>
                </a:cubicBezTo>
                <a:lnTo>
                  <a:pt x="234" y="64"/>
                </a:lnTo>
                <a:lnTo>
                  <a:pt x="225" y="64"/>
                </a:lnTo>
                <a:cubicBezTo>
                  <a:pt x="180" y="54"/>
                  <a:pt x="144" y="36"/>
                  <a:pt x="135" y="28"/>
                </a:cubicBezTo>
                <a:lnTo>
                  <a:pt x="126" y="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56" name="Google Shape;856;p13"/>
          <p:cNvSpPr/>
          <p:nvPr/>
        </p:nvSpPr>
        <p:spPr>
          <a:xfrm>
            <a:off x="7244844" y="5040525"/>
            <a:ext cx="55345" cy="40907"/>
          </a:xfrm>
          <a:custGeom>
            <a:avLst/>
            <a:gdLst/>
            <a:ahLst/>
            <a:cxnLst/>
            <a:rect l="l" t="t" r="r" b="b"/>
            <a:pathLst>
              <a:path w="100" h="73" extrusionOk="0">
                <a:moveTo>
                  <a:pt x="72" y="72"/>
                </a:moveTo>
                <a:lnTo>
                  <a:pt x="72" y="72"/>
                </a:lnTo>
                <a:cubicBezTo>
                  <a:pt x="18" y="72"/>
                  <a:pt x="18" y="72"/>
                  <a:pt x="18" y="72"/>
                </a:cubicBezTo>
                <a:cubicBezTo>
                  <a:pt x="9" y="72"/>
                  <a:pt x="0" y="63"/>
                  <a:pt x="0" y="54"/>
                </a:cubicBezTo>
                <a:cubicBezTo>
                  <a:pt x="0" y="27"/>
                  <a:pt x="0" y="27"/>
                  <a:pt x="0" y="27"/>
                </a:cubicBezTo>
                <a:cubicBezTo>
                  <a:pt x="0" y="9"/>
                  <a:pt x="9" y="0"/>
                  <a:pt x="18" y="0"/>
                </a:cubicBezTo>
                <a:cubicBezTo>
                  <a:pt x="72" y="0"/>
                  <a:pt x="72" y="0"/>
                  <a:pt x="72" y="0"/>
                </a:cubicBezTo>
                <a:cubicBezTo>
                  <a:pt x="90" y="0"/>
                  <a:pt x="99" y="9"/>
                  <a:pt x="99" y="27"/>
                </a:cubicBezTo>
                <a:cubicBezTo>
                  <a:pt x="99" y="54"/>
                  <a:pt x="99" y="54"/>
                  <a:pt x="99" y="54"/>
                </a:cubicBezTo>
                <a:cubicBezTo>
                  <a:pt x="99" y="63"/>
                  <a:pt x="90" y="72"/>
                  <a:pt x="72" y="72"/>
                </a:cubicBezTo>
                <a:close/>
                <a:moveTo>
                  <a:pt x="18" y="54"/>
                </a:moveTo>
                <a:lnTo>
                  <a:pt x="18" y="54"/>
                </a:lnTo>
                <a:cubicBezTo>
                  <a:pt x="72" y="54"/>
                  <a:pt x="72" y="54"/>
                  <a:pt x="72" y="54"/>
                </a:cubicBezTo>
                <a:cubicBezTo>
                  <a:pt x="72" y="27"/>
                  <a:pt x="72" y="27"/>
                  <a:pt x="72" y="27"/>
                </a:cubicBezTo>
                <a:cubicBezTo>
                  <a:pt x="18" y="27"/>
                  <a:pt x="18" y="27"/>
                  <a:pt x="18" y="27"/>
                </a:cubicBezTo>
                <a:lnTo>
                  <a:pt x="18" y="5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57" name="Google Shape;857;p13"/>
          <p:cNvSpPr/>
          <p:nvPr/>
        </p:nvSpPr>
        <p:spPr>
          <a:xfrm>
            <a:off x="7249656" y="5009244"/>
            <a:ext cx="45720" cy="45718"/>
          </a:xfrm>
          <a:custGeom>
            <a:avLst/>
            <a:gdLst/>
            <a:ahLst/>
            <a:cxnLst/>
            <a:rect l="l" t="t" r="r" b="b"/>
            <a:pathLst>
              <a:path w="82" h="82" extrusionOk="0">
                <a:moveTo>
                  <a:pt x="72" y="81"/>
                </a:moveTo>
                <a:lnTo>
                  <a:pt x="72" y="81"/>
                </a:lnTo>
                <a:cubicBezTo>
                  <a:pt x="63" y="81"/>
                  <a:pt x="63" y="72"/>
                  <a:pt x="54" y="63"/>
                </a:cubicBezTo>
                <a:cubicBezTo>
                  <a:pt x="54" y="45"/>
                  <a:pt x="54" y="45"/>
                  <a:pt x="54" y="45"/>
                </a:cubicBezTo>
                <a:cubicBezTo>
                  <a:pt x="54" y="36"/>
                  <a:pt x="54" y="27"/>
                  <a:pt x="36" y="27"/>
                </a:cubicBezTo>
                <a:cubicBezTo>
                  <a:pt x="27" y="27"/>
                  <a:pt x="18" y="36"/>
                  <a:pt x="18" y="45"/>
                </a:cubicBezTo>
                <a:cubicBezTo>
                  <a:pt x="18" y="63"/>
                  <a:pt x="18" y="63"/>
                  <a:pt x="18" y="63"/>
                </a:cubicBezTo>
                <a:cubicBezTo>
                  <a:pt x="18" y="72"/>
                  <a:pt x="18" y="81"/>
                  <a:pt x="9" y="81"/>
                </a:cubicBezTo>
                <a:lnTo>
                  <a:pt x="9" y="81"/>
                </a:lnTo>
                <a:cubicBezTo>
                  <a:pt x="0" y="81"/>
                  <a:pt x="0" y="72"/>
                  <a:pt x="0" y="63"/>
                </a:cubicBezTo>
                <a:cubicBezTo>
                  <a:pt x="0" y="45"/>
                  <a:pt x="0" y="45"/>
                  <a:pt x="0" y="45"/>
                </a:cubicBezTo>
                <a:cubicBezTo>
                  <a:pt x="0" y="27"/>
                  <a:pt x="18" y="0"/>
                  <a:pt x="36" y="0"/>
                </a:cubicBezTo>
                <a:cubicBezTo>
                  <a:pt x="63" y="0"/>
                  <a:pt x="81" y="27"/>
                  <a:pt x="81" y="45"/>
                </a:cubicBezTo>
                <a:cubicBezTo>
                  <a:pt x="81" y="63"/>
                  <a:pt x="81" y="63"/>
                  <a:pt x="81" y="63"/>
                </a:cubicBezTo>
                <a:cubicBezTo>
                  <a:pt x="81" y="72"/>
                  <a:pt x="81" y="81"/>
                  <a:pt x="72" y="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grpSp>
        <p:nvGrpSpPr>
          <p:cNvPr id="858" name="Google Shape;858;p13"/>
          <p:cNvGrpSpPr/>
          <p:nvPr/>
        </p:nvGrpSpPr>
        <p:grpSpPr>
          <a:xfrm>
            <a:off x="3789473" y="3371504"/>
            <a:ext cx="332157" cy="373952"/>
            <a:chOff x="7634998" y="8292728"/>
            <a:chExt cx="726686" cy="818126"/>
          </a:xfrm>
        </p:grpSpPr>
        <p:sp>
          <p:nvSpPr>
            <p:cNvPr id="859" name="Google Shape;859;p13"/>
            <p:cNvSpPr/>
            <p:nvPr/>
          </p:nvSpPr>
          <p:spPr>
            <a:xfrm>
              <a:off x="7798623" y="8490039"/>
              <a:ext cx="563061" cy="423500"/>
            </a:xfrm>
            <a:custGeom>
              <a:avLst/>
              <a:gdLst/>
              <a:ahLst/>
              <a:cxnLst/>
              <a:rect l="l" t="t" r="r" b="b"/>
              <a:pathLst>
                <a:path w="514" h="388" extrusionOk="0">
                  <a:moveTo>
                    <a:pt x="486" y="387"/>
                  </a:moveTo>
                  <a:lnTo>
                    <a:pt x="486" y="387"/>
                  </a:lnTo>
                  <a:cubicBezTo>
                    <a:pt x="36" y="387"/>
                    <a:pt x="36" y="387"/>
                    <a:pt x="36" y="387"/>
                  </a:cubicBezTo>
                  <a:cubicBezTo>
                    <a:pt x="18" y="387"/>
                    <a:pt x="0" y="378"/>
                    <a:pt x="0" y="351"/>
                  </a:cubicBezTo>
                  <a:cubicBezTo>
                    <a:pt x="0" y="36"/>
                    <a:pt x="0" y="36"/>
                    <a:pt x="0" y="36"/>
                  </a:cubicBezTo>
                  <a:cubicBezTo>
                    <a:pt x="0" y="18"/>
                    <a:pt x="18" y="0"/>
                    <a:pt x="36" y="0"/>
                  </a:cubicBezTo>
                  <a:cubicBezTo>
                    <a:pt x="486" y="0"/>
                    <a:pt x="486" y="0"/>
                    <a:pt x="486" y="0"/>
                  </a:cubicBezTo>
                  <a:cubicBezTo>
                    <a:pt x="504" y="0"/>
                    <a:pt x="513" y="18"/>
                    <a:pt x="513" y="36"/>
                  </a:cubicBezTo>
                  <a:cubicBezTo>
                    <a:pt x="513" y="351"/>
                    <a:pt x="513" y="351"/>
                    <a:pt x="513" y="351"/>
                  </a:cubicBezTo>
                  <a:cubicBezTo>
                    <a:pt x="513" y="378"/>
                    <a:pt x="504" y="387"/>
                    <a:pt x="486" y="387"/>
                  </a:cubicBezTo>
                  <a:close/>
                  <a:moveTo>
                    <a:pt x="36" y="27"/>
                  </a:moveTo>
                  <a:lnTo>
                    <a:pt x="36" y="27"/>
                  </a:lnTo>
                  <a:cubicBezTo>
                    <a:pt x="36" y="27"/>
                    <a:pt x="28" y="27"/>
                    <a:pt x="28" y="36"/>
                  </a:cubicBezTo>
                  <a:cubicBezTo>
                    <a:pt x="28" y="351"/>
                    <a:pt x="28" y="351"/>
                    <a:pt x="28" y="351"/>
                  </a:cubicBezTo>
                  <a:cubicBezTo>
                    <a:pt x="28" y="360"/>
                    <a:pt x="36" y="369"/>
                    <a:pt x="36" y="369"/>
                  </a:cubicBezTo>
                  <a:cubicBezTo>
                    <a:pt x="486" y="369"/>
                    <a:pt x="486" y="369"/>
                    <a:pt x="486" y="369"/>
                  </a:cubicBezTo>
                  <a:cubicBezTo>
                    <a:pt x="486" y="369"/>
                    <a:pt x="495" y="360"/>
                    <a:pt x="495" y="351"/>
                  </a:cubicBezTo>
                  <a:cubicBezTo>
                    <a:pt x="495" y="36"/>
                    <a:pt x="495" y="36"/>
                    <a:pt x="495" y="36"/>
                  </a:cubicBezTo>
                  <a:cubicBezTo>
                    <a:pt x="495" y="27"/>
                    <a:pt x="486" y="27"/>
                    <a:pt x="486" y="27"/>
                  </a:cubicBezTo>
                  <a:lnTo>
                    <a:pt x="36" y="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60" name="Google Shape;860;p13"/>
            <p:cNvSpPr/>
            <p:nvPr/>
          </p:nvSpPr>
          <p:spPr>
            <a:xfrm>
              <a:off x="7798623" y="8562228"/>
              <a:ext cx="563061" cy="19250"/>
            </a:xfrm>
            <a:custGeom>
              <a:avLst/>
              <a:gdLst/>
              <a:ahLst/>
              <a:cxnLst/>
              <a:rect l="l" t="t" r="r" b="b"/>
              <a:pathLst>
                <a:path w="514" h="19" extrusionOk="0">
                  <a:moveTo>
                    <a:pt x="504" y="18"/>
                  </a:moveTo>
                  <a:lnTo>
                    <a:pt x="504" y="18"/>
                  </a:lnTo>
                  <a:cubicBezTo>
                    <a:pt x="18" y="18"/>
                    <a:pt x="18" y="18"/>
                    <a:pt x="18" y="18"/>
                  </a:cubicBezTo>
                  <a:cubicBezTo>
                    <a:pt x="9" y="18"/>
                    <a:pt x="0" y="18"/>
                    <a:pt x="0" y="9"/>
                  </a:cubicBezTo>
                  <a:cubicBezTo>
                    <a:pt x="0" y="0"/>
                    <a:pt x="9" y="0"/>
                    <a:pt x="18" y="0"/>
                  </a:cubicBezTo>
                  <a:cubicBezTo>
                    <a:pt x="504" y="0"/>
                    <a:pt x="504" y="0"/>
                    <a:pt x="504" y="0"/>
                  </a:cubicBezTo>
                  <a:cubicBezTo>
                    <a:pt x="513" y="0"/>
                    <a:pt x="513" y="0"/>
                    <a:pt x="513" y="9"/>
                  </a:cubicBezTo>
                  <a:cubicBezTo>
                    <a:pt x="513" y="18"/>
                    <a:pt x="513" y="18"/>
                    <a:pt x="504" y="18"/>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61" name="Google Shape;861;p13"/>
            <p:cNvSpPr/>
            <p:nvPr/>
          </p:nvSpPr>
          <p:spPr>
            <a:xfrm>
              <a:off x="7798623" y="8629603"/>
              <a:ext cx="563061" cy="19250"/>
            </a:xfrm>
            <a:custGeom>
              <a:avLst/>
              <a:gdLst/>
              <a:ahLst/>
              <a:cxnLst/>
              <a:rect l="l" t="t" r="r" b="b"/>
              <a:pathLst>
                <a:path w="514" h="19" extrusionOk="0">
                  <a:moveTo>
                    <a:pt x="504" y="18"/>
                  </a:moveTo>
                  <a:lnTo>
                    <a:pt x="504" y="18"/>
                  </a:lnTo>
                  <a:cubicBezTo>
                    <a:pt x="18" y="18"/>
                    <a:pt x="18" y="18"/>
                    <a:pt x="18" y="18"/>
                  </a:cubicBezTo>
                  <a:cubicBezTo>
                    <a:pt x="9" y="18"/>
                    <a:pt x="0" y="18"/>
                    <a:pt x="0" y="9"/>
                  </a:cubicBezTo>
                  <a:cubicBezTo>
                    <a:pt x="0" y="0"/>
                    <a:pt x="9" y="0"/>
                    <a:pt x="18" y="0"/>
                  </a:cubicBezTo>
                  <a:cubicBezTo>
                    <a:pt x="504" y="0"/>
                    <a:pt x="504" y="0"/>
                    <a:pt x="504" y="0"/>
                  </a:cubicBezTo>
                  <a:cubicBezTo>
                    <a:pt x="513" y="0"/>
                    <a:pt x="513" y="0"/>
                    <a:pt x="513" y="9"/>
                  </a:cubicBezTo>
                  <a:cubicBezTo>
                    <a:pt x="513" y="18"/>
                    <a:pt x="513" y="18"/>
                    <a:pt x="504" y="18"/>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62" name="Google Shape;862;p13"/>
            <p:cNvSpPr/>
            <p:nvPr/>
          </p:nvSpPr>
          <p:spPr>
            <a:xfrm>
              <a:off x="8173999" y="8754728"/>
              <a:ext cx="129936" cy="101061"/>
            </a:xfrm>
            <a:custGeom>
              <a:avLst/>
              <a:gdLst/>
              <a:ahLst/>
              <a:cxnLst/>
              <a:rect l="l" t="t" r="r" b="b"/>
              <a:pathLst>
                <a:path w="118" h="91" extrusionOk="0">
                  <a:moveTo>
                    <a:pt x="99" y="90"/>
                  </a:moveTo>
                  <a:lnTo>
                    <a:pt x="99" y="90"/>
                  </a:lnTo>
                  <a:cubicBezTo>
                    <a:pt x="9" y="90"/>
                    <a:pt x="9" y="90"/>
                    <a:pt x="9" y="90"/>
                  </a:cubicBezTo>
                  <a:cubicBezTo>
                    <a:pt x="0" y="90"/>
                    <a:pt x="0" y="81"/>
                    <a:pt x="0" y="72"/>
                  </a:cubicBezTo>
                  <a:cubicBezTo>
                    <a:pt x="0" y="18"/>
                    <a:pt x="0" y="18"/>
                    <a:pt x="0" y="18"/>
                  </a:cubicBezTo>
                  <a:cubicBezTo>
                    <a:pt x="0" y="9"/>
                    <a:pt x="0" y="0"/>
                    <a:pt x="9" y="0"/>
                  </a:cubicBezTo>
                  <a:cubicBezTo>
                    <a:pt x="99" y="0"/>
                    <a:pt x="99" y="0"/>
                    <a:pt x="99" y="0"/>
                  </a:cubicBezTo>
                  <a:cubicBezTo>
                    <a:pt x="108" y="0"/>
                    <a:pt x="117" y="9"/>
                    <a:pt x="117" y="18"/>
                  </a:cubicBezTo>
                  <a:cubicBezTo>
                    <a:pt x="117" y="72"/>
                    <a:pt x="117" y="72"/>
                    <a:pt x="117" y="72"/>
                  </a:cubicBezTo>
                  <a:cubicBezTo>
                    <a:pt x="117" y="81"/>
                    <a:pt x="108" y="90"/>
                    <a:pt x="99" y="90"/>
                  </a:cubicBezTo>
                  <a:close/>
                  <a:moveTo>
                    <a:pt x="18" y="63"/>
                  </a:moveTo>
                  <a:lnTo>
                    <a:pt x="18" y="63"/>
                  </a:lnTo>
                  <a:cubicBezTo>
                    <a:pt x="90" y="63"/>
                    <a:pt x="90" y="63"/>
                    <a:pt x="90" y="63"/>
                  </a:cubicBezTo>
                  <a:cubicBezTo>
                    <a:pt x="90" y="27"/>
                    <a:pt x="90" y="27"/>
                    <a:pt x="90" y="27"/>
                  </a:cubicBezTo>
                  <a:cubicBezTo>
                    <a:pt x="18" y="27"/>
                    <a:pt x="18" y="27"/>
                    <a:pt x="18" y="27"/>
                  </a:cubicBezTo>
                  <a:lnTo>
                    <a:pt x="18" y="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63" name="Google Shape;863;p13"/>
            <p:cNvSpPr/>
            <p:nvPr/>
          </p:nvSpPr>
          <p:spPr>
            <a:xfrm>
              <a:off x="7870809" y="8754728"/>
              <a:ext cx="96250" cy="28875"/>
            </a:xfrm>
            <a:custGeom>
              <a:avLst/>
              <a:gdLst/>
              <a:ahLst/>
              <a:cxnLst/>
              <a:rect l="l" t="t" r="r" b="b"/>
              <a:pathLst>
                <a:path w="90" h="28" extrusionOk="0">
                  <a:moveTo>
                    <a:pt x="71" y="27"/>
                  </a:moveTo>
                  <a:lnTo>
                    <a:pt x="71" y="27"/>
                  </a:lnTo>
                  <a:cubicBezTo>
                    <a:pt x="17" y="27"/>
                    <a:pt x="17" y="27"/>
                    <a:pt x="17" y="27"/>
                  </a:cubicBezTo>
                  <a:cubicBezTo>
                    <a:pt x="8" y="27"/>
                    <a:pt x="0" y="18"/>
                    <a:pt x="0" y="18"/>
                  </a:cubicBezTo>
                  <a:cubicBezTo>
                    <a:pt x="0" y="9"/>
                    <a:pt x="8" y="0"/>
                    <a:pt x="17" y="0"/>
                  </a:cubicBezTo>
                  <a:cubicBezTo>
                    <a:pt x="71" y="0"/>
                    <a:pt x="71" y="0"/>
                    <a:pt x="71" y="0"/>
                  </a:cubicBezTo>
                  <a:cubicBezTo>
                    <a:pt x="80" y="0"/>
                    <a:pt x="89" y="9"/>
                    <a:pt x="89" y="18"/>
                  </a:cubicBezTo>
                  <a:cubicBezTo>
                    <a:pt x="89" y="18"/>
                    <a:pt x="80" y="27"/>
                    <a:pt x="71" y="2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64" name="Google Shape;864;p13"/>
            <p:cNvSpPr/>
            <p:nvPr/>
          </p:nvSpPr>
          <p:spPr>
            <a:xfrm>
              <a:off x="7870809" y="8826914"/>
              <a:ext cx="168439" cy="28875"/>
            </a:xfrm>
            <a:custGeom>
              <a:avLst/>
              <a:gdLst/>
              <a:ahLst/>
              <a:cxnLst/>
              <a:rect l="l" t="t" r="r" b="b"/>
              <a:pathLst>
                <a:path w="153" h="28" extrusionOk="0">
                  <a:moveTo>
                    <a:pt x="134" y="27"/>
                  </a:moveTo>
                  <a:lnTo>
                    <a:pt x="134" y="27"/>
                  </a:lnTo>
                  <a:cubicBezTo>
                    <a:pt x="17" y="27"/>
                    <a:pt x="17" y="27"/>
                    <a:pt x="17" y="27"/>
                  </a:cubicBezTo>
                  <a:cubicBezTo>
                    <a:pt x="8" y="27"/>
                    <a:pt x="0" y="18"/>
                    <a:pt x="0" y="9"/>
                  </a:cubicBezTo>
                  <a:cubicBezTo>
                    <a:pt x="0" y="9"/>
                    <a:pt x="8" y="0"/>
                    <a:pt x="17" y="0"/>
                  </a:cubicBezTo>
                  <a:cubicBezTo>
                    <a:pt x="134" y="0"/>
                    <a:pt x="134" y="0"/>
                    <a:pt x="134" y="0"/>
                  </a:cubicBezTo>
                  <a:cubicBezTo>
                    <a:pt x="143" y="0"/>
                    <a:pt x="152" y="9"/>
                    <a:pt x="152" y="9"/>
                  </a:cubicBezTo>
                  <a:cubicBezTo>
                    <a:pt x="152" y="18"/>
                    <a:pt x="143" y="27"/>
                    <a:pt x="134" y="2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65" name="Google Shape;865;p13"/>
            <p:cNvSpPr/>
            <p:nvPr/>
          </p:nvSpPr>
          <p:spPr>
            <a:xfrm>
              <a:off x="7634998" y="8292728"/>
              <a:ext cx="462000" cy="818126"/>
            </a:xfrm>
            <a:custGeom>
              <a:avLst/>
              <a:gdLst/>
              <a:ahLst/>
              <a:cxnLst/>
              <a:rect l="l" t="t" r="r" b="b"/>
              <a:pathLst>
                <a:path w="423" h="748" extrusionOk="0">
                  <a:moveTo>
                    <a:pt x="350" y="747"/>
                  </a:moveTo>
                  <a:lnTo>
                    <a:pt x="350" y="747"/>
                  </a:lnTo>
                  <a:cubicBezTo>
                    <a:pt x="62" y="747"/>
                    <a:pt x="62" y="747"/>
                    <a:pt x="62" y="747"/>
                  </a:cubicBezTo>
                  <a:cubicBezTo>
                    <a:pt x="26" y="747"/>
                    <a:pt x="0" y="720"/>
                    <a:pt x="0" y="684"/>
                  </a:cubicBezTo>
                  <a:cubicBezTo>
                    <a:pt x="0" y="63"/>
                    <a:pt x="0" y="63"/>
                    <a:pt x="0" y="63"/>
                  </a:cubicBezTo>
                  <a:cubicBezTo>
                    <a:pt x="0" y="27"/>
                    <a:pt x="26" y="0"/>
                    <a:pt x="62" y="0"/>
                  </a:cubicBezTo>
                  <a:cubicBezTo>
                    <a:pt x="350" y="0"/>
                    <a:pt x="350" y="0"/>
                    <a:pt x="350" y="0"/>
                  </a:cubicBezTo>
                  <a:cubicBezTo>
                    <a:pt x="386" y="0"/>
                    <a:pt x="422" y="27"/>
                    <a:pt x="422" y="63"/>
                  </a:cubicBezTo>
                  <a:cubicBezTo>
                    <a:pt x="422" y="144"/>
                    <a:pt x="422" y="144"/>
                    <a:pt x="422" y="144"/>
                  </a:cubicBezTo>
                  <a:cubicBezTo>
                    <a:pt x="422" y="153"/>
                    <a:pt x="413" y="162"/>
                    <a:pt x="404" y="162"/>
                  </a:cubicBezTo>
                  <a:cubicBezTo>
                    <a:pt x="395" y="162"/>
                    <a:pt x="395" y="153"/>
                    <a:pt x="395" y="144"/>
                  </a:cubicBezTo>
                  <a:cubicBezTo>
                    <a:pt x="395" y="63"/>
                    <a:pt x="395" y="63"/>
                    <a:pt x="395" y="63"/>
                  </a:cubicBezTo>
                  <a:cubicBezTo>
                    <a:pt x="395" y="45"/>
                    <a:pt x="377" y="27"/>
                    <a:pt x="350" y="27"/>
                  </a:cubicBezTo>
                  <a:cubicBezTo>
                    <a:pt x="62" y="27"/>
                    <a:pt x="62" y="27"/>
                    <a:pt x="62" y="27"/>
                  </a:cubicBezTo>
                  <a:cubicBezTo>
                    <a:pt x="45" y="27"/>
                    <a:pt x="26" y="45"/>
                    <a:pt x="26" y="63"/>
                  </a:cubicBezTo>
                  <a:cubicBezTo>
                    <a:pt x="26" y="684"/>
                    <a:pt x="26" y="684"/>
                    <a:pt x="26" y="684"/>
                  </a:cubicBezTo>
                  <a:cubicBezTo>
                    <a:pt x="26" y="702"/>
                    <a:pt x="45" y="720"/>
                    <a:pt x="62" y="720"/>
                  </a:cubicBezTo>
                  <a:cubicBezTo>
                    <a:pt x="350" y="720"/>
                    <a:pt x="350" y="720"/>
                    <a:pt x="350" y="720"/>
                  </a:cubicBezTo>
                  <a:cubicBezTo>
                    <a:pt x="377" y="720"/>
                    <a:pt x="395" y="702"/>
                    <a:pt x="395" y="684"/>
                  </a:cubicBezTo>
                  <a:cubicBezTo>
                    <a:pt x="395" y="612"/>
                    <a:pt x="395" y="612"/>
                    <a:pt x="395" y="612"/>
                  </a:cubicBezTo>
                  <a:cubicBezTo>
                    <a:pt x="395" y="603"/>
                    <a:pt x="395" y="594"/>
                    <a:pt x="404" y="594"/>
                  </a:cubicBezTo>
                  <a:cubicBezTo>
                    <a:pt x="413" y="594"/>
                    <a:pt x="422" y="603"/>
                    <a:pt x="422" y="612"/>
                  </a:cubicBezTo>
                  <a:cubicBezTo>
                    <a:pt x="422" y="684"/>
                    <a:pt x="422" y="684"/>
                    <a:pt x="422" y="684"/>
                  </a:cubicBezTo>
                  <a:cubicBezTo>
                    <a:pt x="422" y="720"/>
                    <a:pt x="386" y="747"/>
                    <a:pt x="350" y="74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66" name="Google Shape;866;p13"/>
            <p:cNvSpPr/>
            <p:nvPr/>
          </p:nvSpPr>
          <p:spPr>
            <a:xfrm>
              <a:off x="7837123" y="8961664"/>
              <a:ext cx="38500" cy="38500"/>
            </a:xfrm>
            <a:custGeom>
              <a:avLst/>
              <a:gdLst/>
              <a:ahLst/>
              <a:cxnLst/>
              <a:rect l="l" t="t" r="r" b="b"/>
              <a:pathLst>
                <a:path w="37" h="37" extrusionOk="0">
                  <a:moveTo>
                    <a:pt x="18" y="36"/>
                  </a:moveTo>
                  <a:lnTo>
                    <a:pt x="18" y="36"/>
                  </a:lnTo>
                  <a:cubicBezTo>
                    <a:pt x="9" y="36"/>
                    <a:pt x="0" y="27"/>
                    <a:pt x="0" y="18"/>
                  </a:cubicBezTo>
                  <a:cubicBezTo>
                    <a:pt x="0" y="9"/>
                    <a:pt x="9" y="0"/>
                    <a:pt x="18" y="0"/>
                  </a:cubicBezTo>
                  <a:cubicBezTo>
                    <a:pt x="28" y="0"/>
                    <a:pt x="36" y="9"/>
                    <a:pt x="36" y="18"/>
                  </a:cubicBezTo>
                  <a:cubicBezTo>
                    <a:pt x="36" y="27"/>
                    <a:pt x="28" y="36"/>
                    <a:pt x="18" y="36"/>
                  </a:cubicBezTo>
                  <a:close/>
                  <a:moveTo>
                    <a:pt x="18" y="9"/>
                  </a:moveTo>
                  <a:lnTo>
                    <a:pt x="18" y="9"/>
                  </a:lnTo>
                  <a:lnTo>
                    <a:pt x="9" y="18"/>
                  </a:lnTo>
                  <a:cubicBezTo>
                    <a:pt x="9" y="27"/>
                    <a:pt x="18" y="27"/>
                    <a:pt x="18" y="27"/>
                  </a:cubicBezTo>
                  <a:cubicBezTo>
                    <a:pt x="28" y="27"/>
                    <a:pt x="28" y="27"/>
                    <a:pt x="28" y="18"/>
                  </a:cubicBezTo>
                  <a:cubicBezTo>
                    <a:pt x="28" y="18"/>
                    <a:pt x="28" y="9"/>
                    <a:pt x="18" y="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67" name="Google Shape;867;p13"/>
            <p:cNvSpPr/>
            <p:nvPr/>
          </p:nvSpPr>
          <p:spPr>
            <a:xfrm>
              <a:off x="7798623" y="8384164"/>
              <a:ext cx="129936" cy="28875"/>
            </a:xfrm>
            <a:custGeom>
              <a:avLst/>
              <a:gdLst/>
              <a:ahLst/>
              <a:cxnLst/>
              <a:rect l="l" t="t" r="r" b="b"/>
              <a:pathLst>
                <a:path w="118" h="28" extrusionOk="0">
                  <a:moveTo>
                    <a:pt x="100" y="27"/>
                  </a:moveTo>
                  <a:lnTo>
                    <a:pt x="100" y="27"/>
                  </a:lnTo>
                  <a:cubicBezTo>
                    <a:pt x="9" y="27"/>
                    <a:pt x="9" y="27"/>
                    <a:pt x="9" y="27"/>
                  </a:cubicBezTo>
                  <a:cubicBezTo>
                    <a:pt x="0" y="27"/>
                    <a:pt x="0" y="18"/>
                    <a:pt x="0" y="18"/>
                  </a:cubicBezTo>
                  <a:cubicBezTo>
                    <a:pt x="0" y="9"/>
                    <a:pt x="0" y="0"/>
                    <a:pt x="9" y="0"/>
                  </a:cubicBezTo>
                  <a:cubicBezTo>
                    <a:pt x="100" y="0"/>
                    <a:pt x="100" y="0"/>
                    <a:pt x="100" y="0"/>
                  </a:cubicBezTo>
                  <a:cubicBezTo>
                    <a:pt x="108" y="0"/>
                    <a:pt x="117" y="9"/>
                    <a:pt x="117" y="18"/>
                  </a:cubicBezTo>
                  <a:cubicBezTo>
                    <a:pt x="117" y="18"/>
                    <a:pt x="108" y="27"/>
                    <a:pt x="100" y="2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grpSp>
      <p:sp>
        <p:nvSpPr>
          <p:cNvPr id="868" name="Google Shape;868;p13"/>
          <p:cNvSpPr txBox="1"/>
          <p:nvPr/>
        </p:nvSpPr>
        <p:spPr>
          <a:xfrm>
            <a:off x="8074021" y="1700373"/>
            <a:ext cx="340521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8064A2"/>
                </a:solidFill>
                <a:latin typeface="Times New Roman" panose="02020603050405020304" pitchFamily="18" charset="0"/>
                <a:ea typeface="Quattrocento Sans"/>
                <a:cs typeface="Times New Roman" panose="02020603050405020304" pitchFamily="18" charset="0"/>
                <a:sym typeface="Quattrocento Sans"/>
              </a:rPr>
              <a:t>Tra cứu thông tin hồ sơ</a:t>
            </a:r>
            <a:endParaRPr sz="1600" b="1">
              <a:solidFill>
                <a:srgbClr val="8064A2"/>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69" name="Google Shape;869;p13"/>
          <p:cNvSpPr txBox="1"/>
          <p:nvPr/>
        </p:nvSpPr>
        <p:spPr>
          <a:xfrm>
            <a:off x="8074021" y="4606021"/>
            <a:ext cx="249565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4F81BD"/>
                </a:solidFill>
                <a:latin typeface="Times New Roman" panose="02020603050405020304" pitchFamily="18" charset="0"/>
                <a:ea typeface="Quattrocento Sans"/>
                <a:cs typeface="Times New Roman" panose="02020603050405020304" pitchFamily="18" charset="0"/>
                <a:sym typeface="Quattrocento Sans"/>
              </a:rPr>
              <a:t>Thanh toán trực tuyến</a:t>
            </a:r>
            <a:endParaRPr sz="1600" b="1">
              <a:solidFill>
                <a:srgbClr val="4F81BD"/>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70" name="Google Shape;870;p13"/>
          <p:cNvSpPr/>
          <p:nvPr/>
        </p:nvSpPr>
        <p:spPr>
          <a:xfrm>
            <a:off x="8059737" y="4925422"/>
            <a:ext cx="382918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Thanh toán lệ phí hồ sơ online thông qua ví VNPT Pay, tài khoản hoặc ngân hàng</a:t>
            </a:r>
            <a:endParaRPr sz="1400">
              <a:solidFill>
                <a:srgbClr val="4F81BD"/>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71" name="Google Shape;871;p13"/>
          <p:cNvSpPr txBox="1"/>
          <p:nvPr/>
        </p:nvSpPr>
        <p:spPr>
          <a:xfrm>
            <a:off x="1427887" y="1612128"/>
            <a:ext cx="227182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rgbClr val="4BACC6"/>
                </a:solidFill>
                <a:latin typeface="Times New Roman" panose="02020603050405020304" pitchFamily="18" charset="0"/>
                <a:ea typeface="Quattrocento Sans"/>
                <a:cs typeface="Times New Roman" panose="02020603050405020304" pitchFamily="18" charset="0"/>
                <a:sym typeface="Quattrocento Sans"/>
              </a:rPr>
              <a:t>Nộp hồ sơ online</a:t>
            </a:r>
            <a:endParaRPr sz="1600" b="1">
              <a:solidFill>
                <a:srgbClr val="4BACC6"/>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72" name="Google Shape;872;p13"/>
          <p:cNvSpPr/>
          <p:nvPr/>
        </p:nvSpPr>
        <p:spPr>
          <a:xfrm>
            <a:off x="186695" y="1931528"/>
            <a:ext cx="350041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4BACC6"/>
                </a:solidFill>
                <a:latin typeface="Times New Roman" panose="02020603050405020304" pitchFamily="18" charset="0"/>
                <a:ea typeface="Quattrocento Sans"/>
                <a:cs typeface="Times New Roman" panose="02020603050405020304" pitchFamily="18" charset="0"/>
                <a:sym typeface="Quattrocento Sans"/>
              </a:rPr>
              <a:t>Nộp hồ sơ trên site riêng dành cho PHHS</a:t>
            </a:r>
            <a:endParaRPr sz="1400">
              <a:solidFill>
                <a:srgbClr val="4BACC6"/>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73" name="Google Shape;873;p13"/>
          <p:cNvSpPr txBox="1"/>
          <p:nvPr/>
        </p:nvSpPr>
        <p:spPr>
          <a:xfrm>
            <a:off x="1077884" y="4606021"/>
            <a:ext cx="2630486"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rgbClr val="9BBB59"/>
                </a:solidFill>
                <a:latin typeface="Times New Roman" panose="02020603050405020304" pitchFamily="18" charset="0"/>
                <a:ea typeface="Quattrocento Sans"/>
                <a:cs typeface="Times New Roman" panose="02020603050405020304" pitchFamily="18" charset="0"/>
                <a:sym typeface="Quattrocento Sans"/>
              </a:rPr>
              <a:t>Quản lý hồ sơ</a:t>
            </a:r>
            <a:endParaRPr sz="1600" b="1">
              <a:solidFill>
                <a:srgbClr val="9BBB59"/>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74" name="Google Shape;874;p13"/>
          <p:cNvSpPr/>
          <p:nvPr/>
        </p:nvSpPr>
        <p:spPr>
          <a:xfrm>
            <a:off x="186695" y="4925422"/>
            <a:ext cx="3509065"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9BBB59"/>
                </a:solidFill>
                <a:latin typeface="Times New Roman" panose="02020603050405020304" pitchFamily="18" charset="0"/>
                <a:ea typeface="Quattrocento Sans"/>
                <a:cs typeface="Times New Roman" panose="02020603050405020304" pitchFamily="18" charset="0"/>
                <a:sym typeface="Quattrocento Sans"/>
              </a:rPr>
              <a:t>Quản lý danh sách hồ sơ đã tạo và trạng thái tương ứng của từng hồ sơ</a:t>
            </a:r>
            <a:endParaRPr sz="1400">
              <a:solidFill>
                <a:srgbClr val="9BBB59"/>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75" name="Google Shape;875;p13"/>
          <p:cNvSpPr txBox="1"/>
          <p:nvPr/>
        </p:nvSpPr>
        <p:spPr>
          <a:xfrm>
            <a:off x="8460820" y="2983384"/>
            <a:ext cx="295494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4BACC6"/>
                </a:solidFill>
                <a:latin typeface="Times New Roman" panose="02020603050405020304" pitchFamily="18" charset="0"/>
                <a:ea typeface="Quattrocento Sans"/>
                <a:cs typeface="Times New Roman" panose="02020603050405020304" pitchFamily="18" charset="0"/>
                <a:sym typeface="Quattrocento Sans"/>
              </a:rPr>
              <a:t>Nhận thông báo trên thiết bị thông minh</a:t>
            </a:r>
            <a:endParaRPr sz="1600" b="1">
              <a:solidFill>
                <a:srgbClr val="4BACC6"/>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76" name="Google Shape;876;p13"/>
          <p:cNvSpPr/>
          <p:nvPr/>
        </p:nvSpPr>
        <p:spPr>
          <a:xfrm>
            <a:off x="8629585" y="3459923"/>
            <a:ext cx="306642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4BACC6"/>
                </a:solidFill>
                <a:latin typeface="Times New Roman" panose="02020603050405020304" pitchFamily="18" charset="0"/>
                <a:ea typeface="Quattrocento Sans"/>
                <a:cs typeface="Times New Roman" panose="02020603050405020304" pitchFamily="18" charset="0"/>
                <a:sym typeface="Quattrocento Sans"/>
              </a:rPr>
              <a:t>Nhận thông báo về trạng thái hồ sơ trên app vnEdu Connect hoàn toàn miễn phí</a:t>
            </a:r>
            <a:endParaRPr sz="1400">
              <a:solidFill>
                <a:srgbClr val="4BACC6"/>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77" name="Google Shape;877;p13"/>
          <p:cNvSpPr txBox="1"/>
          <p:nvPr/>
        </p:nvSpPr>
        <p:spPr>
          <a:xfrm>
            <a:off x="194787" y="3137856"/>
            <a:ext cx="2916946"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rgbClr val="C0504D"/>
                </a:solidFill>
                <a:latin typeface="Times New Roman" panose="02020603050405020304" pitchFamily="18" charset="0"/>
                <a:ea typeface="Quattrocento Sans"/>
                <a:cs typeface="Times New Roman" panose="02020603050405020304" pitchFamily="18" charset="0"/>
                <a:sym typeface="Quattrocento Sans"/>
              </a:rPr>
              <a:t>Tra cứu thông tin tuyển sinh</a:t>
            </a:r>
            <a:endParaRPr sz="1600" b="1">
              <a:solidFill>
                <a:srgbClr val="C0504D"/>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78" name="Google Shape;878;p13"/>
          <p:cNvSpPr/>
          <p:nvPr/>
        </p:nvSpPr>
        <p:spPr>
          <a:xfrm>
            <a:off x="202784" y="3457256"/>
            <a:ext cx="2896340"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C0504D"/>
                </a:solidFill>
                <a:latin typeface="Times New Roman" panose="02020603050405020304" pitchFamily="18" charset="0"/>
                <a:ea typeface="Quattrocento Sans"/>
                <a:cs typeface="Times New Roman" panose="02020603050405020304" pitchFamily="18" charset="0"/>
                <a:sym typeface="Quattrocento Sans"/>
              </a:rPr>
              <a:t>Tra cứu tuyến tuyển sinh, chỉ tiêu học sinh, lớp học của trường</a:t>
            </a:r>
            <a:endParaRPr sz="1400">
              <a:solidFill>
                <a:srgbClr val="C0504D"/>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79" name="Google Shape;879;p13"/>
          <p:cNvSpPr/>
          <p:nvPr/>
        </p:nvSpPr>
        <p:spPr>
          <a:xfrm>
            <a:off x="8181841" y="2064833"/>
            <a:ext cx="306642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8064A2"/>
                </a:solidFill>
                <a:latin typeface="Times New Roman" panose="02020603050405020304" pitchFamily="18" charset="0"/>
                <a:ea typeface="Quattrocento Sans"/>
                <a:cs typeface="Times New Roman" panose="02020603050405020304" pitchFamily="18" charset="0"/>
                <a:sym typeface="Quattrocento Sans"/>
              </a:rPr>
              <a:t>Tra cứu thông tin chi tiết hồ sơ, trạng thái hồ sơ và phản hồi của trường.</a:t>
            </a:r>
            <a:endParaRPr sz="1400">
              <a:solidFill>
                <a:srgbClr val="8064A2"/>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80" name="Google Shape;880;p13"/>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HỆ THỐNG TUYỂN SINH ĐẦU CẤP</a:t>
            </a:r>
            <a:endParaRPr>
              <a:latin typeface="Times New Roman" panose="02020603050405020304" pitchFamily="18" charset="0"/>
              <a:cs typeface="Times New Roman" panose="02020603050405020304" pitchFamily="18" charset="0"/>
            </a:endParaRPr>
          </a:p>
        </p:txBody>
      </p:sp>
      <p:pic>
        <p:nvPicPr>
          <p:cNvPr id="881" name="Google Shape;881;p13"/>
          <p:cNvPicPr preferRelativeResize="0"/>
          <p:nvPr/>
        </p:nvPicPr>
        <p:blipFill rotWithShape="1">
          <a:blip r:embed="rId3">
            <a:alphaModFix/>
          </a:blip>
          <a:srcRect/>
          <a:stretch/>
        </p:blipFill>
        <p:spPr>
          <a:xfrm>
            <a:off x="4571780" y="2326031"/>
            <a:ext cx="2809570" cy="2699771"/>
          </a:xfrm>
          <a:prstGeom prst="rect">
            <a:avLst/>
          </a:prstGeom>
          <a:noFill/>
          <a:ln>
            <a:noFill/>
          </a:ln>
        </p:spPr>
      </p:pic>
      <p:sp>
        <p:nvSpPr>
          <p:cNvPr id="882" name="Google Shape;882;p13"/>
          <p:cNvSpPr/>
          <p:nvPr/>
        </p:nvSpPr>
        <p:spPr>
          <a:xfrm>
            <a:off x="4175987" y="5504726"/>
            <a:ext cx="365057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1">
                <a:solidFill>
                  <a:schemeClr val="dk1"/>
                </a:solidFill>
                <a:latin typeface="Times New Roman" panose="02020603050405020304" pitchFamily="18" charset="0"/>
                <a:ea typeface="Quattrocento Sans"/>
                <a:cs typeface="Times New Roman" panose="02020603050405020304" pitchFamily="18" charset="0"/>
                <a:sym typeface="Quattrocento Sans"/>
              </a:rPr>
              <a:t>Dành cho PHHS</a:t>
            </a:r>
            <a:endParaRPr sz="1600" b="1" i="1">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Tree>
    <p:extLst>
      <p:ext uri="{BB962C8B-B14F-4D97-AF65-F5344CB8AC3E}">
        <p14:creationId xmlns:p14="http://schemas.microsoft.com/office/powerpoint/2010/main" val="22328027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4"/>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NỘP HỒ SƠ</a:t>
            </a:r>
            <a:endParaRPr>
              <a:latin typeface="Times New Roman" panose="02020603050405020304" pitchFamily="18" charset="0"/>
              <a:cs typeface="Times New Roman" panose="02020603050405020304" pitchFamily="18" charset="0"/>
            </a:endParaRPr>
          </a:p>
        </p:txBody>
      </p:sp>
      <p:sp>
        <p:nvSpPr>
          <p:cNvPr id="888" name="Google Shape;888;p14"/>
          <p:cNvSpPr/>
          <p:nvPr/>
        </p:nvSpPr>
        <p:spPr>
          <a:xfrm>
            <a:off x="6336398" y="2784086"/>
            <a:ext cx="3011968" cy="3011968"/>
          </a:xfrm>
          <a:custGeom>
            <a:avLst/>
            <a:gdLst/>
            <a:ahLst/>
            <a:cxnLst/>
            <a:rect l="l" t="t" r="r" b="b"/>
            <a:pathLst>
              <a:path w="5220" h="5219" extrusionOk="0">
                <a:moveTo>
                  <a:pt x="5219" y="2609"/>
                </a:moveTo>
                <a:lnTo>
                  <a:pt x="5219" y="2609"/>
                </a:lnTo>
                <a:cubicBezTo>
                  <a:pt x="5219" y="4047"/>
                  <a:pt x="4048" y="5218"/>
                  <a:pt x="2609" y="5218"/>
                </a:cubicBezTo>
                <a:cubicBezTo>
                  <a:pt x="1171" y="5218"/>
                  <a:pt x="0" y="4047"/>
                  <a:pt x="0" y="2609"/>
                </a:cubicBezTo>
                <a:cubicBezTo>
                  <a:pt x="0" y="1171"/>
                  <a:pt x="1171" y="0"/>
                  <a:pt x="2609" y="0"/>
                </a:cubicBezTo>
                <a:cubicBezTo>
                  <a:pt x="4048" y="0"/>
                  <a:pt x="5219" y="1171"/>
                  <a:pt x="5219" y="2609"/>
                </a:cubicBezTo>
              </a:path>
            </a:pathLst>
          </a:custGeom>
          <a:noFill/>
          <a:ln w="38100" cap="flat" cmpd="sng">
            <a:solidFill>
              <a:srgbClr val="7F7F7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89" name="Google Shape;889;p14"/>
          <p:cNvSpPr/>
          <p:nvPr/>
        </p:nvSpPr>
        <p:spPr>
          <a:xfrm>
            <a:off x="2810564" y="2784086"/>
            <a:ext cx="3011968" cy="3011968"/>
          </a:xfrm>
          <a:custGeom>
            <a:avLst/>
            <a:gdLst/>
            <a:ahLst/>
            <a:cxnLst/>
            <a:rect l="l" t="t" r="r" b="b"/>
            <a:pathLst>
              <a:path w="5220" h="5219" extrusionOk="0">
                <a:moveTo>
                  <a:pt x="5219" y="2609"/>
                </a:moveTo>
                <a:lnTo>
                  <a:pt x="5219" y="2609"/>
                </a:lnTo>
                <a:cubicBezTo>
                  <a:pt x="5219" y="4047"/>
                  <a:pt x="4048" y="5218"/>
                  <a:pt x="2609" y="5218"/>
                </a:cubicBezTo>
                <a:cubicBezTo>
                  <a:pt x="1163" y="5218"/>
                  <a:pt x="0" y="4047"/>
                  <a:pt x="0" y="2609"/>
                </a:cubicBezTo>
                <a:cubicBezTo>
                  <a:pt x="0" y="1171"/>
                  <a:pt x="1163" y="0"/>
                  <a:pt x="2609" y="0"/>
                </a:cubicBezTo>
                <a:cubicBezTo>
                  <a:pt x="4048" y="0"/>
                  <a:pt x="5219" y="1171"/>
                  <a:pt x="5219" y="2609"/>
                </a:cubicBezTo>
              </a:path>
            </a:pathLst>
          </a:custGeom>
          <a:noFill/>
          <a:ln w="38100" cap="flat" cmpd="sng">
            <a:solidFill>
              <a:srgbClr val="7F7F7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90" name="Google Shape;890;p14"/>
          <p:cNvSpPr/>
          <p:nvPr/>
        </p:nvSpPr>
        <p:spPr>
          <a:xfrm>
            <a:off x="8971871" y="3908486"/>
            <a:ext cx="755535" cy="755537"/>
          </a:xfrm>
          <a:custGeom>
            <a:avLst/>
            <a:gdLst/>
            <a:ahLst/>
            <a:cxnLst/>
            <a:rect l="l" t="t" r="r" b="b"/>
            <a:pathLst>
              <a:path w="1310" h="1310" extrusionOk="0">
                <a:moveTo>
                  <a:pt x="1309" y="659"/>
                </a:moveTo>
                <a:lnTo>
                  <a:pt x="1309" y="659"/>
                </a:lnTo>
                <a:cubicBezTo>
                  <a:pt x="1309" y="1018"/>
                  <a:pt x="1010" y="1309"/>
                  <a:pt x="651" y="1309"/>
                </a:cubicBezTo>
                <a:cubicBezTo>
                  <a:pt x="291" y="1309"/>
                  <a:pt x="0" y="1018"/>
                  <a:pt x="0" y="659"/>
                </a:cubicBezTo>
                <a:cubicBezTo>
                  <a:pt x="0" y="299"/>
                  <a:pt x="291" y="0"/>
                  <a:pt x="651" y="0"/>
                </a:cubicBezTo>
                <a:cubicBezTo>
                  <a:pt x="1010" y="0"/>
                  <a:pt x="1309" y="299"/>
                  <a:pt x="1309" y="659"/>
                </a:cubicBez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91" name="Google Shape;891;p14"/>
          <p:cNvSpPr/>
          <p:nvPr/>
        </p:nvSpPr>
        <p:spPr>
          <a:xfrm>
            <a:off x="2431523" y="3908486"/>
            <a:ext cx="755537" cy="755537"/>
          </a:xfrm>
          <a:custGeom>
            <a:avLst/>
            <a:gdLst/>
            <a:ahLst/>
            <a:cxnLst/>
            <a:rect l="l" t="t" r="r" b="b"/>
            <a:pathLst>
              <a:path w="1309" h="1310" extrusionOk="0">
                <a:moveTo>
                  <a:pt x="1308" y="659"/>
                </a:moveTo>
                <a:lnTo>
                  <a:pt x="1308" y="659"/>
                </a:lnTo>
                <a:cubicBezTo>
                  <a:pt x="1308" y="1018"/>
                  <a:pt x="1018" y="1309"/>
                  <a:pt x="658" y="1309"/>
                </a:cubicBezTo>
                <a:cubicBezTo>
                  <a:pt x="298" y="1309"/>
                  <a:pt x="0" y="1018"/>
                  <a:pt x="0" y="659"/>
                </a:cubicBezTo>
                <a:cubicBezTo>
                  <a:pt x="0" y="299"/>
                  <a:pt x="298" y="0"/>
                  <a:pt x="658" y="0"/>
                </a:cubicBezTo>
                <a:cubicBezTo>
                  <a:pt x="1018" y="0"/>
                  <a:pt x="1308" y="299"/>
                  <a:pt x="1308" y="65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92" name="Google Shape;892;p14"/>
          <p:cNvSpPr/>
          <p:nvPr/>
        </p:nvSpPr>
        <p:spPr>
          <a:xfrm>
            <a:off x="8216334" y="2623822"/>
            <a:ext cx="755537" cy="755535"/>
          </a:xfrm>
          <a:custGeom>
            <a:avLst/>
            <a:gdLst/>
            <a:ahLst/>
            <a:cxnLst/>
            <a:rect l="l" t="t" r="r" b="b"/>
            <a:pathLst>
              <a:path w="1309" h="1309" extrusionOk="0">
                <a:moveTo>
                  <a:pt x="1308" y="658"/>
                </a:moveTo>
                <a:lnTo>
                  <a:pt x="1308" y="658"/>
                </a:lnTo>
                <a:cubicBezTo>
                  <a:pt x="1308" y="1017"/>
                  <a:pt x="1010" y="1308"/>
                  <a:pt x="650" y="1308"/>
                </a:cubicBezTo>
                <a:cubicBezTo>
                  <a:pt x="291" y="1308"/>
                  <a:pt x="0" y="1017"/>
                  <a:pt x="0" y="658"/>
                </a:cubicBezTo>
                <a:cubicBezTo>
                  <a:pt x="0" y="290"/>
                  <a:pt x="291" y="0"/>
                  <a:pt x="650" y="0"/>
                </a:cubicBezTo>
                <a:cubicBezTo>
                  <a:pt x="1010" y="0"/>
                  <a:pt x="1308" y="290"/>
                  <a:pt x="1308" y="658"/>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93" name="Google Shape;893;p14"/>
          <p:cNvSpPr/>
          <p:nvPr/>
        </p:nvSpPr>
        <p:spPr>
          <a:xfrm>
            <a:off x="8216334" y="5188065"/>
            <a:ext cx="755537" cy="755535"/>
          </a:xfrm>
          <a:custGeom>
            <a:avLst/>
            <a:gdLst/>
            <a:ahLst/>
            <a:cxnLst/>
            <a:rect l="l" t="t" r="r" b="b"/>
            <a:pathLst>
              <a:path w="1309" h="1309" extrusionOk="0">
                <a:moveTo>
                  <a:pt x="1308" y="650"/>
                </a:moveTo>
                <a:lnTo>
                  <a:pt x="1308" y="650"/>
                </a:lnTo>
                <a:cubicBezTo>
                  <a:pt x="1308" y="1017"/>
                  <a:pt x="1010" y="1308"/>
                  <a:pt x="650" y="1308"/>
                </a:cubicBezTo>
                <a:cubicBezTo>
                  <a:pt x="291" y="1308"/>
                  <a:pt x="0" y="1017"/>
                  <a:pt x="0" y="650"/>
                </a:cubicBezTo>
                <a:cubicBezTo>
                  <a:pt x="0" y="290"/>
                  <a:pt x="291" y="0"/>
                  <a:pt x="650" y="0"/>
                </a:cubicBezTo>
                <a:cubicBezTo>
                  <a:pt x="1010" y="0"/>
                  <a:pt x="1308" y="290"/>
                  <a:pt x="1308" y="65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94" name="Google Shape;894;p14"/>
          <p:cNvSpPr/>
          <p:nvPr/>
        </p:nvSpPr>
        <p:spPr>
          <a:xfrm>
            <a:off x="3230305" y="2623822"/>
            <a:ext cx="755537" cy="755535"/>
          </a:xfrm>
          <a:custGeom>
            <a:avLst/>
            <a:gdLst/>
            <a:ahLst/>
            <a:cxnLst/>
            <a:rect l="l" t="t" r="r" b="b"/>
            <a:pathLst>
              <a:path w="1309" h="1309" extrusionOk="0">
                <a:moveTo>
                  <a:pt x="1308" y="658"/>
                </a:moveTo>
                <a:lnTo>
                  <a:pt x="1308" y="658"/>
                </a:lnTo>
                <a:cubicBezTo>
                  <a:pt x="1308" y="1017"/>
                  <a:pt x="1018" y="1308"/>
                  <a:pt x="658" y="1308"/>
                </a:cubicBezTo>
                <a:cubicBezTo>
                  <a:pt x="291" y="1308"/>
                  <a:pt x="0" y="1017"/>
                  <a:pt x="0" y="658"/>
                </a:cubicBezTo>
                <a:cubicBezTo>
                  <a:pt x="0" y="290"/>
                  <a:pt x="291" y="0"/>
                  <a:pt x="658" y="0"/>
                </a:cubicBezTo>
                <a:cubicBezTo>
                  <a:pt x="1018" y="0"/>
                  <a:pt x="1308" y="290"/>
                  <a:pt x="1308" y="65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95" name="Google Shape;895;p14"/>
          <p:cNvSpPr/>
          <p:nvPr/>
        </p:nvSpPr>
        <p:spPr>
          <a:xfrm>
            <a:off x="3230305" y="5188065"/>
            <a:ext cx="755537" cy="755535"/>
          </a:xfrm>
          <a:custGeom>
            <a:avLst/>
            <a:gdLst/>
            <a:ahLst/>
            <a:cxnLst/>
            <a:rect l="l" t="t" r="r" b="b"/>
            <a:pathLst>
              <a:path w="1309" h="1309" extrusionOk="0">
                <a:moveTo>
                  <a:pt x="1308" y="650"/>
                </a:moveTo>
                <a:lnTo>
                  <a:pt x="1308" y="650"/>
                </a:lnTo>
                <a:cubicBezTo>
                  <a:pt x="1308" y="1017"/>
                  <a:pt x="1018" y="1308"/>
                  <a:pt x="658" y="1308"/>
                </a:cubicBezTo>
                <a:cubicBezTo>
                  <a:pt x="291" y="1308"/>
                  <a:pt x="0" y="1017"/>
                  <a:pt x="0" y="650"/>
                </a:cubicBezTo>
                <a:cubicBezTo>
                  <a:pt x="0" y="290"/>
                  <a:pt x="291" y="0"/>
                  <a:pt x="658" y="0"/>
                </a:cubicBezTo>
                <a:cubicBezTo>
                  <a:pt x="1018" y="0"/>
                  <a:pt x="1308" y="290"/>
                  <a:pt x="1308" y="650"/>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96" name="Google Shape;896;p14"/>
          <p:cNvSpPr/>
          <p:nvPr/>
        </p:nvSpPr>
        <p:spPr>
          <a:xfrm>
            <a:off x="8447829" y="5429734"/>
            <a:ext cx="292547" cy="180617"/>
          </a:xfrm>
          <a:custGeom>
            <a:avLst/>
            <a:gdLst/>
            <a:ahLst/>
            <a:cxnLst/>
            <a:rect l="l" t="t" r="r" b="b"/>
            <a:pathLst>
              <a:path w="506" h="315" extrusionOk="0">
                <a:moveTo>
                  <a:pt x="413" y="314"/>
                </a:moveTo>
                <a:lnTo>
                  <a:pt x="413" y="314"/>
                </a:lnTo>
                <a:cubicBezTo>
                  <a:pt x="191" y="314"/>
                  <a:pt x="191" y="314"/>
                  <a:pt x="191" y="314"/>
                </a:cubicBezTo>
                <a:cubicBezTo>
                  <a:pt x="168" y="314"/>
                  <a:pt x="145" y="299"/>
                  <a:pt x="145" y="276"/>
                </a:cubicBezTo>
                <a:cubicBezTo>
                  <a:pt x="76" y="54"/>
                  <a:pt x="76" y="54"/>
                  <a:pt x="76" y="54"/>
                </a:cubicBezTo>
                <a:cubicBezTo>
                  <a:pt x="23" y="54"/>
                  <a:pt x="23" y="54"/>
                  <a:pt x="23" y="54"/>
                </a:cubicBezTo>
                <a:cubicBezTo>
                  <a:pt x="8" y="54"/>
                  <a:pt x="0" y="39"/>
                  <a:pt x="0" y="31"/>
                </a:cubicBezTo>
                <a:cubicBezTo>
                  <a:pt x="0" y="16"/>
                  <a:pt x="8" y="0"/>
                  <a:pt x="23" y="0"/>
                </a:cubicBezTo>
                <a:cubicBezTo>
                  <a:pt x="99" y="0"/>
                  <a:pt x="99" y="0"/>
                  <a:pt x="99" y="0"/>
                </a:cubicBezTo>
                <a:cubicBezTo>
                  <a:pt x="107" y="0"/>
                  <a:pt x="115" y="8"/>
                  <a:pt x="122" y="23"/>
                </a:cubicBezTo>
                <a:cubicBezTo>
                  <a:pt x="191" y="260"/>
                  <a:pt x="191" y="260"/>
                  <a:pt x="191" y="260"/>
                </a:cubicBezTo>
                <a:cubicBezTo>
                  <a:pt x="191" y="268"/>
                  <a:pt x="191" y="268"/>
                  <a:pt x="191" y="268"/>
                </a:cubicBezTo>
                <a:cubicBezTo>
                  <a:pt x="413" y="268"/>
                  <a:pt x="413" y="268"/>
                  <a:pt x="413" y="268"/>
                </a:cubicBezTo>
                <a:cubicBezTo>
                  <a:pt x="413" y="268"/>
                  <a:pt x="413" y="268"/>
                  <a:pt x="413" y="260"/>
                </a:cubicBezTo>
                <a:cubicBezTo>
                  <a:pt x="451" y="123"/>
                  <a:pt x="451" y="123"/>
                  <a:pt x="451" y="123"/>
                </a:cubicBezTo>
                <a:cubicBezTo>
                  <a:pt x="268" y="123"/>
                  <a:pt x="268" y="123"/>
                  <a:pt x="268" y="123"/>
                </a:cubicBezTo>
                <a:cubicBezTo>
                  <a:pt x="252" y="123"/>
                  <a:pt x="237" y="115"/>
                  <a:pt x="237" y="100"/>
                </a:cubicBezTo>
                <a:cubicBezTo>
                  <a:pt x="237" y="84"/>
                  <a:pt x="252" y="77"/>
                  <a:pt x="268" y="77"/>
                </a:cubicBezTo>
                <a:cubicBezTo>
                  <a:pt x="482" y="77"/>
                  <a:pt x="482" y="77"/>
                  <a:pt x="482" y="77"/>
                </a:cubicBezTo>
                <a:cubicBezTo>
                  <a:pt x="489" y="77"/>
                  <a:pt x="497" y="77"/>
                  <a:pt x="497" y="84"/>
                </a:cubicBezTo>
                <a:cubicBezTo>
                  <a:pt x="505" y="92"/>
                  <a:pt x="505" y="100"/>
                  <a:pt x="505" y="107"/>
                </a:cubicBezTo>
                <a:cubicBezTo>
                  <a:pt x="459" y="276"/>
                  <a:pt x="459" y="276"/>
                  <a:pt x="459" y="276"/>
                </a:cubicBezTo>
                <a:cubicBezTo>
                  <a:pt x="459" y="299"/>
                  <a:pt x="436" y="314"/>
                  <a:pt x="413" y="314"/>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97" name="Google Shape;897;p14"/>
          <p:cNvSpPr/>
          <p:nvPr/>
        </p:nvSpPr>
        <p:spPr>
          <a:xfrm>
            <a:off x="8516513" y="5643420"/>
            <a:ext cx="53423" cy="53423"/>
          </a:xfrm>
          <a:custGeom>
            <a:avLst/>
            <a:gdLst/>
            <a:ahLst/>
            <a:cxnLst/>
            <a:rect l="l" t="t" r="r" b="b"/>
            <a:pathLst>
              <a:path w="93" h="93" extrusionOk="0">
                <a:moveTo>
                  <a:pt x="0" y="46"/>
                </a:moveTo>
                <a:lnTo>
                  <a:pt x="0" y="46"/>
                </a:lnTo>
                <a:cubicBezTo>
                  <a:pt x="0" y="15"/>
                  <a:pt x="23" y="0"/>
                  <a:pt x="46" y="0"/>
                </a:cubicBezTo>
                <a:cubicBezTo>
                  <a:pt x="77" y="0"/>
                  <a:pt x="92" y="15"/>
                  <a:pt x="92" y="46"/>
                </a:cubicBezTo>
                <a:cubicBezTo>
                  <a:pt x="92" y="69"/>
                  <a:pt x="77" y="92"/>
                  <a:pt x="46" y="92"/>
                </a:cubicBezTo>
                <a:cubicBezTo>
                  <a:pt x="23" y="92"/>
                  <a:pt x="0" y="69"/>
                  <a:pt x="0" y="4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98" name="Google Shape;898;p14"/>
          <p:cNvSpPr/>
          <p:nvPr/>
        </p:nvSpPr>
        <p:spPr>
          <a:xfrm>
            <a:off x="8666604" y="5643420"/>
            <a:ext cx="58509" cy="53423"/>
          </a:xfrm>
          <a:custGeom>
            <a:avLst/>
            <a:gdLst/>
            <a:ahLst/>
            <a:cxnLst/>
            <a:rect l="l" t="t" r="r" b="b"/>
            <a:pathLst>
              <a:path w="101" h="93" extrusionOk="0">
                <a:moveTo>
                  <a:pt x="0" y="46"/>
                </a:moveTo>
                <a:lnTo>
                  <a:pt x="0" y="46"/>
                </a:lnTo>
                <a:cubicBezTo>
                  <a:pt x="0" y="15"/>
                  <a:pt x="23" y="0"/>
                  <a:pt x="54" y="0"/>
                </a:cubicBezTo>
                <a:cubicBezTo>
                  <a:pt x="77" y="0"/>
                  <a:pt x="100" y="15"/>
                  <a:pt x="100" y="46"/>
                </a:cubicBezTo>
                <a:cubicBezTo>
                  <a:pt x="100" y="69"/>
                  <a:pt x="77" y="92"/>
                  <a:pt x="54" y="92"/>
                </a:cubicBezTo>
                <a:cubicBezTo>
                  <a:pt x="23" y="92"/>
                  <a:pt x="0" y="69"/>
                  <a:pt x="0" y="4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99" name="Google Shape;899;p14"/>
          <p:cNvSpPr/>
          <p:nvPr/>
        </p:nvSpPr>
        <p:spPr>
          <a:xfrm>
            <a:off x="2752054" y="4297702"/>
            <a:ext cx="106844" cy="150089"/>
          </a:xfrm>
          <a:custGeom>
            <a:avLst/>
            <a:gdLst/>
            <a:ahLst/>
            <a:cxnLst/>
            <a:rect l="l" t="t" r="r" b="b"/>
            <a:pathLst>
              <a:path w="185" h="261" extrusionOk="0">
                <a:moveTo>
                  <a:pt x="184" y="260"/>
                </a:moveTo>
                <a:lnTo>
                  <a:pt x="184" y="260"/>
                </a:lnTo>
                <a:cubicBezTo>
                  <a:pt x="0" y="260"/>
                  <a:pt x="0" y="260"/>
                  <a:pt x="0" y="260"/>
                </a:cubicBezTo>
                <a:cubicBezTo>
                  <a:pt x="0" y="38"/>
                  <a:pt x="0" y="38"/>
                  <a:pt x="0" y="38"/>
                </a:cubicBezTo>
                <a:cubicBezTo>
                  <a:pt x="0" y="15"/>
                  <a:pt x="23" y="0"/>
                  <a:pt x="39" y="0"/>
                </a:cubicBezTo>
                <a:cubicBezTo>
                  <a:pt x="146" y="0"/>
                  <a:pt x="146" y="0"/>
                  <a:pt x="146" y="0"/>
                </a:cubicBezTo>
                <a:cubicBezTo>
                  <a:pt x="169" y="0"/>
                  <a:pt x="184" y="15"/>
                  <a:pt x="184" y="38"/>
                </a:cubicBezTo>
                <a:lnTo>
                  <a:pt x="184" y="260"/>
                </a:lnTo>
                <a:close/>
                <a:moveTo>
                  <a:pt x="39" y="222"/>
                </a:moveTo>
                <a:lnTo>
                  <a:pt x="39" y="222"/>
                </a:lnTo>
                <a:cubicBezTo>
                  <a:pt x="146" y="222"/>
                  <a:pt x="146" y="222"/>
                  <a:pt x="146" y="222"/>
                </a:cubicBezTo>
                <a:cubicBezTo>
                  <a:pt x="146" y="38"/>
                  <a:pt x="146" y="38"/>
                  <a:pt x="146" y="38"/>
                </a:cubicBezTo>
                <a:cubicBezTo>
                  <a:pt x="146" y="30"/>
                  <a:pt x="146" y="30"/>
                  <a:pt x="146" y="30"/>
                </a:cubicBezTo>
                <a:cubicBezTo>
                  <a:pt x="39" y="30"/>
                  <a:pt x="39" y="30"/>
                  <a:pt x="39" y="30"/>
                </a:cubicBezTo>
                <a:cubicBezTo>
                  <a:pt x="39" y="30"/>
                  <a:pt x="39" y="30"/>
                  <a:pt x="39" y="38"/>
                </a:cubicBezTo>
                <a:lnTo>
                  <a:pt x="39" y="2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00" name="Google Shape;900;p14"/>
          <p:cNvSpPr/>
          <p:nvPr/>
        </p:nvSpPr>
        <p:spPr>
          <a:xfrm>
            <a:off x="2660474" y="4251912"/>
            <a:ext cx="305267" cy="195879"/>
          </a:xfrm>
          <a:custGeom>
            <a:avLst/>
            <a:gdLst/>
            <a:ahLst/>
            <a:cxnLst/>
            <a:rect l="l" t="t" r="r" b="b"/>
            <a:pathLst>
              <a:path w="529" h="338" extrusionOk="0">
                <a:moveTo>
                  <a:pt x="474" y="337"/>
                </a:moveTo>
                <a:lnTo>
                  <a:pt x="474" y="337"/>
                </a:lnTo>
                <a:cubicBezTo>
                  <a:pt x="53" y="337"/>
                  <a:pt x="53" y="337"/>
                  <a:pt x="53" y="337"/>
                </a:cubicBezTo>
                <a:cubicBezTo>
                  <a:pt x="23" y="337"/>
                  <a:pt x="0" y="314"/>
                  <a:pt x="0" y="283"/>
                </a:cubicBezTo>
                <a:cubicBezTo>
                  <a:pt x="0" y="69"/>
                  <a:pt x="0" y="69"/>
                  <a:pt x="0" y="69"/>
                </a:cubicBezTo>
                <a:cubicBezTo>
                  <a:pt x="0" y="54"/>
                  <a:pt x="7" y="39"/>
                  <a:pt x="23" y="39"/>
                </a:cubicBezTo>
                <a:cubicBezTo>
                  <a:pt x="30" y="39"/>
                  <a:pt x="46" y="54"/>
                  <a:pt x="46" y="69"/>
                </a:cubicBezTo>
                <a:cubicBezTo>
                  <a:pt x="46" y="283"/>
                  <a:pt x="46" y="283"/>
                  <a:pt x="46" y="283"/>
                </a:cubicBezTo>
                <a:cubicBezTo>
                  <a:pt x="46" y="291"/>
                  <a:pt x="46" y="291"/>
                  <a:pt x="53" y="291"/>
                </a:cubicBezTo>
                <a:cubicBezTo>
                  <a:pt x="474" y="291"/>
                  <a:pt x="474" y="291"/>
                  <a:pt x="474" y="291"/>
                </a:cubicBezTo>
                <a:cubicBezTo>
                  <a:pt x="482" y="291"/>
                  <a:pt x="482" y="291"/>
                  <a:pt x="482" y="283"/>
                </a:cubicBezTo>
                <a:cubicBezTo>
                  <a:pt x="482" y="0"/>
                  <a:pt x="482" y="0"/>
                  <a:pt x="482" y="0"/>
                </a:cubicBezTo>
                <a:cubicBezTo>
                  <a:pt x="528" y="0"/>
                  <a:pt x="528" y="0"/>
                  <a:pt x="528" y="0"/>
                </a:cubicBezTo>
                <a:cubicBezTo>
                  <a:pt x="528" y="283"/>
                  <a:pt x="528" y="283"/>
                  <a:pt x="528" y="283"/>
                </a:cubicBezTo>
                <a:cubicBezTo>
                  <a:pt x="528" y="314"/>
                  <a:pt x="505" y="337"/>
                  <a:pt x="474" y="33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01" name="Google Shape;901;p14"/>
          <p:cNvSpPr/>
          <p:nvPr/>
        </p:nvSpPr>
        <p:spPr>
          <a:xfrm>
            <a:off x="2635035" y="4124718"/>
            <a:ext cx="353602" cy="147546"/>
          </a:xfrm>
          <a:custGeom>
            <a:avLst/>
            <a:gdLst/>
            <a:ahLst/>
            <a:cxnLst/>
            <a:rect l="l" t="t" r="r" b="b"/>
            <a:pathLst>
              <a:path w="613" h="254" extrusionOk="0">
                <a:moveTo>
                  <a:pt x="512" y="253"/>
                </a:moveTo>
                <a:lnTo>
                  <a:pt x="512" y="253"/>
                </a:lnTo>
                <a:cubicBezTo>
                  <a:pt x="489" y="253"/>
                  <a:pt x="459" y="245"/>
                  <a:pt x="444" y="222"/>
                </a:cubicBezTo>
                <a:cubicBezTo>
                  <a:pt x="428" y="237"/>
                  <a:pt x="398" y="253"/>
                  <a:pt x="375" y="253"/>
                </a:cubicBezTo>
                <a:cubicBezTo>
                  <a:pt x="344" y="253"/>
                  <a:pt x="321" y="237"/>
                  <a:pt x="306" y="222"/>
                </a:cubicBezTo>
                <a:cubicBezTo>
                  <a:pt x="291" y="237"/>
                  <a:pt x="260" y="253"/>
                  <a:pt x="237" y="253"/>
                </a:cubicBezTo>
                <a:cubicBezTo>
                  <a:pt x="206" y="253"/>
                  <a:pt x="183" y="237"/>
                  <a:pt x="168" y="222"/>
                </a:cubicBezTo>
                <a:cubicBezTo>
                  <a:pt x="145" y="245"/>
                  <a:pt x="115" y="253"/>
                  <a:pt x="84" y="253"/>
                </a:cubicBezTo>
                <a:cubicBezTo>
                  <a:pt x="38" y="245"/>
                  <a:pt x="0" y="207"/>
                  <a:pt x="0" y="154"/>
                </a:cubicBezTo>
                <a:cubicBezTo>
                  <a:pt x="0" y="146"/>
                  <a:pt x="0" y="146"/>
                  <a:pt x="0" y="146"/>
                </a:cubicBezTo>
                <a:cubicBezTo>
                  <a:pt x="84" y="23"/>
                  <a:pt x="84" y="23"/>
                  <a:pt x="84" y="23"/>
                </a:cubicBezTo>
                <a:cubicBezTo>
                  <a:pt x="92" y="8"/>
                  <a:pt x="107" y="0"/>
                  <a:pt x="122" y="0"/>
                </a:cubicBezTo>
                <a:cubicBezTo>
                  <a:pt x="489" y="0"/>
                  <a:pt x="489" y="0"/>
                  <a:pt x="489" y="0"/>
                </a:cubicBezTo>
                <a:lnTo>
                  <a:pt x="489" y="0"/>
                </a:lnTo>
                <a:cubicBezTo>
                  <a:pt x="505" y="0"/>
                  <a:pt x="520" y="8"/>
                  <a:pt x="528" y="23"/>
                </a:cubicBezTo>
                <a:cubicBezTo>
                  <a:pt x="612" y="146"/>
                  <a:pt x="612" y="146"/>
                  <a:pt x="612" y="146"/>
                </a:cubicBezTo>
                <a:cubicBezTo>
                  <a:pt x="612" y="154"/>
                  <a:pt x="612" y="154"/>
                  <a:pt x="612" y="154"/>
                </a:cubicBezTo>
                <a:cubicBezTo>
                  <a:pt x="612" y="207"/>
                  <a:pt x="574" y="253"/>
                  <a:pt x="520" y="253"/>
                </a:cubicBezTo>
                <a:cubicBezTo>
                  <a:pt x="520" y="253"/>
                  <a:pt x="520" y="253"/>
                  <a:pt x="512" y="253"/>
                </a:cubicBezTo>
                <a:lnTo>
                  <a:pt x="444" y="161"/>
                </a:lnTo>
                <a:lnTo>
                  <a:pt x="444" y="161"/>
                </a:lnTo>
                <a:lnTo>
                  <a:pt x="444" y="161"/>
                </a:lnTo>
                <a:cubicBezTo>
                  <a:pt x="459" y="161"/>
                  <a:pt x="466" y="169"/>
                  <a:pt x="474" y="176"/>
                </a:cubicBezTo>
                <a:cubicBezTo>
                  <a:pt x="482" y="192"/>
                  <a:pt x="497" y="207"/>
                  <a:pt x="520" y="207"/>
                </a:cubicBezTo>
                <a:cubicBezTo>
                  <a:pt x="543" y="207"/>
                  <a:pt x="558" y="184"/>
                  <a:pt x="558" y="161"/>
                </a:cubicBezTo>
                <a:cubicBezTo>
                  <a:pt x="489" y="54"/>
                  <a:pt x="489" y="54"/>
                  <a:pt x="489" y="54"/>
                </a:cubicBezTo>
                <a:cubicBezTo>
                  <a:pt x="122" y="54"/>
                  <a:pt x="122" y="54"/>
                  <a:pt x="122" y="54"/>
                </a:cubicBezTo>
                <a:lnTo>
                  <a:pt x="122" y="54"/>
                </a:lnTo>
                <a:cubicBezTo>
                  <a:pt x="46" y="161"/>
                  <a:pt x="46" y="161"/>
                  <a:pt x="46" y="161"/>
                </a:cubicBezTo>
                <a:cubicBezTo>
                  <a:pt x="53" y="184"/>
                  <a:pt x="69" y="199"/>
                  <a:pt x="92" y="199"/>
                </a:cubicBezTo>
                <a:cubicBezTo>
                  <a:pt x="107" y="207"/>
                  <a:pt x="130" y="192"/>
                  <a:pt x="138" y="176"/>
                </a:cubicBezTo>
                <a:cubicBezTo>
                  <a:pt x="138" y="161"/>
                  <a:pt x="153" y="154"/>
                  <a:pt x="168" y="154"/>
                </a:cubicBezTo>
                <a:lnTo>
                  <a:pt x="168" y="154"/>
                </a:lnTo>
                <a:cubicBezTo>
                  <a:pt x="176" y="154"/>
                  <a:pt x="191" y="161"/>
                  <a:pt x="191" y="176"/>
                </a:cubicBezTo>
                <a:cubicBezTo>
                  <a:pt x="199" y="192"/>
                  <a:pt x="214" y="207"/>
                  <a:pt x="237" y="207"/>
                </a:cubicBezTo>
                <a:cubicBezTo>
                  <a:pt x="252" y="207"/>
                  <a:pt x="268" y="192"/>
                  <a:pt x="275" y="176"/>
                </a:cubicBezTo>
                <a:cubicBezTo>
                  <a:pt x="283" y="161"/>
                  <a:pt x="291" y="161"/>
                  <a:pt x="306" y="161"/>
                </a:cubicBezTo>
                <a:lnTo>
                  <a:pt x="306" y="161"/>
                </a:lnTo>
                <a:cubicBezTo>
                  <a:pt x="313" y="161"/>
                  <a:pt x="329" y="161"/>
                  <a:pt x="336" y="176"/>
                </a:cubicBezTo>
                <a:cubicBezTo>
                  <a:pt x="336" y="192"/>
                  <a:pt x="359" y="207"/>
                  <a:pt x="375" y="207"/>
                </a:cubicBezTo>
                <a:cubicBezTo>
                  <a:pt x="390" y="207"/>
                  <a:pt x="405" y="192"/>
                  <a:pt x="413" y="176"/>
                </a:cubicBezTo>
                <a:cubicBezTo>
                  <a:pt x="421" y="169"/>
                  <a:pt x="436" y="161"/>
                  <a:pt x="444" y="161"/>
                </a:cubicBezTo>
                <a:lnTo>
                  <a:pt x="512" y="253"/>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02" name="Google Shape;902;p14"/>
          <p:cNvSpPr/>
          <p:nvPr/>
        </p:nvSpPr>
        <p:spPr>
          <a:xfrm>
            <a:off x="3683118" y="5554385"/>
            <a:ext cx="94125" cy="17807"/>
          </a:xfrm>
          <a:custGeom>
            <a:avLst/>
            <a:gdLst/>
            <a:ahLst/>
            <a:cxnLst/>
            <a:rect l="l" t="t" r="r" b="b"/>
            <a:pathLst>
              <a:path w="162" h="31" extrusionOk="0">
                <a:moveTo>
                  <a:pt x="161" y="30"/>
                </a:moveTo>
                <a:lnTo>
                  <a:pt x="0" y="30"/>
                </a:lnTo>
                <a:lnTo>
                  <a:pt x="0" y="0"/>
                </a:lnTo>
                <a:lnTo>
                  <a:pt x="161" y="0"/>
                </a:lnTo>
                <a:lnTo>
                  <a:pt x="161" y="30"/>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03" name="Google Shape;903;p14"/>
          <p:cNvSpPr/>
          <p:nvPr/>
        </p:nvSpPr>
        <p:spPr>
          <a:xfrm>
            <a:off x="3698382" y="5493332"/>
            <a:ext cx="89037" cy="172985"/>
          </a:xfrm>
          <a:custGeom>
            <a:avLst/>
            <a:gdLst/>
            <a:ahLst/>
            <a:cxnLst/>
            <a:rect l="l" t="t" r="r" b="b"/>
            <a:pathLst>
              <a:path w="154" h="300" extrusionOk="0">
                <a:moveTo>
                  <a:pt x="61" y="0"/>
                </a:moveTo>
                <a:lnTo>
                  <a:pt x="61" y="0"/>
                </a:lnTo>
                <a:cubicBezTo>
                  <a:pt x="0" y="0"/>
                  <a:pt x="0" y="0"/>
                  <a:pt x="0" y="0"/>
                </a:cubicBezTo>
                <a:cubicBezTo>
                  <a:pt x="0" y="39"/>
                  <a:pt x="0" y="39"/>
                  <a:pt x="0" y="39"/>
                </a:cubicBezTo>
                <a:cubicBezTo>
                  <a:pt x="46" y="39"/>
                  <a:pt x="46" y="39"/>
                  <a:pt x="46" y="39"/>
                </a:cubicBezTo>
                <a:cubicBezTo>
                  <a:pt x="46" y="39"/>
                  <a:pt x="53" y="39"/>
                  <a:pt x="61" y="46"/>
                </a:cubicBezTo>
                <a:cubicBezTo>
                  <a:pt x="115" y="115"/>
                  <a:pt x="115" y="115"/>
                  <a:pt x="115" y="115"/>
                </a:cubicBezTo>
                <a:cubicBezTo>
                  <a:pt x="115" y="261"/>
                  <a:pt x="115" y="261"/>
                  <a:pt x="115" y="261"/>
                </a:cubicBezTo>
                <a:cubicBezTo>
                  <a:pt x="23" y="261"/>
                  <a:pt x="23" y="261"/>
                  <a:pt x="23" y="261"/>
                </a:cubicBezTo>
                <a:cubicBezTo>
                  <a:pt x="23" y="268"/>
                  <a:pt x="23" y="268"/>
                  <a:pt x="23" y="276"/>
                </a:cubicBezTo>
                <a:cubicBezTo>
                  <a:pt x="23" y="283"/>
                  <a:pt x="23" y="291"/>
                  <a:pt x="23" y="299"/>
                </a:cubicBezTo>
                <a:cubicBezTo>
                  <a:pt x="115" y="299"/>
                  <a:pt x="115" y="299"/>
                  <a:pt x="115" y="299"/>
                </a:cubicBezTo>
                <a:cubicBezTo>
                  <a:pt x="138" y="299"/>
                  <a:pt x="153" y="283"/>
                  <a:pt x="153" y="261"/>
                </a:cubicBezTo>
                <a:cubicBezTo>
                  <a:pt x="153" y="100"/>
                  <a:pt x="153" y="100"/>
                  <a:pt x="153" y="100"/>
                </a:cubicBezTo>
                <a:lnTo>
                  <a:pt x="153" y="100"/>
                </a:lnTo>
                <a:cubicBezTo>
                  <a:pt x="77" y="8"/>
                  <a:pt x="77" y="8"/>
                  <a:pt x="77" y="8"/>
                </a:cubicBezTo>
                <a:cubicBezTo>
                  <a:pt x="69" y="0"/>
                  <a:pt x="69" y="0"/>
                  <a:pt x="61"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04" name="Google Shape;904;p14"/>
          <p:cNvSpPr/>
          <p:nvPr/>
        </p:nvSpPr>
        <p:spPr>
          <a:xfrm>
            <a:off x="3555924" y="5638333"/>
            <a:ext cx="106844" cy="30527"/>
          </a:xfrm>
          <a:custGeom>
            <a:avLst/>
            <a:gdLst/>
            <a:ahLst/>
            <a:cxnLst/>
            <a:rect l="l" t="t" r="r" b="b"/>
            <a:pathLst>
              <a:path w="185" h="55" extrusionOk="0">
                <a:moveTo>
                  <a:pt x="184" y="0"/>
                </a:moveTo>
                <a:lnTo>
                  <a:pt x="184" y="0"/>
                </a:lnTo>
                <a:cubicBezTo>
                  <a:pt x="8" y="0"/>
                  <a:pt x="8" y="0"/>
                  <a:pt x="8" y="0"/>
                </a:cubicBezTo>
                <a:cubicBezTo>
                  <a:pt x="8" y="8"/>
                  <a:pt x="8" y="15"/>
                  <a:pt x="8" y="23"/>
                </a:cubicBezTo>
                <a:cubicBezTo>
                  <a:pt x="8" y="30"/>
                  <a:pt x="8" y="46"/>
                  <a:pt x="0" y="54"/>
                </a:cubicBezTo>
                <a:cubicBezTo>
                  <a:pt x="184" y="46"/>
                  <a:pt x="184" y="46"/>
                  <a:pt x="184" y="46"/>
                </a:cubicBezTo>
                <a:cubicBezTo>
                  <a:pt x="176" y="38"/>
                  <a:pt x="176" y="30"/>
                  <a:pt x="176" y="23"/>
                </a:cubicBezTo>
                <a:cubicBezTo>
                  <a:pt x="176" y="15"/>
                  <a:pt x="176" y="8"/>
                  <a:pt x="184"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05" name="Google Shape;905;p14"/>
          <p:cNvSpPr/>
          <p:nvPr/>
        </p:nvSpPr>
        <p:spPr>
          <a:xfrm>
            <a:off x="3428729" y="5439909"/>
            <a:ext cx="269653" cy="190793"/>
          </a:xfrm>
          <a:custGeom>
            <a:avLst/>
            <a:gdLst/>
            <a:ahLst/>
            <a:cxnLst/>
            <a:rect l="l" t="t" r="r" b="b"/>
            <a:pathLst>
              <a:path w="468" h="330" extrusionOk="0">
                <a:moveTo>
                  <a:pt x="444" y="321"/>
                </a:moveTo>
                <a:lnTo>
                  <a:pt x="444" y="321"/>
                </a:lnTo>
                <a:cubicBezTo>
                  <a:pt x="452" y="321"/>
                  <a:pt x="459" y="321"/>
                  <a:pt x="467" y="321"/>
                </a:cubicBezTo>
                <a:cubicBezTo>
                  <a:pt x="467" y="130"/>
                  <a:pt x="467" y="130"/>
                  <a:pt x="467" y="130"/>
                </a:cubicBezTo>
                <a:cubicBezTo>
                  <a:pt x="467" y="91"/>
                  <a:pt x="467" y="91"/>
                  <a:pt x="467" y="91"/>
                </a:cubicBezTo>
                <a:cubicBezTo>
                  <a:pt x="467" y="46"/>
                  <a:pt x="467" y="46"/>
                  <a:pt x="467" y="46"/>
                </a:cubicBezTo>
                <a:cubicBezTo>
                  <a:pt x="467" y="23"/>
                  <a:pt x="444" y="0"/>
                  <a:pt x="421" y="0"/>
                </a:cubicBezTo>
                <a:cubicBezTo>
                  <a:pt x="23" y="0"/>
                  <a:pt x="23" y="0"/>
                  <a:pt x="23" y="0"/>
                </a:cubicBezTo>
                <a:cubicBezTo>
                  <a:pt x="16" y="0"/>
                  <a:pt x="0" y="15"/>
                  <a:pt x="0" y="23"/>
                </a:cubicBezTo>
                <a:cubicBezTo>
                  <a:pt x="0" y="38"/>
                  <a:pt x="16" y="46"/>
                  <a:pt x="23" y="46"/>
                </a:cubicBezTo>
                <a:cubicBezTo>
                  <a:pt x="413" y="46"/>
                  <a:pt x="413" y="46"/>
                  <a:pt x="413" y="46"/>
                </a:cubicBezTo>
                <a:cubicBezTo>
                  <a:pt x="413" y="329"/>
                  <a:pt x="413" y="329"/>
                  <a:pt x="413" y="329"/>
                </a:cubicBezTo>
                <a:cubicBezTo>
                  <a:pt x="421" y="321"/>
                  <a:pt x="436" y="321"/>
                  <a:pt x="444" y="32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06" name="Google Shape;906;p14"/>
          <p:cNvSpPr/>
          <p:nvPr/>
        </p:nvSpPr>
        <p:spPr>
          <a:xfrm>
            <a:off x="3459256" y="5546753"/>
            <a:ext cx="53423" cy="124652"/>
          </a:xfrm>
          <a:custGeom>
            <a:avLst/>
            <a:gdLst/>
            <a:ahLst/>
            <a:cxnLst/>
            <a:rect l="l" t="t" r="r" b="b"/>
            <a:pathLst>
              <a:path w="93" h="216" extrusionOk="0">
                <a:moveTo>
                  <a:pt x="92" y="161"/>
                </a:moveTo>
                <a:lnTo>
                  <a:pt x="92" y="161"/>
                </a:lnTo>
                <a:cubicBezTo>
                  <a:pt x="46" y="161"/>
                  <a:pt x="46" y="161"/>
                  <a:pt x="46" y="161"/>
                </a:cubicBezTo>
                <a:cubicBezTo>
                  <a:pt x="46" y="0"/>
                  <a:pt x="46" y="0"/>
                  <a:pt x="46" y="0"/>
                </a:cubicBezTo>
                <a:cubicBezTo>
                  <a:pt x="0" y="0"/>
                  <a:pt x="0" y="0"/>
                  <a:pt x="0" y="0"/>
                </a:cubicBezTo>
                <a:cubicBezTo>
                  <a:pt x="0" y="169"/>
                  <a:pt x="0" y="169"/>
                  <a:pt x="0" y="169"/>
                </a:cubicBezTo>
                <a:cubicBezTo>
                  <a:pt x="0" y="176"/>
                  <a:pt x="0" y="184"/>
                  <a:pt x="7" y="191"/>
                </a:cubicBezTo>
                <a:cubicBezTo>
                  <a:pt x="15" y="207"/>
                  <a:pt x="30" y="215"/>
                  <a:pt x="46" y="215"/>
                </a:cubicBezTo>
                <a:lnTo>
                  <a:pt x="46" y="215"/>
                </a:lnTo>
                <a:cubicBezTo>
                  <a:pt x="92" y="215"/>
                  <a:pt x="92" y="215"/>
                  <a:pt x="92" y="215"/>
                </a:cubicBezTo>
                <a:cubicBezTo>
                  <a:pt x="84" y="207"/>
                  <a:pt x="84" y="191"/>
                  <a:pt x="84" y="184"/>
                </a:cubicBezTo>
                <a:cubicBezTo>
                  <a:pt x="84" y="176"/>
                  <a:pt x="84" y="169"/>
                  <a:pt x="92" y="16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07" name="Google Shape;907;p14"/>
          <p:cNvSpPr/>
          <p:nvPr/>
        </p:nvSpPr>
        <p:spPr>
          <a:xfrm>
            <a:off x="3650048" y="5612894"/>
            <a:ext cx="76317" cy="76317"/>
          </a:xfrm>
          <a:custGeom>
            <a:avLst/>
            <a:gdLst/>
            <a:ahLst/>
            <a:cxnLst/>
            <a:rect l="l" t="t" r="r" b="b"/>
            <a:pathLst>
              <a:path w="131" h="131" extrusionOk="0">
                <a:moveTo>
                  <a:pt x="61" y="130"/>
                </a:moveTo>
                <a:lnTo>
                  <a:pt x="61" y="130"/>
                </a:lnTo>
                <a:cubicBezTo>
                  <a:pt x="23" y="130"/>
                  <a:pt x="0" y="107"/>
                  <a:pt x="0" y="69"/>
                </a:cubicBezTo>
                <a:cubicBezTo>
                  <a:pt x="0" y="31"/>
                  <a:pt x="23" y="0"/>
                  <a:pt x="61" y="0"/>
                </a:cubicBezTo>
                <a:cubicBezTo>
                  <a:pt x="99" y="0"/>
                  <a:pt x="130" y="31"/>
                  <a:pt x="130" y="69"/>
                </a:cubicBezTo>
                <a:cubicBezTo>
                  <a:pt x="130" y="107"/>
                  <a:pt x="99" y="130"/>
                  <a:pt x="61" y="130"/>
                </a:cubicBezTo>
                <a:lnTo>
                  <a:pt x="61" y="38"/>
                </a:lnTo>
                <a:lnTo>
                  <a:pt x="61" y="38"/>
                </a:lnTo>
                <a:cubicBezTo>
                  <a:pt x="46" y="38"/>
                  <a:pt x="30" y="54"/>
                  <a:pt x="30" y="69"/>
                </a:cubicBezTo>
                <a:cubicBezTo>
                  <a:pt x="30" y="84"/>
                  <a:pt x="46" y="100"/>
                  <a:pt x="61" y="100"/>
                </a:cubicBezTo>
                <a:cubicBezTo>
                  <a:pt x="76" y="100"/>
                  <a:pt x="92" y="84"/>
                  <a:pt x="92" y="69"/>
                </a:cubicBezTo>
                <a:cubicBezTo>
                  <a:pt x="92" y="54"/>
                  <a:pt x="76" y="38"/>
                  <a:pt x="61" y="38"/>
                </a:cubicBezTo>
                <a:lnTo>
                  <a:pt x="61" y="130"/>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08" name="Google Shape;908;p14"/>
          <p:cNvSpPr/>
          <p:nvPr/>
        </p:nvSpPr>
        <p:spPr>
          <a:xfrm>
            <a:off x="3499958" y="5612894"/>
            <a:ext cx="76317" cy="76317"/>
          </a:xfrm>
          <a:custGeom>
            <a:avLst/>
            <a:gdLst/>
            <a:ahLst/>
            <a:cxnLst/>
            <a:rect l="l" t="t" r="r" b="b"/>
            <a:pathLst>
              <a:path w="131" h="131" extrusionOk="0">
                <a:moveTo>
                  <a:pt x="61" y="130"/>
                </a:moveTo>
                <a:lnTo>
                  <a:pt x="61" y="130"/>
                </a:lnTo>
                <a:cubicBezTo>
                  <a:pt x="23" y="130"/>
                  <a:pt x="0" y="107"/>
                  <a:pt x="0" y="69"/>
                </a:cubicBezTo>
                <a:cubicBezTo>
                  <a:pt x="0" y="31"/>
                  <a:pt x="23" y="0"/>
                  <a:pt x="61" y="0"/>
                </a:cubicBezTo>
                <a:cubicBezTo>
                  <a:pt x="99" y="0"/>
                  <a:pt x="130" y="31"/>
                  <a:pt x="130" y="69"/>
                </a:cubicBezTo>
                <a:cubicBezTo>
                  <a:pt x="130" y="107"/>
                  <a:pt x="99" y="130"/>
                  <a:pt x="61" y="130"/>
                </a:cubicBezTo>
                <a:lnTo>
                  <a:pt x="61" y="38"/>
                </a:lnTo>
                <a:lnTo>
                  <a:pt x="61" y="38"/>
                </a:lnTo>
                <a:cubicBezTo>
                  <a:pt x="46" y="38"/>
                  <a:pt x="30" y="54"/>
                  <a:pt x="30" y="69"/>
                </a:cubicBezTo>
                <a:cubicBezTo>
                  <a:pt x="30" y="84"/>
                  <a:pt x="46" y="100"/>
                  <a:pt x="61" y="100"/>
                </a:cubicBezTo>
                <a:cubicBezTo>
                  <a:pt x="76" y="100"/>
                  <a:pt x="91" y="84"/>
                  <a:pt x="91" y="69"/>
                </a:cubicBezTo>
                <a:cubicBezTo>
                  <a:pt x="91" y="54"/>
                  <a:pt x="76" y="38"/>
                  <a:pt x="61" y="38"/>
                </a:cubicBezTo>
                <a:lnTo>
                  <a:pt x="61" y="130"/>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09" name="Google Shape;909;p14"/>
          <p:cNvSpPr/>
          <p:nvPr/>
        </p:nvSpPr>
        <p:spPr>
          <a:xfrm>
            <a:off x="3436361" y="5488244"/>
            <a:ext cx="111932" cy="27982"/>
          </a:xfrm>
          <a:custGeom>
            <a:avLst/>
            <a:gdLst/>
            <a:ahLst/>
            <a:cxnLst/>
            <a:rect l="l" t="t" r="r" b="b"/>
            <a:pathLst>
              <a:path w="192" h="47" extrusionOk="0">
                <a:moveTo>
                  <a:pt x="168" y="46"/>
                </a:moveTo>
                <a:lnTo>
                  <a:pt x="168" y="46"/>
                </a:lnTo>
                <a:cubicBezTo>
                  <a:pt x="22" y="46"/>
                  <a:pt x="22" y="46"/>
                  <a:pt x="22" y="46"/>
                </a:cubicBezTo>
                <a:cubicBezTo>
                  <a:pt x="7" y="46"/>
                  <a:pt x="0" y="38"/>
                  <a:pt x="0" y="23"/>
                </a:cubicBezTo>
                <a:cubicBezTo>
                  <a:pt x="0" y="15"/>
                  <a:pt x="7" y="0"/>
                  <a:pt x="22" y="0"/>
                </a:cubicBezTo>
                <a:cubicBezTo>
                  <a:pt x="168" y="0"/>
                  <a:pt x="168" y="0"/>
                  <a:pt x="168" y="0"/>
                </a:cubicBezTo>
                <a:cubicBezTo>
                  <a:pt x="183" y="0"/>
                  <a:pt x="191" y="15"/>
                  <a:pt x="191" y="23"/>
                </a:cubicBezTo>
                <a:cubicBezTo>
                  <a:pt x="191" y="38"/>
                  <a:pt x="183" y="46"/>
                  <a:pt x="168" y="4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10" name="Google Shape;910;p14"/>
          <p:cNvSpPr/>
          <p:nvPr/>
        </p:nvSpPr>
        <p:spPr>
          <a:xfrm>
            <a:off x="3454168" y="5531489"/>
            <a:ext cx="58511" cy="22896"/>
          </a:xfrm>
          <a:custGeom>
            <a:avLst/>
            <a:gdLst/>
            <a:ahLst/>
            <a:cxnLst/>
            <a:rect l="l" t="t" r="r" b="b"/>
            <a:pathLst>
              <a:path w="101" h="40" extrusionOk="0">
                <a:moveTo>
                  <a:pt x="77" y="31"/>
                </a:moveTo>
                <a:lnTo>
                  <a:pt x="77" y="31"/>
                </a:lnTo>
                <a:cubicBezTo>
                  <a:pt x="15" y="31"/>
                  <a:pt x="15" y="31"/>
                  <a:pt x="15" y="31"/>
                </a:cubicBezTo>
                <a:cubicBezTo>
                  <a:pt x="8" y="31"/>
                  <a:pt x="0" y="23"/>
                  <a:pt x="0" y="16"/>
                </a:cubicBezTo>
                <a:cubicBezTo>
                  <a:pt x="0" y="8"/>
                  <a:pt x="8" y="0"/>
                  <a:pt x="15" y="0"/>
                </a:cubicBezTo>
                <a:cubicBezTo>
                  <a:pt x="77" y="0"/>
                  <a:pt x="77" y="0"/>
                  <a:pt x="77" y="0"/>
                </a:cubicBezTo>
                <a:cubicBezTo>
                  <a:pt x="92" y="0"/>
                  <a:pt x="100" y="8"/>
                  <a:pt x="100" y="16"/>
                </a:cubicBezTo>
                <a:cubicBezTo>
                  <a:pt x="100" y="23"/>
                  <a:pt x="84" y="39"/>
                  <a:pt x="77" y="3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grpSp>
        <p:nvGrpSpPr>
          <p:cNvPr id="911" name="Google Shape;911;p14"/>
          <p:cNvGrpSpPr/>
          <p:nvPr/>
        </p:nvGrpSpPr>
        <p:grpSpPr>
          <a:xfrm>
            <a:off x="3433085" y="2842977"/>
            <a:ext cx="321995" cy="317225"/>
            <a:chOff x="15523655" y="10717162"/>
            <a:chExt cx="643990" cy="634450"/>
          </a:xfrm>
        </p:grpSpPr>
        <p:sp>
          <p:nvSpPr>
            <p:cNvPr id="912" name="Google Shape;912;p14"/>
            <p:cNvSpPr/>
            <p:nvPr/>
          </p:nvSpPr>
          <p:spPr>
            <a:xfrm>
              <a:off x="15523655" y="10717162"/>
              <a:ext cx="643990" cy="634450"/>
            </a:xfrm>
            <a:custGeom>
              <a:avLst/>
              <a:gdLst/>
              <a:ahLst/>
              <a:cxnLst/>
              <a:rect l="l" t="t" r="r" b="b"/>
              <a:pathLst>
                <a:path w="597" h="588" extrusionOk="0">
                  <a:moveTo>
                    <a:pt x="298" y="587"/>
                  </a:moveTo>
                  <a:lnTo>
                    <a:pt x="298" y="587"/>
                  </a:lnTo>
                  <a:cubicBezTo>
                    <a:pt x="270" y="587"/>
                    <a:pt x="234" y="578"/>
                    <a:pt x="216" y="551"/>
                  </a:cubicBezTo>
                  <a:cubicBezTo>
                    <a:pt x="45" y="389"/>
                    <a:pt x="45" y="389"/>
                    <a:pt x="45" y="389"/>
                  </a:cubicBezTo>
                  <a:cubicBezTo>
                    <a:pt x="0" y="343"/>
                    <a:pt x="0" y="262"/>
                    <a:pt x="45" y="217"/>
                  </a:cubicBezTo>
                  <a:cubicBezTo>
                    <a:pt x="253" y="9"/>
                    <a:pt x="253" y="9"/>
                    <a:pt x="253" y="9"/>
                  </a:cubicBezTo>
                  <a:cubicBezTo>
                    <a:pt x="262" y="0"/>
                    <a:pt x="262" y="0"/>
                    <a:pt x="270" y="0"/>
                  </a:cubicBezTo>
                  <a:cubicBezTo>
                    <a:pt x="532" y="0"/>
                    <a:pt x="532" y="0"/>
                    <a:pt x="532" y="0"/>
                  </a:cubicBezTo>
                  <a:cubicBezTo>
                    <a:pt x="569" y="0"/>
                    <a:pt x="596" y="27"/>
                    <a:pt x="596" y="54"/>
                  </a:cubicBezTo>
                  <a:cubicBezTo>
                    <a:pt x="596" y="316"/>
                    <a:pt x="596" y="316"/>
                    <a:pt x="596" y="316"/>
                  </a:cubicBezTo>
                  <a:cubicBezTo>
                    <a:pt x="596" y="325"/>
                    <a:pt x="596" y="334"/>
                    <a:pt x="587" y="343"/>
                  </a:cubicBezTo>
                  <a:cubicBezTo>
                    <a:pt x="379" y="551"/>
                    <a:pt x="379" y="551"/>
                    <a:pt x="379" y="551"/>
                  </a:cubicBezTo>
                  <a:cubicBezTo>
                    <a:pt x="361" y="578"/>
                    <a:pt x="325" y="587"/>
                    <a:pt x="298" y="587"/>
                  </a:cubicBezTo>
                  <a:close/>
                  <a:moveTo>
                    <a:pt x="289" y="63"/>
                  </a:moveTo>
                  <a:lnTo>
                    <a:pt x="289" y="63"/>
                  </a:lnTo>
                  <a:cubicBezTo>
                    <a:pt x="90" y="262"/>
                    <a:pt x="90" y="262"/>
                    <a:pt x="90" y="262"/>
                  </a:cubicBezTo>
                  <a:cubicBezTo>
                    <a:pt x="63" y="280"/>
                    <a:pt x="63" y="325"/>
                    <a:pt x="90" y="343"/>
                  </a:cubicBezTo>
                  <a:cubicBezTo>
                    <a:pt x="253" y="506"/>
                    <a:pt x="253" y="506"/>
                    <a:pt x="253" y="506"/>
                  </a:cubicBezTo>
                  <a:cubicBezTo>
                    <a:pt x="279" y="533"/>
                    <a:pt x="316" y="533"/>
                    <a:pt x="334" y="506"/>
                  </a:cubicBezTo>
                  <a:cubicBezTo>
                    <a:pt x="532" y="307"/>
                    <a:pt x="532" y="307"/>
                    <a:pt x="532" y="307"/>
                  </a:cubicBezTo>
                  <a:cubicBezTo>
                    <a:pt x="532" y="54"/>
                    <a:pt x="532" y="54"/>
                    <a:pt x="532" y="54"/>
                  </a:cubicBezTo>
                  <a:lnTo>
                    <a:pt x="289" y="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13" name="Google Shape;913;p14"/>
            <p:cNvSpPr/>
            <p:nvPr/>
          </p:nvSpPr>
          <p:spPr>
            <a:xfrm>
              <a:off x="15933900" y="10855502"/>
              <a:ext cx="109718" cy="109715"/>
            </a:xfrm>
            <a:custGeom>
              <a:avLst/>
              <a:gdLst/>
              <a:ahLst/>
              <a:cxnLst/>
              <a:rect l="l" t="t" r="r" b="b"/>
              <a:pathLst>
                <a:path w="100" h="101" extrusionOk="0">
                  <a:moveTo>
                    <a:pt x="81" y="82"/>
                  </a:moveTo>
                  <a:lnTo>
                    <a:pt x="81" y="82"/>
                  </a:lnTo>
                  <a:cubicBezTo>
                    <a:pt x="63" y="100"/>
                    <a:pt x="36" y="100"/>
                    <a:pt x="18" y="82"/>
                  </a:cubicBezTo>
                  <a:cubicBezTo>
                    <a:pt x="0" y="64"/>
                    <a:pt x="0" y="37"/>
                    <a:pt x="18" y="19"/>
                  </a:cubicBezTo>
                  <a:cubicBezTo>
                    <a:pt x="36" y="0"/>
                    <a:pt x="63" y="0"/>
                    <a:pt x="81" y="19"/>
                  </a:cubicBezTo>
                  <a:cubicBezTo>
                    <a:pt x="99" y="37"/>
                    <a:pt x="99" y="64"/>
                    <a:pt x="81" y="82"/>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grpSp>
      <p:grpSp>
        <p:nvGrpSpPr>
          <p:cNvPr id="914" name="Google Shape;914;p14"/>
          <p:cNvGrpSpPr/>
          <p:nvPr/>
        </p:nvGrpSpPr>
        <p:grpSpPr>
          <a:xfrm>
            <a:off x="8432026" y="2831592"/>
            <a:ext cx="352137" cy="339994"/>
            <a:chOff x="15851840" y="9963000"/>
            <a:chExt cx="961334" cy="928184"/>
          </a:xfrm>
        </p:grpSpPr>
        <p:sp>
          <p:nvSpPr>
            <p:cNvPr id="915" name="Google Shape;915;p14"/>
            <p:cNvSpPr/>
            <p:nvPr/>
          </p:nvSpPr>
          <p:spPr>
            <a:xfrm>
              <a:off x="16575601" y="10432615"/>
              <a:ext cx="232046" cy="232046"/>
            </a:xfrm>
            <a:custGeom>
              <a:avLst/>
              <a:gdLst/>
              <a:ahLst/>
              <a:cxnLst/>
              <a:rect l="l" t="t" r="r" b="b"/>
              <a:pathLst>
                <a:path w="185" h="185" extrusionOk="0">
                  <a:moveTo>
                    <a:pt x="138" y="184"/>
                  </a:moveTo>
                  <a:lnTo>
                    <a:pt x="138" y="184"/>
                  </a:lnTo>
                  <a:cubicBezTo>
                    <a:pt x="46" y="184"/>
                    <a:pt x="46" y="184"/>
                    <a:pt x="46" y="184"/>
                  </a:cubicBezTo>
                  <a:cubicBezTo>
                    <a:pt x="23" y="184"/>
                    <a:pt x="0" y="161"/>
                    <a:pt x="0" y="138"/>
                  </a:cubicBezTo>
                  <a:cubicBezTo>
                    <a:pt x="0" y="54"/>
                    <a:pt x="0" y="54"/>
                    <a:pt x="0" y="54"/>
                  </a:cubicBezTo>
                  <a:cubicBezTo>
                    <a:pt x="0" y="23"/>
                    <a:pt x="23" y="0"/>
                    <a:pt x="46" y="0"/>
                  </a:cubicBezTo>
                  <a:cubicBezTo>
                    <a:pt x="138" y="0"/>
                    <a:pt x="138" y="0"/>
                    <a:pt x="138" y="0"/>
                  </a:cubicBezTo>
                  <a:cubicBezTo>
                    <a:pt x="161" y="0"/>
                    <a:pt x="184" y="23"/>
                    <a:pt x="184" y="54"/>
                  </a:cubicBezTo>
                  <a:cubicBezTo>
                    <a:pt x="184" y="138"/>
                    <a:pt x="184" y="138"/>
                    <a:pt x="184" y="138"/>
                  </a:cubicBezTo>
                  <a:cubicBezTo>
                    <a:pt x="184" y="161"/>
                    <a:pt x="161" y="184"/>
                    <a:pt x="138" y="184"/>
                  </a:cubicBezTo>
                  <a:lnTo>
                    <a:pt x="138" y="54"/>
                  </a:lnTo>
                  <a:lnTo>
                    <a:pt x="138" y="54"/>
                  </a:lnTo>
                  <a:cubicBezTo>
                    <a:pt x="46" y="54"/>
                    <a:pt x="46" y="54"/>
                    <a:pt x="46" y="54"/>
                  </a:cubicBezTo>
                  <a:cubicBezTo>
                    <a:pt x="46" y="138"/>
                    <a:pt x="46" y="138"/>
                    <a:pt x="46" y="138"/>
                  </a:cubicBezTo>
                  <a:cubicBezTo>
                    <a:pt x="138" y="130"/>
                    <a:pt x="138" y="130"/>
                    <a:pt x="138" y="130"/>
                  </a:cubicBezTo>
                  <a:lnTo>
                    <a:pt x="138" y="184"/>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16" name="Google Shape;916;p14"/>
            <p:cNvSpPr/>
            <p:nvPr/>
          </p:nvSpPr>
          <p:spPr>
            <a:xfrm>
              <a:off x="15862890" y="10134270"/>
              <a:ext cx="950284" cy="756914"/>
            </a:xfrm>
            <a:custGeom>
              <a:avLst/>
              <a:gdLst/>
              <a:ahLst/>
              <a:cxnLst/>
              <a:rect l="l" t="t" r="r" b="b"/>
              <a:pathLst>
                <a:path w="759" h="605" extrusionOk="0">
                  <a:moveTo>
                    <a:pt x="635" y="604"/>
                  </a:moveTo>
                  <a:lnTo>
                    <a:pt x="635" y="604"/>
                  </a:lnTo>
                  <a:cubicBezTo>
                    <a:pt x="122" y="604"/>
                    <a:pt x="122" y="604"/>
                    <a:pt x="122" y="604"/>
                  </a:cubicBezTo>
                  <a:cubicBezTo>
                    <a:pt x="54" y="604"/>
                    <a:pt x="0" y="543"/>
                    <a:pt x="0" y="474"/>
                  </a:cubicBezTo>
                  <a:cubicBezTo>
                    <a:pt x="0" y="0"/>
                    <a:pt x="0" y="0"/>
                    <a:pt x="0" y="0"/>
                  </a:cubicBezTo>
                  <a:cubicBezTo>
                    <a:pt x="69" y="0"/>
                    <a:pt x="69" y="0"/>
                    <a:pt x="69" y="0"/>
                  </a:cubicBezTo>
                  <a:cubicBezTo>
                    <a:pt x="69" y="474"/>
                    <a:pt x="69" y="474"/>
                    <a:pt x="69" y="474"/>
                  </a:cubicBezTo>
                  <a:cubicBezTo>
                    <a:pt x="69" y="512"/>
                    <a:pt x="92" y="536"/>
                    <a:pt x="122" y="536"/>
                  </a:cubicBezTo>
                  <a:cubicBezTo>
                    <a:pt x="635" y="536"/>
                    <a:pt x="635" y="536"/>
                    <a:pt x="635" y="536"/>
                  </a:cubicBezTo>
                  <a:cubicBezTo>
                    <a:pt x="666" y="536"/>
                    <a:pt x="689" y="512"/>
                    <a:pt x="689" y="474"/>
                  </a:cubicBezTo>
                  <a:cubicBezTo>
                    <a:pt x="689" y="176"/>
                    <a:pt x="689" y="176"/>
                    <a:pt x="689" y="176"/>
                  </a:cubicBezTo>
                  <a:cubicBezTo>
                    <a:pt x="689" y="145"/>
                    <a:pt x="666" y="115"/>
                    <a:pt x="635" y="115"/>
                  </a:cubicBezTo>
                  <a:cubicBezTo>
                    <a:pt x="122" y="115"/>
                    <a:pt x="122" y="115"/>
                    <a:pt x="122" y="115"/>
                  </a:cubicBezTo>
                  <a:cubicBezTo>
                    <a:pt x="122" y="53"/>
                    <a:pt x="122" y="53"/>
                    <a:pt x="122" y="53"/>
                  </a:cubicBezTo>
                  <a:cubicBezTo>
                    <a:pt x="635" y="53"/>
                    <a:pt x="635" y="53"/>
                    <a:pt x="635" y="53"/>
                  </a:cubicBezTo>
                  <a:cubicBezTo>
                    <a:pt x="704" y="53"/>
                    <a:pt x="758" y="107"/>
                    <a:pt x="758" y="176"/>
                  </a:cubicBezTo>
                  <a:cubicBezTo>
                    <a:pt x="758" y="474"/>
                    <a:pt x="758" y="474"/>
                    <a:pt x="758" y="474"/>
                  </a:cubicBezTo>
                  <a:cubicBezTo>
                    <a:pt x="758" y="543"/>
                    <a:pt x="704" y="604"/>
                    <a:pt x="635" y="604"/>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17" name="Google Shape;917;p14"/>
            <p:cNvSpPr/>
            <p:nvPr/>
          </p:nvSpPr>
          <p:spPr>
            <a:xfrm>
              <a:off x="15851840" y="9963000"/>
              <a:ext cx="872935" cy="320445"/>
            </a:xfrm>
            <a:custGeom>
              <a:avLst/>
              <a:gdLst/>
              <a:ahLst/>
              <a:cxnLst/>
              <a:rect l="l" t="t" r="r" b="b"/>
              <a:pathLst>
                <a:path w="698" h="254" extrusionOk="0">
                  <a:moveTo>
                    <a:pt x="138" y="253"/>
                  </a:moveTo>
                  <a:lnTo>
                    <a:pt x="138" y="253"/>
                  </a:lnTo>
                  <a:cubicBezTo>
                    <a:pt x="62" y="253"/>
                    <a:pt x="0" y="191"/>
                    <a:pt x="8" y="107"/>
                  </a:cubicBezTo>
                  <a:cubicBezTo>
                    <a:pt x="16" y="46"/>
                    <a:pt x="77" y="0"/>
                    <a:pt x="138" y="0"/>
                  </a:cubicBezTo>
                  <a:cubicBezTo>
                    <a:pt x="590" y="0"/>
                    <a:pt x="590" y="0"/>
                    <a:pt x="590" y="0"/>
                  </a:cubicBezTo>
                  <a:cubicBezTo>
                    <a:pt x="651" y="0"/>
                    <a:pt x="697" y="46"/>
                    <a:pt x="697" y="107"/>
                  </a:cubicBezTo>
                  <a:cubicBezTo>
                    <a:pt x="697" y="130"/>
                    <a:pt x="697" y="130"/>
                    <a:pt x="697" y="130"/>
                  </a:cubicBezTo>
                  <a:cubicBezTo>
                    <a:pt x="697" y="146"/>
                    <a:pt x="681" y="161"/>
                    <a:pt x="658" y="161"/>
                  </a:cubicBezTo>
                  <a:cubicBezTo>
                    <a:pt x="643" y="161"/>
                    <a:pt x="628" y="146"/>
                    <a:pt x="628" y="130"/>
                  </a:cubicBezTo>
                  <a:cubicBezTo>
                    <a:pt x="628" y="107"/>
                    <a:pt x="628" y="107"/>
                    <a:pt x="628" y="107"/>
                  </a:cubicBezTo>
                  <a:cubicBezTo>
                    <a:pt x="628" y="84"/>
                    <a:pt x="613" y="69"/>
                    <a:pt x="590" y="69"/>
                  </a:cubicBezTo>
                  <a:cubicBezTo>
                    <a:pt x="138" y="69"/>
                    <a:pt x="138" y="69"/>
                    <a:pt x="138" y="69"/>
                  </a:cubicBezTo>
                  <a:cubicBezTo>
                    <a:pt x="107" y="69"/>
                    <a:pt x="85" y="84"/>
                    <a:pt x="77" y="115"/>
                  </a:cubicBezTo>
                  <a:cubicBezTo>
                    <a:pt x="69" y="153"/>
                    <a:pt x="100" y="191"/>
                    <a:pt x="138" y="191"/>
                  </a:cubicBezTo>
                  <a:lnTo>
                    <a:pt x="138" y="253"/>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grpSp>
      <p:grpSp>
        <p:nvGrpSpPr>
          <p:cNvPr id="918" name="Google Shape;918;p14"/>
          <p:cNvGrpSpPr/>
          <p:nvPr/>
        </p:nvGrpSpPr>
        <p:grpSpPr>
          <a:xfrm>
            <a:off x="9165482" y="4137182"/>
            <a:ext cx="405475" cy="298144"/>
            <a:chOff x="8611508" y="10736243"/>
            <a:chExt cx="810949" cy="596288"/>
          </a:xfrm>
        </p:grpSpPr>
        <p:sp>
          <p:nvSpPr>
            <p:cNvPr id="919" name="Google Shape;919;p14"/>
            <p:cNvSpPr/>
            <p:nvPr/>
          </p:nvSpPr>
          <p:spPr>
            <a:xfrm>
              <a:off x="8611508" y="10736243"/>
              <a:ext cx="810949" cy="596288"/>
            </a:xfrm>
            <a:custGeom>
              <a:avLst/>
              <a:gdLst/>
              <a:ahLst/>
              <a:cxnLst/>
              <a:rect l="l" t="t" r="r" b="b"/>
              <a:pathLst>
                <a:path w="751" h="552" extrusionOk="0">
                  <a:moveTo>
                    <a:pt x="632" y="551"/>
                  </a:moveTo>
                  <a:lnTo>
                    <a:pt x="632" y="551"/>
                  </a:lnTo>
                  <a:cubicBezTo>
                    <a:pt x="109" y="551"/>
                    <a:pt x="109" y="551"/>
                    <a:pt x="109" y="551"/>
                  </a:cubicBezTo>
                  <a:cubicBezTo>
                    <a:pt x="45" y="551"/>
                    <a:pt x="0" y="497"/>
                    <a:pt x="0" y="434"/>
                  </a:cubicBezTo>
                  <a:cubicBezTo>
                    <a:pt x="0" y="118"/>
                    <a:pt x="0" y="118"/>
                    <a:pt x="0" y="118"/>
                  </a:cubicBezTo>
                  <a:cubicBezTo>
                    <a:pt x="0" y="54"/>
                    <a:pt x="45" y="0"/>
                    <a:pt x="109" y="0"/>
                  </a:cubicBezTo>
                  <a:cubicBezTo>
                    <a:pt x="632" y="0"/>
                    <a:pt x="632" y="0"/>
                    <a:pt x="632" y="0"/>
                  </a:cubicBezTo>
                  <a:cubicBezTo>
                    <a:pt x="696" y="0"/>
                    <a:pt x="750" y="54"/>
                    <a:pt x="750" y="118"/>
                  </a:cubicBezTo>
                  <a:cubicBezTo>
                    <a:pt x="750" y="434"/>
                    <a:pt x="750" y="434"/>
                    <a:pt x="750" y="434"/>
                  </a:cubicBezTo>
                  <a:cubicBezTo>
                    <a:pt x="750" y="497"/>
                    <a:pt x="696" y="551"/>
                    <a:pt x="632" y="551"/>
                  </a:cubicBezTo>
                  <a:close/>
                  <a:moveTo>
                    <a:pt x="109" y="63"/>
                  </a:moveTo>
                  <a:lnTo>
                    <a:pt x="109" y="63"/>
                  </a:lnTo>
                  <a:cubicBezTo>
                    <a:pt x="81" y="63"/>
                    <a:pt x="54" y="81"/>
                    <a:pt x="54" y="118"/>
                  </a:cubicBezTo>
                  <a:cubicBezTo>
                    <a:pt x="54" y="434"/>
                    <a:pt x="54" y="434"/>
                    <a:pt x="54" y="434"/>
                  </a:cubicBezTo>
                  <a:cubicBezTo>
                    <a:pt x="54" y="461"/>
                    <a:pt x="81" y="488"/>
                    <a:pt x="109" y="488"/>
                  </a:cubicBezTo>
                  <a:cubicBezTo>
                    <a:pt x="632" y="488"/>
                    <a:pt x="632" y="488"/>
                    <a:pt x="632" y="488"/>
                  </a:cubicBezTo>
                  <a:cubicBezTo>
                    <a:pt x="669" y="488"/>
                    <a:pt x="687" y="461"/>
                    <a:pt x="687" y="434"/>
                  </a:cubicBezTo>
                  <a:cubicBezTo>
                    <a:pt x="687" y="118"/>
                    <a:pt x="687" y="118"/>
                    <a:pt x="687" y="118"/>
                  </a:cubicBezTo>
                  <a:cubicBezTo>
                    <a:pt x="687" y="81"/>
                    <a:pt x="669" y="63"/>
                    <a:pt x="632" y="63"/>
                  </a:cubicBezTo>
                  <a:lnTo>
                    <a:pt x="109" y="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20" name="Google Shape;920;p14"/>
            <p:cNvSpPr/>
            <p:nvPr/>
          </p:nvSpPr>
          <p:spPr>
            <a:xfrm>
              <a:off x="8926348" y="10912745"/>
              <a:ext cx="176499" cy="243283"/>
            </a:xfrm>
            <a:custGeom>
              <a:avLst/>
              <a:gdLst/>
              <a:ahLst/>
              <a:cxnLst/>
              <a:rect l="l" t="t" r="r" b="b"/>
              <a:pathLst>
                <a:path w="164" h="227" extrusionOk="0">
                  <a:moveTo>
                    <a:pt x="90" y="226"/>
                  </a:moveTo>
                  <a:lnTo>
                    <a:pt x="90" y="226"/>
                  </a:lnTo>
                  <a:cubicBezTo>
                    <a:pt x="36" y="226"/>
                    <a:pt x="36" y="226"/>
                    <a:pt x="36" y="226"/>
                  </a:cubicBezTo>
                  <a:cubicBezTo>
                    <a:pt x="18" y="226"/>
                    <a:pt x="9" y="217"/>
                    <a:pt x="9" y="198"/>
                  </a:cubicBezTo>
                  <a:lnTo>
                    <a:pt x="9" y="198"/>
                  </a:lnTo>
                  <a:cubicBezTo>
                    <a:pt x="9" y="189"/>
                    <a:pt x="18" y="180"/>
                    <a:pt x="36" y="180"/>
                  </a:cubicBezTo>
                  <a:cubicBezTo>
                    <a:pt x="90" y="180"/>
                    <a:pt x="90" y="180"/>
                    <a:pt x="90" y="180"/>
                  </a:cubicBezTo>
                  <a:cubicBezTo>
                    <a:pt x="109" y="180"/>
                    <a:pt x="118" y="171"/>
                    <a:pt x="118" y="153"/>
                  </a:cubicBezTo>
                  <a:cubicBezTo>
                    <a:pt x="118" y="144"/>
                    <a:pt x="109" y="135"/>
                    <a:pt x="90" y="135"/>
                  </a:cubicBezTo>
                  <a:cubicBezTo>
                    <a:pt x="73" y="135"/>
                    <a:pt x="73" y="135"/>
                    <a:pt x="73" y="135"/>
                  </a:cubicBezTo>
                  <a:cubicBezTo>
                    <a:pt x="36" y="135"/>
                    <a:pt x="9" y="108"/>
                    <a:pt x="9" y="72"/>
                  </a:cubicBezTo>
                  <a:cubicBezTo>
                    <a:pt x="0" y="36"/>
                    <a:pt x="36" y="0"/>
                    <a:pt x="73" y="0"/>
                  </a:cubicBezTo>
                  <a:cubicBezTo>
                    <a:pt x="136" y="0"/>
                    <a:pt x="136" y="0"/>
                    <a:pt x="136" y="0"/>
                  </a:cubicBezTo>
                  <a:cubicBezTo>
                    <a:pt x="145" y="0"/>
                    <a:pt x="154" y="9"/>
                    <a:pt x="154" y="18"/>
                  </a:cubicBezTo>
                  <a:lnTo>
                    <a:pt x="154" y="18"/>
                  </a:lnTo>
                  <a:cubicBezTo>
                    <a:pt x="154" y="36"/>
                    <a:pt x="145" y="45"/>
                    <a:pt x="136" y="45"/>
                  </a:cubicBezTo>
                  <a:cubicBezTo>
                    <a:pt x="73" y="45"/>
                    <a:pt x="73" y="45"/>
                    <a:pt x="73" y="45"/>
                  </a:cubicBezTo>
                  <a:cubicBezTo>
                    <a:pt x="64" y="45"/>
                    <a:pt x="54" y="54"/>
                    <a:pt x="54" y="63"/>
                  </a:cubicBezTo>
                  <a:cubicBezTo>
                    <a:pt x="54" y="81"/>
                    <a:pt x="64" y="90"/>
                    <a:pt x="73" y="90"/>
                  </a:cubicBezTo>
                  <a:cubicBezTo>
                    <a:pt x="90" y="90"/>
                    <a:pt x="90" y="90"/>
                    <a:pt x="90" y="90"/>
                  </a:cubicBezTo>
                  <a:cubicBezTo>
                    <a:pt x="136" y="90"/>
                    <a:pt x="163" y="126"/>
                    <a:pt x="163" y="162"/>
                  </a:cubicBezTo>
                  <a:cubicBezTo>
                    <a:pt x="154" y="198"/>
                    <a:pt x="127" y="226"/>
                    <a:pt x="90" y="22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21" name="Google Shape;921;p14"/>
            <p:cNvSpPr/>
            <p:nvPr/>
          </p:nvSpPr>
          <p:spPr>
            <a:xfrm>
              <a:off x="8993132" y="10874583"/>
              <a:ext cx="47703" cy="57243"/>
            </a:xfrm>
            <a:custGeom>
              <a:avLst/>
              <a:gdLst/>
              <a:ahLst/>
              <a:cxnLst/>
              <a:rect l="l" t="t" r="r" b="b"/>
              <a:pathLst>
                <a:path w="46" h="55" extrusionOk="0">
                  <a:moveTo>
                    <a:pt x="45" y="54"/>
                  </a:moveTo>
                  <a:lnTo>
                    <a:pt x="0" y="54"/>
                  </a:lnTo>
                  <a:lnTo>
                    <a:pt x="0" y="0"/>
                  </a:lnTo>
                  <a:lnTo>
                    <a:pt x="45" y="0"/>
                  </a:lnTo>
                  <a:lnTo>
                    <a:pt x="45" y="54"/>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22" name="Google Shape;922;p14"/>
            <p:cNvSpPr/>
            <p:nvPr/>
          </p:nvSpPr>
          <p:spPr>
            <a:xfrm>
              <a:off x="8993132" y="11127407"/>
              <a:ext cx="47703" cy="71556"/>
            </a:xfrm>
            <a:custGeom>
              <a:avLst/>
              <a:gdLst/>
              <a:ahLst/>
              <a:cxnLst/>
              <a:rect l="l" t="t" r="r" b="b"/>
              <a:pathLst>
                <a:path w="46" h="65" extrusionOk="0">
                  <a:moveTo>
                    <a:pt x="45" y="64"/>
                  </a:moveTo>
                  <a:lnTo>
                    <a:pt x="0" y="64"/>
                  </a:lnTo>
                  <a:lnTo>
                    <a:pt x="0" y="0"/>
                  </a:lnTo>
                  <a:lnTo>
                    <a:pt x="45" y="0"/>
                  </a:lnTo>
                  <a:lnTo>
                    <a:pt x="45" y="64"/>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23" name="Google Shape;923;p14"/>
            <p:cNvSpPr/>
            <p:nvPr/>
          </p:nvSpPr>
          <p:spPr>
            <a:xfrm>
              <a:off x="9245955" y="10826880"/>
              <a:ext cx="90637" cy="81093"/>
            </a:xfrm>
            <a:custGeom>
              <a:avLst/>
              <a:gdLst/>
              <a:ahLst/>
              <a:cxnLst/>
              <a:rect l="l" t="t" r="r" b="b"/>
              <a:pathLst>
                <a:path w="83" h="74" extrusionOk="0">
                  <a:moveTo>
                    <a:pt x="45" y="9"/>
                  </a:moveTo>
                  <a:lnTo>
                    <a:pt x="45" y="9"/>
                  </a:lnTo>
                  <a:cubicBezTo>
                    <a:pt x="9" y="27"/>
                    <a:pt x="9" y="27"/>
                    <a:pt x="9" y="27"/>
                  </a:cubicBezTo>
                  <a:cubicBezTo>
                    <a:pt x="0" y="37"/>
                    <a:pt x="0" y="46"/>
                    <a:pt x="0" y="64"/>
                  </a:cubicBezTo>
                  <a:lnTo>
                    <a:pt x="0" y="64"/>
                  </a:lnTo>
                  <a:cubicBezTo>
                    <a:pt x="9" y="73"/>
                    <a:pt x="28" y="73"/>
                    <a:pt x="37" y="64"/>
                  </a:cubicBezTo>
                  <a:cubicBezTo>
                    <a:pt x="64" y="46"/>
                    <a:pt x="64" y="46"/>
                    <a:pt x="64" y="46"/>
                  </a:cubicBezTo>
                  <a:cubicBezTo>
                    <a:pt x="73" y="37"/>
                    <a:pt x="82" y="27"/>
                    <a:pt x="73" y="18"/>
                  </a:cubicBezTo>
                  <a:lnTo>
                    <a:pt x="73" y="18"/>
                  </a:lnTo>
                  <a:cubicBezTo>
                    <a:pt x="64" y="0"/>
                    <a:pt x="55" y="0"/>
                    <a:pt x="45" y="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24" name="Google Shape;924;p14"/>
            <p:cNvSpPr/>
            <p:nvPr/>
          </p:nvSpPr>
          <p:spPr>
            <a:xfrm>
              <a:off x="8702142" y="11160800"/>
              <a:ext cx="90637" cy="81093"/>
            </a:xfrm>
            <a:custGeom>
              <a:avLst/>
              <a:gdLst/>
              <a:ahLst/>
              <a:cxnLst/>
              <a:rect l="l" t="t" r="r" b="b"/>
              <a:pathLst>
                <a:path w="83" h="73" extrusionOk="0">
                  <a:moveTo>
                    <a:pt x="45" y="9"/>
                  </a:moveTo>
                  <a:lnTo>
                    <a:pt x="45" y="9"/>
                  </a:lnTo>
                  <a:cubicBezTo>
                    <a:pt x="19" y="27"/>
                    <a:pt x="19" y="27"/>
                    <a:pt x="19" y="27"/>
                  </a:cubicBezTo>
                  <a:cubicBezTo>
                    <a:pt x="9" y="36"/>
                    <a:pt x="0" y="45"/>
                    <a:pt x="9" y="63"/>
                  </a:cubicBezTo>
                  <a:lnTo>
                    <a:pt x="9" y="63"/>
                  </a:lnTo>
                  <a:cubicBezTo>
                    <a:pt x="19" y="72"/>
                    <a:pt x="28" y="72"/>
                    <a:pt x="45" y="63"/>
                  </a:cubicBezTo>
                  <a:cubicBezTo>
                    <a:pt x="73" y="45"/>
                    <a:pt x="73" y="45"/>
                    <a:pt x="73" y="45"/>
                  </a:cubicBezTo>
                  <a:cubicBezTo>
                    <a:pt x="82" y="36"/>
                    <a:pt x="82" y="18"/>
                    <a:pt x="73" y="9"/>
                  </a:cubicBezTo>
                  <a:lnTo>
                    <a:pt x="73" y="9"/>
                  </a:lnTo>
                  <a:cubicBezTo>
                    <a:pt x="73" y="0"/>
                    <a:pt x="55" y="0"/>
                    <a:pt x="45" y="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grpSp>
      <p:grpSp>
        <p:nvGrpSpPr>
          <p:cNvPr id="925" name="Google Shape;925;p14"/>
          <p:cNvGrpSpPr/>
          <p:nvPr/>
        </p:nvGrpSpPr>
        <p:grpSpPr>
          <a:xfrm>
            <a:off x="9165482" y="2617366"/>
            <a:ext cx="2526728" cy="556978"/>
            <a:chOff x="4247967" y="10620441"/>
            <a:chExt cx="4236804" cy="1113956"/>
          </a:xfrm>
        </p:grpSpPr>
        <p:sp>
          <p:nvSpPr>
            <p:cNvPr id="926" name="Google Shape;926;p14"/>
            <p:cNvSpPr txBox="1"/>
            <p:nvPr/>
          </p:nvSpPr>
          <p:spPr>
            <a:xfrm flipH="1">
              <a:off x="4263265" y="10620441"/>
              <a:ext cx="3821364" cy="615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70C0"/>
                  </a:solidFill>
                  <a:latin typeface="Times New Roman" panose="02020603050405020304" pitchFamily="18" charset="0"/>
                  <a:ea typeface="Quattrocento Sans"/>
                  <a:cs typeface="Times New Roman" panose="02020603050405020304" pitchFamily="18" charset="0"/>
                  <a:sym typeface="Quattrocento Sans"/>
                </a:rPr>
                <a:t>Nộp hồ sơ tại trường</a:t>
              </a:r>
              <a:endParaRPr sz="1400" b="1">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27" name="Google Shape;927;p14"/>
            <p:cNvSpPr/>
            <p:nvPr/>
          </p:nvSpPr>
          <p:spPr>
            <a:xfrm>
              <a:off x="4247967" y="11180399"/>
              <a:ext cx="423680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latin typeface="Times New Roman" panose="02020603050405020304" pitchFamily="18" charset="0"/>
                  <a:ea typeface="Quattrocento Sans"/>
                  <a:cs typeface="Times New Roman" panose="02020603050405020304" pitchFamily="18" charset="0"/>
                  <a:sym typeface="Quattrocento Sans"/>
                </a:rPr>
                <a:t>Kết hợp phương án online/offline</a:t>
              </a:r>
              <a:endParaRPr>
                <a:latin typeface="Times New Roman" panose="02020603050405020304" pitchFamily="18" charset="0"/>
                <a:cs typeface="Times New Roman" panose="02020603050405020304" pitchFamily="18" charset="0"/>
              </a:endParaRPr>
            </a:p>
          </p:txBody>
        </p:sp>
      </p:grpSp>
      <p:grpSp>
        <p:nvGrpSpPr>
          <p:cNvPr id="928" name="Google Shape;928;p14"/>
          <p:cNvGrpSpPr/>
          <p:nvPr/>
        </p:nvGrpSpPr>
        <p:grpSpPr>
          <a:xfrm>
            <a:off x="9735334" y="3754283"/>
            <a:ext cx="2291356" cy="747278"/>
            <a:chOff x="4247967" y="10620441"/>
            <a:chExt cx="4582712" cy="889779"/>
          </a:xfrm>
        </p:grpSpPr>
        <p:sp>
          <p:nvSpPr>
            <p:cNvPr id="929" name="Google Shape;929;p14"/>
            <p:cNvSpPr txBox="1"/>
            <p:nvPr/>
          </p:nvSpPr>
          <p:spPr>
            <a:xfrm flipH="1">
              <a:off x="4263263" y="10620441"/>
              <a:ext cx="4567416" cy="622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70C0"/>
                  </a:solidFill>
                  <a:latin typeface="Times New Roman" panose="02020603050405020304" pitchFamily="18" charset="0"/>
                  <a:ea typeface="Quattrocento Sans"/>
                  <a:cs typeface="Times New Roman" panose="02020603050405020304" pitchFamily="18" charset="0"/>
                  <a:sym typeface="Quattrocento Sans"/>
                </a:rPr>
                <a:t>Nộp hồ sơ từ trường cấp dưới đẩy lên cấp trên</a:t>
              </a:r>
              <a:endParaRPr sz="1400" b="1">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30" name="Google Shape;930;p14"/>
            <p:cNvSpPr/>
            <p:nvPr/>
          </p:nvSpPr>
          <p:spPr>
            <a:xfrm>
              <a:off x="4247967" y="11180399"/>
              <a:ext cx="4236804" cy="3298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latin typeface="Times New Roman" panose="02020603050405020304" pitchFamily="18" charset="0"/>
                  <a:ea typeface="Quattrocento Sans"/>
                  <a:cs typeface="Times New Roman" panose="02020603050405020304" pitchFamily="18" charset="0"/>
                  <a:sym typeface="Quattrocento Sans"/>
                </a:rPr>
                <a:t>Liên thông/đồng bộ dữ liệu</a:t>
              </a:r>
              <a:endParaRPr sz="12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grpSp>
      <p:grpSp>
        <p:nvGrpSpPr>
          <p:cNvPr id="931" name="Google Shape;931;p14"/>
          <p:cNvGrpSpPr/>
          <p:nvPr/>
        </p:nvGrpSpPr>
        <p:grpSpPr>
          <a:xfrm>
            <a:off x="9165482" y="5248108"/>
            <a:ext cx="3026518" cy="924602"/>
            <a:chOff x="4247967" y="10620441"/>
            <a:chExt cx="5278550" cy="1118378"/>
          </a:xfrm>
        </p:grpSpPr>
        <p:sp>
          <p:nvSpPr>
            <p:cNvPr id="932" name="Google Shape;932;p14"/>
            <p:cNvSpPr txBox="1"/>
            <p:nvPr/>
          </p:nvSpPr>
          <p:spPr>
            <a:xfrm flipH="1">
              <a:off x="4263263" y="10620441"/>
              <a:ext cx="5263254" cy="632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70C0"/>
                  </a:solidFill>
                  <a:latin typeface="Times New Roman" panose="02020603050405020304" pitchFamily="18" charset="0"/>
                  <a:ea typeface="Quattrocento Sans"/>
                  <a:cs typeface="Times New Roman" panose="02020603050405020304" pitchFamily="18" charset="0"/>
                  <a:sym typeface="Quattrocento Sans"/>
                </a:rPr>
                <a:t>Trường cấp trên tạo hồ sơ từ trường cấp dưới</a:t>
              </a:r>
              <a:endParaRPr sz="1400" b="1">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33" name="Google Shape;933;p14"/>
            <p:cNvSpPr/>
            <p:nvPr/>
          </p:nvSpPr>
          <p:spPr>
            <a:xfrm>
              <a:off x="4247967" y="11180399"/>
              <a:ext cx="4236804" cy="558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70C0"/>
                  </a:solidFill>
                  <a:latin typeface="Times New Roman" panose="02020603050405020304" pitchFamily="18" charset="0"/>
                  <a:ea typeface="Quattrocento Sans"/>
                  <a:cs typeface="Times New Roman" panose="02020603050405020304" pitchFamily="18" charset="0"/>
                  <a:sym typeface="Quattrocento Sans"/>
                </a:rPr>
                <a:t>Trường THCS có thể tạo hồ sơ từ trường tiểu học</a:t>
              </a:r>
              <a:endParaRPr sz="12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grpSp>
      <p:grpSp>
        <p:nvGrpSpPr>
          <p:cNvPr id="934" name="Google Shape;934;p14"/>
          <p:cNvGrpSpPr/>
          <p:nvPr/>
        </p:nvGrpSpPr>
        <p:grpSpPr>
          <a:xfrm>
            <a:off x="325120" y="2617366"/>
            <a:ext cx="2747294" cy="741644"/>
            <a:chOff x="3956706" y="10620441"/>
            <a:chExt cx="4581094" cy="1483288"/>
          </a:xfrm>
        </p:grpSpPr>
        <p:sp>
          <p:nvSpPr>
            <p:cNvPr id="935" name="Google Shape;935;p14"/>
            <p:cNvSpPr txBox="1"/>
            <p:nvPr/>
          </p:nvSpPr>
          <p:spPr>
            <a:xfrm flipH="1">
              <a:off x="3956706" y="10620441"/>
              <a:ext cx="4581094" cy="615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70C0"/>
                  </a:solidFill>
                  <a:latin typeface="Times New Roman" panose="02020603050405020304" pitchFamily="18" charset="0"/>
                  <a:ea typeface="Quattrocento Sans"/>
                  <a:cs typeface="Times New Roman" panose="02020603050405020304" pitchFamily="18" charset="0"/>
                  <a:sym typeface="Quattrocento Sans"/>
                </a:rPr>
                <a:t>Nộp hồ sơ online</a:t>
              </a:r>
              <a:endParaRPr sz="1400" b="1">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36" name="Google Shape;936;p14"/>
            <p:cNvSpPr/>
            <p:nvPr/>
          </p:nvSpPr>
          <p:spPr>
            <a:xfrm>
              <a:off x="4192823" y="11180399"/>
              <a:ext cx="4291947" cy="92333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0070C0"/>
                  </a:solidFill>
                  <a:latin typeface="Times New Roman" panose="02020603050405020304" pitchFamily="18" charset="0"/>
                  <a:ea typeface="Quattrocento Sans"/>
                  <a:cs typeface="Times New Roman" panose="02020603050405020304" pitchFamily="18" charset="0"/>
                  <a:sym typeface="Quattrocento Sans"/>
                </a:rPr>
                <a:t>Dễ dàng nhập thông tin và nộp</a:t>
              </a:r>
              <a:endParaRPr sz="1200">
                <a:solidFill>
                  <a:srgbClr val="0070C0"/>
                </a:solidFill>
                <a:latin typeface="Times New Roman" panose="02020603050405020304" pitchFamily="18" charset="0"/>
                <a:ea typeface="Quattrocento Sans"/>
                <a:cs typeface="Times New Roman" panose="02020603050405020304" pitchFamily="18" charset="0"/>
                <a:sym typeface="Quattrocento Sans"/>
              </a:endParaRPr>
            </a:p>
            <a:p>
              <a:pPr marL="171450" marR="0" lvl="0" indent="-95250" algn="r" rtl="0">
                <a:spcBef>
                  <a:spcPts val="0"/>
                </a:spcBef>
                <a:spcAft>
                  <a:spcPts val="0"/>
                </a:spcAft>
                <a:buClr>
                  <a:schemeClr val="dk1"/>
                </a:buClr>
                <a:buSzPts val="1200"/>
                <a:buFont typeface="Arial"/>
                <a:buNone/>
              </a:pPr>
              <a:endParaRPr sz="12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grpSp>
      <p:grpSp>
        <p:nvGrpSpPr>
          <p:cNvPr id="937" name="Google Shape;937;p14"/>
          <p:cNvGrpSpPr/>
          <p:nvPr/>
        </p:nvGrpSpPr>
        <p:grpSpPr>
          <a:xfrm>
            <a:off x="0" y="3774804"/>
            <a:ext cx="2408627" cy="905355"/>
            <a:chOff x="4004119" y="10293019"/>
            <a:chExt cx="4567422" cy="1810710"/>
          </a:xfrm>
        </p:grpSpPr>
        <p:sp>
          <p:nvSpPr>
            <p:cNvPr id="938" name="Google Shape;938;p14"/>
            <p:cNvSpPr txBox="1"/>
            <p:nvPr/>
          </p:nvSpPr>
          <p:spPr>
            <a:xfrm flipH="1">
              <a:off x="4270881" y="10293019"/>
              <a:ext cx="4300660" cy="104644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70C0"/>
                  </a:solidFill>
                  <a:latin typeface="Times New Roman" panose="02020603050405020304" pitchFamily="18" charset="0"/>
                  <a:ea typeface="Quattrocento Sans"/>
                  <a:cs typeface="Times New Roman" panose="02020603050405020304" pitchFamily="18" charset="0"/>
                  <a:sym typeface="Quattrocento Sans"/>
                </a:rPr>
                <a:t>Nộp hồ sơ qua mã và mật khẩu</a:t>
              </a:r>
              <a:endParaRPr sz="1400" b="1">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39" name="Google Shape;939;p14"/>
            <p:cNvSpPr/>
            <p:nvPr/>
          </p:nvSpPr>
          <p:spPr>
            <a:xfrm>
              <a:off x="4004119" y="11180399"/>
              <a:ext cx="4480652" cy="92333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0070C0"/>
                  </a:solidFill>
                  <a:latin typeface="Times New Roman" panose="02020603050405020304" pitchFamily="18" charset="0"/>
                  <a:ea typeface="Quattrocento Sans"/>
                  <a:cs typeface="Times New Roman" panose="02020603050405020304" pitchFamily="18" charset="0"/>
                  <a:sym typeface="Quattrocento Sans"/>
                </a:rPr>
                <a:t>Xác thực hồ sơ qua mã, mật khẩu nhà trường cung cấp</a:t>
              </a:r>
              <a:endParaRPr sz="12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grpSp>
      <p:grpSp>
        <p:nvGrpSpPr>
          <p:cNvPr id="940" name="Google Shape;940;p14"/>
          <p:cNvGrpSpPr/>
          <p:nvPr/>
        </p:nvGrpSpPr>
        <p:grpSpPr>
          <a:xfrm>
            <a:off x="386669" y="5246704"/>
            <a:ext cx="2659227" cy="948158"/>
            <a:chOff x="5004684" y="10620441"/>
            <a:chExt cx="3533113" cy="1091338"/>
          </a:xfrm>
        </p:grpSpPr>
        <p:sp>
          <p:nvSpPr>
            <p:cNvPr id="941" name="Google Shape;941;p14"/>
            <p:cNvSpPr txBox="1"/>
            <p:nvPr/>
          </p:nvSpPr>
          <p:spPr>
            <a:xfrm flipH="1">
              <a:off x="5004684" y="10620441"/>
              <a:ext cx="3533113" cy="35420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70C0"/>
                  </a:solidFill>
                  <a:latin typeface="Times New Roman" panose="02020603050405020304" pitchFamily="18" charset="0"/>
                  <a:ea typeface="Quattrocento Sans"/>
                  <a:cs typeface="Times New Roman" panose="02020603050405020304" pitchFamily="18" charset="0"/>
                  <a:sym typeface="Quattrocento Sans"/>
                </a:rPr>
                <a:t>Nộp hồ sơ bằng dữ liệu phổ cập</a:t>
              </a:r>
              <a:endParaRPr sz="1400" b="1">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42" name="Google Shape;942;p14"/>
            <p:cNvSpPr/>
            <p:nvPr/>
          </p:nvSpPr>
          <p:spPr>
            <a:xfrm>
              <a:off x="5004685" y="11180399"/>
              <a:ext cx="3480085" cy="53138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0070C0"/>
                  </a:solidFill>
                  <a:latin typeface="Times New Roman" panose="02020603050405020304" pitchFamily="18" charset="0"/>
                  <a:ea typeface="Quattrocento Sans"/>
                  <a:cs typeface="Times New Roman" panose="02020603050405020304" pitchFamily="18" charset="0"/>
                  <a:sym typeface="Quattrocento Sans"/>
                </a:rPr>
                <a:t>PHHS Tra cứu và  load dữ liệu phổ cập giáo dục</a:t>
              </a:r>
              <a:endParaRPr sz="12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grpSp>
      <p:sp>
        <p:nvSpPr>
          <p:cNvPr id="943" name="Google Shape;943;p14"/>
          <p:cNvSpPr/>
          <p:nvPr/>
        </p:nvSpPr>
        <p:spPr>
          <a:xfrm>
            <a:off x="6941293" y="3250044"/>
            <a:ext cx="161147" cy="165279"/>
          </a:xfrm>
          <a:custGeom>
            <a:avLst/>
            <a:gdLst/>
            <a:ahLst/>
            <a:cxnLst/>
            <a:rect l="l" t="t" r="r" b="b"/>
            <a:pathLst>
              <a:path w="345" h="352" extrusionOk="0">
                <a:moveTo>
                  <a:pt x="0" y="176"/>
                </a:moveTo>
                <a:lnTo>
                  <a:pt x="0" y="176"/>
                </a:lnTo>
                <a:cubicBezTo>
                  <a:pt x="0" y="83"/>
                  <a:pt x="76" y="0"/>
                  <a:pt x="168" y="0"/>
                </a:cubicBezTo>
                <a:cubicBezTo>
                  <a:pt x="268" y="0"/>
                  <a:pt x="344" y="83"/>
                  <a:pt x="344" y="176"/>
                </a:cubicBezTo>
                <a:cubicBezTo>
                  <a:pt x="344" y="276"/>
                  <a:pt x="268" y="351"/>
                  <a:pt x="168" y="351"/>
                </a:cubicBezTo>
                <a:cubicBezTo>
                  <a:pt x="76" y="351"/>
                  <a:pt x="0" y="276"/>
                  <a:pt x="0" y="17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44" name="Google Shape;944;p14"/>
          <p:cNvSpPr/>
          <p:nvPr/>
        </p:nvSpPr>
        <p:spPr>
          <a:xfrm>
            <a:off x="5055049" y="3250044"/>
            <a:ext cx="165279" cy="165279"/>
          </a:xfrm>
          <a:custGeom>
            <a:avLst/>
            <a:gdLst/>
            <a:ahLst/>
            <a:cxnLst/>
            <a:rect l="l" t="t" r="r" b="b"/>
            <a:pathLst>
              <a:path w="352" h="352" extrusionOk="0">
                <a:moveTo>
                  <a:pt x="0" y="176"/>
                </a:moveTo>
                <a:lnTo>
                  <a:pt x="0" y="176"/>
                </a:lnTo>
                <a:cubicBezTo>
                  <a:pt x="0" y="83"/>
                  <a:pt x="83" y="0"/>
                  <a:pt x="175" y="0"/>
                </a:cubicBezTo>
                <a:cubicBezTo>
                  <a:pt x="276" y="0"/>
                  <a:pt x="351" y="83"/>
                  <a:pt x="351" y="176"/>
                </a:cubicBezTo>
                <a:cubicBezTo>
                  <a:pt x="351" y="276"/>
                  <a:pt x="276" y="351"/>
                  <a:pt x="175" y="351"/>
                </a:cubicBezTo>
                <a:cubicBezTo>
                  <a:pt x="83" y="351"/>
                  <a:pt x="0" y="276"/>
                  <a:pt x="0" y="17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45" name="Google Shape;945;p14"/>
          <p:cNvSpPr/>
          <p:nvPr/>
        </p:nvSpPr>
        <p:spPr>
          <a:xfrm>
            <a:off x="7525967" y="3080633"/>
            <a:ext cx="396669" cy="795405"/>
          </a:xfrm>
          <a:custGeom>
            <a:avLst/>
            <a:gdLst/>
            <a:ahLst/>
            <a:cxnLst/>
            <a:rect l="l" t="t" r="r" b="b"/>
            <a:pathLst>
              <a:path w="846" h="1699" extrusionOk="0">
                <a:moveTo>
                  <a:pt x="402" y="1690"/>
                </a:moveTo>
                <a:lnTo>
                  <a:pt x="402" y="1690"/>
                </a:lnTo>
                <a:cubicBezTo>
                  <a:pt x="67" y="1614"/>
                  <a:pt x="67" y="1614"/>
                  <a:pt x="67" y="1614"/>
                </a:cubicBezTo>
                <a:cubicBezTo>
                  <a:pt x="25" y="1606"/>
                  <a:pt x="0" y="1556"/>
                  <a:pt x="8" y="1514"/>
                </a:cubicBezTo>
                <a:cubicBezTo>
                  <a:pt x="335" y="67"/>
                  <a:pt x="335" y="67"/>
                  <a:pt x="335" y="67"/>
                </a:cubicBezTo>
                <a:cubicBezTo>
                  <a:pt x="343" y="25"/>
                  <a:pt x="393" y="0"/>
                  <a:pt x="435" y="8"/>
                </a:cubicBezTo>
                <a:cubicBezTo>
                  <a:pt x="770" y="84"/>
                  <a:pt x="770" y="84"/>
                  <a:pt x="770" y="84"/>
                </a:cubicBezTo>
                <a:cubicBezTo>
                  <a:pt x="812" y="92"/>
                  <a:pt x="845" y="134"/>
                  <a:pt x="828" y="183"/>
                </a:cubicBezTo>
                <a:cubicBezTo>
                  <a:pt x="502" y="1623"/>
                  <a:pt x="502" y="1623"/>
                  <a:pt x="502" y="1623"/>
                </a:cubicBezTo>
                <a:cubicBezTo>
                  <a:pt x="494" y="1673"/>
                  <a:pt x="452" y="1698"/>
                  <a:pt x="402"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46" name="Google Shape;946;p14"/>
          <p:cNvSpPr/>
          <p:nvPr/>
        </p:nvSpPr>
        <p:spPr>
          <a:xfrm>
            <a:off x="7282181" y="3022785"/>
            <a:ext cx="396669" cy="799537"/>
          </a:xfrm>
          <a:custGeom>
            <a:avLst/>
            <a:gdLst/>
            <a:ahLst/>
            <a:cxnLst/>
            <a:rect l="l" t="t" r="r" b="b"/>
            <a:pathLst>
              <a:path w="846" h="1708" extrusionOk="0">
                <a:moveTo>
                  <a:pt x="410" y="1690"/>
                </a:moveTo>
                <a:lnTo>
                  <a:pt x="410" y="1690"/>
                </a:lnTo>
                <a:cubicBezTo>
                  <a:pt x="75" y="1615"/>
                  <a:pt x="75" y="1615"/>
                  <a:pt x="75" y="1615"/>
                </a:cubicBezTo>
                <a:cubicBezTo>
                  <a:pt x="33" y="1606"/>
                  <a:pt x="0" y="1565"/>
                  <a:pt x="17" y="1515"/>
                </a:cubicBezTo>
                <a:cubicBezTo>
                  <a:pt x="343" y="76"/>
                  <a:pt x="343" y="76"/>
                  <a:pt x="343" y="76"/>
                </a:cubicBezTo>
                <a:cubicBezTo>
                  <a:pt x="351" y="25"/>
                  <a:pt x="393" y="0"/>
                  <a:pt x="435" y="9"/>
                </a:cubicBezTo>
                <a:cubicBezTo>
                  <a:pt x="770" y="84"/>
                  <a:pt x="770" y="84"/>
                  <a:pt x="770" y="84"/>
                </a:cubicBezTo>
                <a:cubicBezTo>
                  <a:pt x="820" y="101"/>
                  <a:pt x="845" y="143"/>
                  <a:pt x="837" y="184"/>
                </a:cubicBezTo>
                <a:cubicBezTo>
                  <a:pt x="510" y="1632"/>
                  <a:pt x="510" y="1632"/>
                  <a:pt x="510" y="1632"/>
                </a:cubicBezTo>
                <a:cubicBezTo>
                  <a:pt x="502" y="1673"/>
                  <a:pt x="452" y="1707"/>
                  <a:pt x="410"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47" name="Google Shape;947;p14"/>
          <p:cNvSpPr/>
          <p:nvPr/>
        </p:nvSpPr>
        <p:spPr>
          <a:xfrm>
            <a:off x="7042527" y="2967004"/>
            <a:ext cx="396669" cy="799536"/>
          </a:xfrm>
          <a:custGeom>
            <a:avLst/>
            <a:gdLst/>
            <a:ahLst/>
            <a:cxnLst/>
            <a:rect l="l" t="t" r="r" b="b"/>
            <a:pathLst>
              <a:path w="847" h="1708" extrusionOk="0">
                <a:moveTo>
                  <a:pt x="402" y="1690"/>
                </a:moveTo>
                <a:lnTo>
                  <a:pt x="402" y="1690"/>
                </a:lnTo>
                <a:cubicBezTo>
                  <a:pt x="75" y="1615"/>
                  <a:pt x="75" y="1615"/>
                  <a:pt x="75" y="1615"/>
                </a:cubicBezTo>
                <a:cubicBezTo>
                  <a:pt x="25" y="1606"/>
                  <a:pt x="0" y="1565"/>
                  <a:pt x="8" y="1522"/>
                </a:cubicBezTo>
                <a:cubicBezTo>
                  <a:pt x="335" y="75"/>
                  <a:pt x="335" y="75"/>
                  <a:pt x="335" y="75"/>
                </a:cubicBezTo>
                <a:cubicBezTo>
                  <a:pt x="343" y="34"/>
                  <a:pt x="394" y="0"/>
                  <a:pt x="435" y="8"/>
                </a:cubicBezTo>
                <a:cubicBezTo>
                  <a:pt x="770" y="84"/>
                  <a:pt x="770" y="84"/>
                  <a:pt x="770" y="84"/>
                </a:cubicBezTo>
                <a:cubicBezTo>
                  <a:pt x="812" y="101"/>
                  <a:pt x="846" y="142"/>
                  <a:pt x="829" y="184"/>
                </a:cubicBezTo>
                <a:cubicBezTo>
                  <a:pt x="502" y="1632"/>
                  <a:pt x="502" y="1632"/>
                  <a:pt x="502" y="1632"/>
                </a:cubicBezTo>
                <a:cubicBezTo>
                  <a:pt x="494" y="1673"/>
                  <a:pt x="452" y="1707"/>
                  <a:pt x="402"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48" name="Google Shape;948;p14"/>
          <p:cNvSpPr/>
          <p:nvPr/>
        </p:nvSpPr>
        <p:spPr>
          <a:xfrm>
            <a:off x="4226589" y="3080633"/>
            <a:ext cx="396669" cy="795405"/>
          </a:xfrm>
          <a:custGeom>
            <a:avLst/>
            <a:gdLst/>
            <a:ahLst/>
            <a:cxnLst/>
            <a:rect l="l" t="t" r="r" b="b"/>
            <a:pathLst>
              <a:path w="847" h="1699" extrusionOk="0">
                <a:moveTo>
                  <a:pt x="444" y="1690"/>
                </a:moveTo>
                <a:lnTo>
                  <a:pt x="444" y="1690"/>
                </a:lnTo>
                <a:cubicBezTo>
                  <a:pt x="779" y="1614"/>
                  <a:pt x="779" y="1614"/>
                  <a:pt x="779" y="1614"/>
                </a:cubicBezTo>
                <a:cubicBezTo>
                  <a:pt x="821" y="1606"/>
                  <a:pt x="846" y="1556"/>
                  <a:pt x="837" y="1514"/>
                </a:cubicBezTo>
                <a:cubicBezTo>
                  <a:pt x="511" y="67"/>
                  <a:pt x="511" y="67"/>
                  <a:pt x="511" y="67"/>
                </a:cubicBezTo>
                <a:cubicBezTo>
                  <a:pt x="502" y="25"/>
                  <a:pt x="452" y="0"/>
                  <a:pt x="410" y="8"/>
                </a:cubicBezTo>
                <a:cubicBezTo>
                  <a:pt x="76" y="84"/>
                  <a:pt x="76" y="84"/>
                  <a:pt x="76" y="84"/>
                </a:cubicBezTo>
                <a:cubicBezTo>
                  <a:pt x="34" y="92"/>
                  <a:pt x="0" y="134"/>
                  <a:pt x="17" y="183"/>
                </a:cubicBezTo>
                <a:cubicBezTo>
                  <a:pt x="344" y="1623"/>
                  <a:pt x="344" y="1623"/>
                  <a:pt x="344" y="1623"/>
                </a:cubicBezTo>
                <a:cubicBezTo>
                  <a:pt x="352" y="1673"/>
                  <a:pt x="394" y="1698"/>
                  <a:pt x="444"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49" name="Google Shape;949;p14"/>
          <p:cNvSpPr/>
          <p:nvPr/>
        </p:nvSpPr>
        <p:spPr>
          <a:xfrm>
            <a:off x="4470375" y="3022785"/>
            <a:ext cx="396669" cy="799537"/>
          </a:xfrm>
          <a:custGeom>
            <a:avLst/>
            <a:gdLst/>
            <a:ahLst/>
            <a:cxnLst/>
            <a:rect l="l" t="t" r="r" b="b"/>
            <a:pathLst>
              <a:path w="847" h="1708" extrusionOk="0">
                <a:moveTo>
                  <a:pt x="436" y="1690"/>
                </a:moveTo>
                <a:lnTo>
                  <a:pt x="436" y="1690"/>
                </a:lnTo>
                <a:cubicBezTo>
                  <a:pt x="770" y="1615"/>
                  <a:pt x="770" y="1615"/>
                  <a:pt x="770" y="1615"/>
                </a:cubicBezTo>
                <a:cubicBezTo>
                  <a:pt x="812" y="1606"/>
                  <a:pt x="846" y="1565"/>
                  <a:pt x="829" y="1515"/>
                </a:cubicBezTo>
                <a:cubicBezTo>
                  <a:pt x="503" y="76"/>
                  <a:pt x="503" y="76"/>
                  <a:pt x="503" y="76"/>
                </a:cubicBezTo>
                <a:cubicBezTo>
                  <a:pt x="494" y="25"/>
                  <a:pt x="452" y="0"/>
                  <a:pt x="410" y="9"/>
                </a:cubicBezTo>
                <a:cubicBezTo>
                  <a:pt x="76" y="84"/>
                  <a:pt x="76" y="84"/>
                  <a:pt x="76" y="84"/>
                </a:cubicBezTo>
                <a:cubicBezTo>
                  <a:pt x="25" y="101"/>
                  <a:pt x="0" y="143"/>
                  <a:pt x="9" y="184"/>
                </a:cubicBezTo>
                <a:cubicBezTo>
                  <a:pt x="335" y="1632"/>
                  <a:pt x="335" y="1632"/>
                  <a:pt x="335" y="1632"/>
                </a:cubicBezTo>
                <a:cubicBezTo>
                  <a:pt x="343" y="1673"/>
                  <a:pt x="394" y="1707"/>
                  <a:pt x="436"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50" name="Google Shape;950;p14"/>
          <p:cNvSpPr/>
          <p:nvPr/>
        </p:nvSpPr>
        <p:spPr>
          <a:xfrm>
            <a:off x="4710029" y="2967004"/>
            <a:ext cx="396669" cy="799536"/>
          </a:xfrm>
          <a:custGeom>
            <a:avLst/>
            <a:gdLst/>
            <a:ahLst/>
            <a:cxnLst/>
            <a:rect l="l" t="t" r="r" b="b"/>
            <a:pathLst>
              <a:path w="846" h="1708" extrusionOk="0">
                <a:moveTo>
                  <a:pt x="444" y="1690"/>
                </a:moveTo>
                <a:lnTo>
                  <a:pt x="444" y="1690"/>
                </a:lnTo>
                <a:cubicBezTo>
                  <a:pt x="770" y="1615"/>
                  <a:pt x="770" y="1615"/>
                  <a:pt x="770" y="1615"/>
                </a:cubicBezTo>
                <a:cubicBezTo>
                  <a:pt x="820" y="1606"/>
                  <a:pt x="845" y="1565"/>
                  <a:pt x="837" y="1522"/>
                </a:cubicBezTo>
                <a:cubicBezTo>
                  <a:pt x="511" y="75"/>
                  <a:pt x="511" y="75"/>
                  <a:pt x="511" y="75"/>
                </a:cubicBezTo>
                <a:cubicBezTo>
                  <a:pt x="502" y="34"/>
                  <a:pt x="452" y="0"/>
                  <a:pt x="410" y="8"/>
                </a:cubicBezTo>
                <a:cubicBezTo>
                  <a:pt x="75" y="84"/>
                  <a:pt x="75" y="84"/>
                  <a:pt x="75" y="84"/>
                </a:cubicBezTo>
                <a:cubicBezTo>
                  <a:pt x="33" y="101"/>
                  <a:pt x="0" y="142"/>
                  <a:pt x="17" y="184"/>
                </a:cubicBezTo>
                <a:cubicBezTo>
                  <a:pt x="343" y="1632"/>
                  <a:pt x="343" y="1632"/>
                  <a:pt x="343" y="1632"/>
                </a:cubicBezTo>
                <a:cubicBezTo>
                  <a:pt x="352" y="1673"/>
                  <a:pt x="393" y="1707"/>
                  <a:pt x="444"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51" name="Google Shape;951;p14"/>
          <p:cNvSpPr/>
          <p:nvPr/>
        </p:nvSpPr>
        <p:spPr>
          <a:xfrm>
            <a:off x="3136454" y="1301148"/>
            <a:ext cx="5961024" cy="999384"/>
          </a:xfrm>
          <a:prstGeom prst="roundRect">
            <a:avLst>
              <a:gd name="adj" fmla="val 16667"/>
            </a:avLst>
          </a:prstGeom>
          <a:solidFill>
            <a:schemeClr val="lt1"/>
          </a:solidFill>
          <a:ln w="571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dk1"/>
                </a:solidFill>
                <a:latin typeface="Times New Roman" panose="02020603050405020304" pitchFamily="18" charset="0"/>
                <a:ea typeface="Quattrocento Sans"/>
                <a:cs typeface="Times New Roman" panose="02020603050405020304" pitchFamily="18" charset="0"/>
                <a:sym typeface="Quattrocento Sans"/>
              </a:rPr>
              <a:t>          </a:t>
            </a:r>
            <a:r>
              <a:rPr lang="en-US" sz="1800" b="1">
                <a:solidFill>
                  <a:srgbClr val="4F81BD"/>
                </a:solidFill>
                <a:latin typeface="Times New Roman" panose="02020603050405020304" pitchFamily="18" charset="0"/>
                <a:ea typeface="Quattrocento Sans"/>
                <a:cs typeface="Times New Roman" panose="02020603050405020304" pitchFamily="18" charset="0"/>
                <a:sym typeface="Quattrocento Sans"/>
              </a:rPr>
              <a:t>Đa dạng hóa các hình thức nộp hồ sơ </a:t>
            </a:r>
            <a:endParaRPr>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r>
              <a:rPr lang="en-US" sz="1800" b="1">
                <a:solidFill>
                  <a:srgbClr val="4F81BD"/>
                </a:solidFill>
                <a:latin typeface="Times New Roman" panose="02020603050405020304" pitchFamily="18" charset="0"/>
                <a:ea typeface="Quattrocento Sans"/>
                <a:cs typeface="Times New Roman" panose="02020603050405020304" pitchFamily="18" charset="0"/>
                <a:sym typeface="Quattrocento Sans"/>
              </a:rPr>
              <a:t>=&gt; Đáp ứng với nhu cầu của các tỉnh trong cả nước</a:t>
            </a:r>
            <a:endParaRPr>
              <a:latin typeface="Times New Roman" panose="02020603050405020304" pitchFamily="18" charset="0"/>
              <a:cs typeface="Times New Roman" panose="02020603050405020304" pitchFamily="18" charset="0"/>
            </a:endParaRPr>
          </a:p>
        </p:txBody>
      </p:sp>
      <p:pic>
        <p:nvPicPr>
          <p:cNvPr id="952" name="Google Shape;952;p14"/>
          <p:cNvPicPr preferRelativeResize="0"/>
          <p:nvPr/>
        </p:nvPicPr>
        <p:blipFill rotWithShape="1">
          <a:blip r:embed="rId3">
            <a:alphaModFix/>
          </a:blip>
          <a:srcRect/>
          <a:stretch/>
        </p:blipFill>
        <p:spPr>
          <a:xfrm>
            <a:off x="4807866" y="2738310"/>
            <a:ext cx="2596208" cy="2596208"/>
          </a:xfrm>
          <a:prstGeom prst="rect">
            <a:avLst/>
          </a:prstGeom>
          <a:noFill/>
          <a:ln>
            <a:noFill/>
          </a:ln>
        </p:spPr>
      </p:pic>
      <p:pic>
        <p:nvPicPr>
          <p:cNvPr id="953" name="Google Shape;953;p14"/>
          <p:cNvPicPr preferRelativeResize="0"/>
          <p:nvPr/>
        </p:nvPicPr>
        <p:blipFill rotWithShape="1">
          <a:blip r:embed="rId4">
            <a:alphaModFix/>
          </a:blip>
          <a:srcRect/>
          <a:stretch/>
        </p:blipFill>
        <p:spPr>
          <a:xfrm>
            <a:off x="9727406" y="730503"/>
            <a:ext cx="1819908" cy="1819908"/>
          </a:xfrm>
          <a:prstGeom prst="rect">
            <a:avLst/>
          </a:prstGeom>
          <a:noFill/>
          <a:ln>
            <a:noFill/>
          </a:ln>
        </p:spPr>
      </p:pic>
    </p:spTree>
    <p:extLst>
      <p:ext uri="{BB962C8B-B14F-4D97-AF65-F5344CB8AC3E}">
        <p14:creationId xmlns:p14="http://schemas.microsoft.com/office/powerpoint/2010/main" val="29809294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15"/>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TRA CỨU – QUẢN LÝ THÔNG TIN</a:t>
            </a:r>
            <a:endParaRPr>
              <a:latin typeface="Times New Roman" panose="02020603050405020304" pitchFamily="18" charset="0"/>
              <a:cs typeface="Times New Roman" panose="02020603050405020304" pitchFamily="18" charset="0"/>
            </a:endParaRPr>
          </a:p>
        </p:txBody>
      </p:sp>
      <p:pic>
        <p:nvPicPr>
          <p:cNvPr id="959" name="Google Shape;959;p15"/>
          <p:cNvPicPr preferRelativeResize="0"/>
          <p:nvPr/>
        </p:nvPicPr>
        <p:blipFill rotWithShape="1">
          <a:blip r:embed="rId3">
            <a:alphaModFix/>
          </a:blip>
          <a:srcRect/>
          <a:stretch/>
        </p:blipFill>
        <p:spPr>
          <a:xfrm>
            <a:off x="4427865" y="822017"/>
            <a:ext cx="3489529" cy="904875"/>
          </a:xfrm>
          <a:prstGeom prst="rect">
            <a:avLst/>
          </a:prstGeom>
          <a:noFill/>
          <a:ln>
            <a:noFill/>
          </a:ln>
        </p:spPr>
      </p:pic>
      <p:pic>
        <p:nvPicPr>
          <p:cNvPr id="960" name="Google Shape;960;p15"/>
          <p:cNvPicPr preferRelativeResize="0"/>
          <p:nvPr/>
        </p:nvPicPr>
        <p:blipFill rotWithShape="1">
          <a:blip r:embed="rId4">
            <a:alphaModFix/>
          </a:blip>
          <a:srcRect/>
          <a:stretch/>
        </p:blipFill>
        <p:spPr>
          <a:xfrm>
            <a:off x="530942" y="1373093"/>
            <a:ext cx="3798138" cy="796712"/>
          </a:xfrm>
          <a:prstGeom prst="rect">
            <a:avLst/>
          </a:prstGeom>
          <a:noFill/>
          <a:ln>
            <a:noFill/>
          </a:ln>
        </p:spPr>
      </p:pic>
      <p:pic>
        <p:nvPicPr>
          <p:cNvPr id="961" name="Google Shape;961;p15"/>
          <p:cNvPicPr preferRelativeResize="0"/>
          <p:nvPr/>
        </p:nvPicPr>
        <p:blipFill rotWithShape="1">
          <a:blip r:embed="rId5">
            <a:alphaModFix/>
          </a:blip>
          <a:srcRect/>
          <a:stretch/>
        </p:blipFill>
        <p:spPr>
          <a:xfrm>
            <a:off x="476470" y="2199755"/>
            <a:ext cx="3798138" cy="467745"/>
          </a:xfrm>
          <a:prstGeom prst="rect">
            <a:avLst/>
          </a:prstGeom>
          <a:noFill/>
          <a:ln>
            <a:noFill/>
          </a:ln>
        </p:spPr>
      </p:pic>
      <p:pic>
        <p:nvPicPr>
          <p:cNvPr id="962" name="Google Shape;962;p15"/>
          <p:cNvPicPr preferRelativeResize="0"/>
          <p:nvPr/>
        </p:nvPicPr>
        <p:blipFill rotWithShape="1">
          <a:blip r:embed="rId6">
            <a:alphaModFix/>
          </a:blip>
          <a:srcRect/>
          <a:stretch/>
        </p:blipFill>
        <p:spPr>
          <a:xfrm>
            <a:off x="528229" y="2863116"/>
            <a:ext cx="3736547" cy="3055083"/>
          </a:xfrm>
          <a:prstGeom prst="rect">
            <a:avLst/>
          </a:prstGeom>
          <a:noFill/>
          <a:ln w="9525" cap="flat" cmpd="sng">
            <a:solidFill>
              <a:schemeClr val="dk1"/>
            </a:solidFill>
            <a:prstDash val="solid"/>
            <a:round/>
            <a:headEnd type="none" w="sm" len="sm"/>
            <a:tailEnd type="none" w="sm" len="sm"/>
          </a:ln>
        </p:spPr>
      </p:pic>
      <p:pic>
        <p:nvPicPr>
          <p:cNvPr id="963" name="Google Shape;963;p15"/>
          <p:cNvPicPr preferRelativeResize="0"/>
          <p:nvPr/>
        </p:nvPicPr>
        <p:blipFill rotWithShape="1">
          <a:blip r:embed="rId7">
            <a:alphaModFix/>
          </a:blip>
          <a:srcRect/>
          <a:stretch/>
        </p:blipFill>
        <p:spPr>
          <a:xfrm>
            <a:off x="4529060" y="1726892"/>
            <a:ext cx="3388334" cy="4724078"/>
          </a:xfrm>
          <a:prstGeom prst="rect">
            <a:avLst/>
          </a:prstGeom>
          <a:noFill/>
          <a:ln>
            <a:noFill/>
          </a:ln>
        </p:spPr>
      </p:pic>
      <p:sp>
        <p:nvSpPr>
          <p:cNvPr id="964" name="Google Shape;964;p15"/>
          <p:cNvSpPr/>
          <p:nvPr/>
        </p:nvSpPr>
        <p:spPr>
          <a:xfrm rot="-2610090">
            <a:off x="7174509" y="2773224"/>
            <a:ext cx="494620" cy="209614"/>
          </a:xfrm>
          <a:prstGeom prst="leftArrow">
            <a:avLst>
              <a:gd name="adj1" fmla="val 50000"/>
              <a:gd name="adj2" fmla="val 50000"/>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Times New Roman"/>
              <a:buNone/>
            </a:pPr>
            <a:endParaRPr sz="25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65" name="Google Shape;965;p15"/>
          <p:cNvSpPr txBox="1"/>
          <p:nvPr/>
        </p:nvSpPr>
        <p:spPr>
          <a:xfrm>
            <a:off x="6981919" y="2121752"/>
            <a:ext cx="15427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F0000"/>
                </a:solidFill>
                <a:latin typeface="Times New Roman" panose="02020603050405020304" pitchFamily="18" charset="0"/>
                <a:ea typeface="Quattrocento Sans"/>
                <a:cs typeface="Times New Roman" panose="02020603050405020304" pitchFamily="18" charset="0"/>
                <a:sym typeface="Quattrocento Sans"/>
              </a:rPr>
              <a:t>Quét mã QRCode</a:t>
            </a:r>
            <a:endParaRPr>
              <a:latin typeface="Times New Roman" panose="02020603050405020304" pitchFamily="18" charset="0"/>
              <a:cs typeface="Times New Roman" panose="02020603050405020304" pitchFamily="18" charset="0"/>
            </a:endParaRPr>
          </a:p>
        </p:txBody>
      </p:sp>
      <p:pic>
        <p:nvPicPr>
          <p:cNvPr id="966" name="Google Shape;966;p15"/>
          <p:cNvPicPr preferRelativeResize="0"/>
          <p:nvPr/>
        </p:nvPicPr>
        <p:blipFill rotWithShape="1">
          <a:blip r:embed="rId8">
            <a:alphaModFix/>
          </a:blip>
          <a:srcRect/>
          <a:stretch/>
        </p:blipFill>
        <p:spPr>
          <a:xfrm>
            <a:off x="8202976" y="1274455"/>
            <a:ext cx="3913434" cy="895350"/>
          </a:xfrm>
          <a:prstGeom prst="rect">
            <a:avLst/>
          </a:prstGeom>
          <a:noFill/>
          <a:ln>
            <a:noFill/>
          </a:ln>
        </p:spPr>
      </p:pic>
      <p:pic>
        <p:nvPicPr>
          <p:cNvPr id="967" name="Google Shape;967;p15"/>
          <p:cNvPicPr preferRelativeResize="0"/>
          <p:nvPr/>
        </p:nvPicPr>
        <p:blipFill rotWithShape="1">
          <a:blip r:embed="rId9">
            <a:alphaModFix/>
          </a:blip>
          <a:srcRect/>
          <a:stretch/>
        </p:blipFill>
        <p:spPr>
          <a:xfrm>
            <a:off x="8266651" y="2132592"/>
            <a:ext cx="3834775" cy="2430574"/>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2073427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NHẬN THÔNG BÁO TRÊN THIẾT THÔNG MINH</a:t>
            </a:r>
            <a:endParaRPr>
              <a:latin typeface="Times New Roman" panose="02020603050405020304" pitchFamily="18" charset="0"/>
              <a:cs typeface="Times New Roman" panose="02020603050405020304" pitchFamily="18" charset="0"/>
            </a:endParaRPr>
          </a:p>
        </p:txBody>
      </p:sp>
      <p:pic>
        <p:nvPicPr>
          <p:cNvPr id="973" name="Google Shape;973;p16"/>
          <p:cNvPicPr preferRelativeResize="0"/>
          <p:nvPr/>
        </p:nvPicPr>
        <p:blipFill rotWithShape="1">
          <a:blip r:embed="rId3">
            <a:alphaModFix/>
          </a:blip>
          <a:srcRect/>
          <a:stretch/>
        </p:blipFill>
        <p:spPr>
          <a:xfrm>
            <a:off x="6663190" y="835024"/>
            <a:ext cx="2938009" cy="4324350"/>
          </a:xfrm>
          <a:prstGeom prst="rect">
            <a:avLst/>
          </a:prstGeom>
          <a:noFill/>
          <a:ln>
            <a:noFill/>
          </a:ln>
        </p:spPr>
      </p:pic>
      <p:pic>
        <p:nvPicPr>
          <p:cNvPr id="974" name="Google Shape;974;p16"/>
          <p:cNvPicPr preferRelativeResize="0"/>
          <p:nvPr/>
        </p:nvPicPr>
        <p:blipFill rotWithShape="1">
          <a:blip r:embed="rId4">
            <a:alphaModFix/>
          </a:blip>
          <a:srcRect/>
          <a:stretch/>
        </p:blipFill>
        <p:spPr>
          <a:xfrm>
            <a:off x="3035224" y="1012309"/>
            <a:ext cx="2562225" cy="4621469"/>
          </a:xfrm>
          <a:prstGeom prst="rect">
            <a:avLst/>
          </a:prstGeom>
          <a:noFill/>
          <a:ln>
            <a:noFill/>
          </a:ln>
        </p:spPr>
      </p:pic>
      <p:pic>
        <p:nvPicPr>
          <p:cNvPr id="975" name="Google Shape;975;p16"/>
          <p:cNvPicPr preferRelativeResize="0"/>
          <p:nvPr/>
        </p:nvPicPr>
        <p:blipFill rotWithShape="1">
          <a:blip r:embed="rId5">
            <a:alphaModFix/>
          </a:blip>
          <a:srcRect/>
          <a:stretch/>
        </p:blipFill>
        <p:spPr>
          <a:xfrm>
            <a:off x="4950208" y="2387600"/>
            <a:ext cx="2510147" cy="3762924"/>
          </a:xfrm>
          <a:prstGeom prst="rect">
            <a:avLst/>
          </a:prstGeom>
          <a:noFill/>
          <a:ln>
            <a:noFill/>
          </a:ln>
        </p:spPr>
      </p:pic>
      <p:sp>
        <p:nvSpPr>
          <p:cNvPr id="976" name="Google Shape;976;p16"/>
          <p:cNvSpPr/>
          <p:nvPr/>
        </p:nvSpPr>
        <p:spPr>
          <a:xfrm rot="10800000">
            <a:off x="2682257" y="2997199"/>
            <a:ext cx="510751" cy="431801"/>
          </a:xfrm>
          <a:prstGeom prst="rightArrow">
            <a:avLst>
              <a:gd name="adj1" fmla="val 46509"/>
              <a:gd name="adj2" fmla="val 42052"/>
            </a:avLst>
          </a:prstGeom>
          <a:gradFill>
            <a:gsLst>
              <a:gs pos="0">
                <a:srgbClr val="FFFFFF">
                  <a:alpha val="0"/>
                </a:srgbClr>
              </a:gs>
              <a:gs pos="100000">
                <a:srgbClr val="538CD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00"/>
              </a:solidFill>
              <a:latin typeface="Times New Roman" panose="02020603050405020304" pitchFamily="18" charset="0"/>
              <a:ea typeface="Arial"/>
              <a:cs typeface="Times New Roman" panose="02020603050405020304" pitchFamily="18" charset="0"/>
              <a:sym typeface="Arial"/>
            </a:endParaRPr>
          </a:p>
        </p:txBody>
      </p:sp>
      <p:sp>
        <p:nvSpPr>
          <p:cNvPr id="977" name="Google Shape;977;p16"/>
          <p:cNvSpPr txBox="1"/>
          <p:nvPr/>
        </p:nvSpPr>
        <p:spPr>
          <a:xfrm>
            <a:off x="243840" y="2722880"/>
            <a:ext cx="235596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70C0"/>
                </a:solidFill>
                <a:latin typeface="Times New Roman" panose="02020603050405020304" pitchFamily="18" charset="0"/>
                <a:ea typeface="Quattrocento Sans"/>
                <a:cs typeface="Times New Roman" panose="02020603050405020304" pitchFamily="18" charset="0"/>
                <a:sym typeface="Quattrocento Sans"/>
              </a:rPr>
              <a:t>Tra cứu thông tin hồ sơ theo mã và mật khẩu</a:t>
            </a:r>
            <a:endParaRPr sz="16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8" name="Google Shape;978;p16"/>
          <p:cNvSpPr txBox="1"/>
          <p:nvPr/>
        </p:nvSpPr>
        <p:spPr>
          <a:xfrm>
            <a:off x="10087726" y="2311112"/>
            <a:ext cx="195187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70C0"/>
                </a:solidFill>
                <a:latin typeface="Times New Roman" panose="02020603050405020304" pitchFamily="18" charset="0"/>
                <a:ea typeface="Quattrocento Sans"/>
                <a:cs typeface="Times New Roman" panose="02020603050405020304" pitchFamily="18" charset="0"/>
                <a:sym typeface="Quattrocento Sans"/>
              </a:rPr>
              <a:t>Nhận thông báo về trạng thái hồ sơ</a:t>
            </a:r>
            <a:endParaRPr sz="16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9" name="Google Shape;979;p16"/>
          <p:cNvSpPr/>
          <p:nvPr/>
        </p:nvSpPr>
        <p:spPr>
          <a:xfrm>
            <a:off x="9576975" y="2387600"/>
            <a:ext cx="510751" cy="431801"/>
          </a:xfrm>
          <a:prstGeom prst="rightArrow">
            <a:avLst>
              <a:gd name="adj1" fmla="val 46509"/>
              <a:gd name="adj2" fmla="val 42052"/>
            </a:avLst>
          </a:prstGeom>
          <a:gradFill>
            <a:gsLst>
              <a:gs pos="0">
                <a:srgbClr val="FFFFFF">
                  <a:alpha val="0"/>
                </a:srgbClr>
              </a:gs>
              <a:gs pos="100000">
                <a:srgbClr val="538CD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00"/>
              </a:solidFill>
              <a:latin typeface="Times New Roman" panose="02020603050405020304" pitchFamily="18" charset="0"/>
              <a:ea typeface="Arial"/>
              <a:cs typeface="Times New Roman" panose="02020603050405020304" pitchFamily="18" charset="0"/>
              <a:sym typeface="Arial"/>
            </a:endParaRPr>
          </a:p>
        </p:txBody>
      </p:sp>
      <p:sp>
        <p:nvSpPr>
          <p:cNvPr id="980" name="Google Shape;980;p16"/>
          <p:cNvSpPr/>
          <p:nvPr/>
        </p:nvSpPr>
        <p:spPr>
          <a:xfrm>
            <a:off x="7391908" y="5358053"/>
            <a:ext cx="510751" cy="431801"/>
          </a:xfrm>
          <a:prstGeom prst="rightArrow">
            <a:avLst>
              <a:gd name="adj1" fmla="val 46509"/>
              <a:gd name="adj2" fmla="val 42052"/>
            </a:avLst>
          </a:prstGeom>
          <a:gradFill>
            <a:gsLst>
              <a:gs pos="0">
                <a:srgbClr val="FFFFFF">
                  <a:alpha val="0"/>
                </a:srgbClr>
              </a:gs>
              <a:gs pos="100000">
                <a:srgbClr val="538CD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00"/>
              </a:solidFill>
              <a:latin typeface="Times New Roman" panose="02020603050405020304" pitchFamily="18" charset="0"/>
              <a:ea typeface="Arial"/>
              <a:cs typeface="Times New Roman" panose="02020603050405020304" pitchFamily="18" charset="0"/>
              <a:sym typeface="Arial"/>
            </a:endParaRPr>
          </a:p>
        </p:txBody>
      </p:sp>
      <p:sp>
        <p:nvSpPr>
          <p:cNvPr id="981" name="Google Shape;981;p16"/>
          <p:cNvSpPr txBox="1"/>
          <p:nvPr/>
        </p:nvSpPr>
        <p:spPr>
          <a:xfrm>
            <a:off x="7928781" y="5420523"/>
            <a:ext cx="394654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70C0"/>
                </a:solidFill>
                <a:latin typeface="Times New Roman" panose="02020603050405020304" pitchFamily="18" charset="0"/>
                <a:ea typeface="Quattrocento Sans"/>
                <a:cs typeface="Times New Roman" panose="02020603050405020304" pitchFamily="18" charset="0"/>
                <a:sym typeface="Quattrocento Sans"/>
              </a:rPr>
              <a:t>Dễ dàng tra cứu</a:t>
            </a:r>
            <a:endParaRPr sz="16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pic>
        <p:nvPicPr>
          <p:cNvPr id="982" name="Google Shape;982;p16"/>
          <p:cNvPicPr preferRelativeResize="0"/>
          <p:nvPr/>
        </p:nvPicPr>
        <p:blipFill rotWithShape="1">
          <a:blip r:embed="rId6">
            <a:alphaModFix/>
          </a:blip>
          <a:srcRect/>
          <a:stretch/>
        </p:blipFill>
        <p:spPr>
          <a:xfrm>
            <a:off x="9966219" y="4412959"/>
            <a:ext cx="2225781" cy="2225781"/>
          </a:xfrm>
          <a:prstGeom prst="rect">
            <a:avLst/>
          </a:prstGeom>
          <a:noFill/>
          <a:ln>
            <a:noFill/>
          </a:ln>
        </p:spPr>
      </p:pic>
      <p:pic>
        <p:nvPicPr>
          <p:cNvPr id="983" name="Google Shape;983;p16"/>
          <p:cNvPicPr preferRelativeResize="0"/>
          <p:nvPr/>
        </p:nvPicPr>
        <p:blipFill rotWithShape="1">
          <a:blip r:embed="rId7">
            <a:alphaModFix/>
          </a:blip>
          <a:srcRect/>
          <a:stretch/>
        </p:blipFill>
        <p:spPr>
          <a:xfrm>
            <a:off x="120032" y="4011432"/>
            <a:ext cx="2562225" cy="2562225"/>
          </a:xfrm>
          <a:prstGeom prst="rect">
            <a:avLst/>
          </a:prstGeom>
          <a:noFill/>
          <a:ln>
            <a:noFill/>
          </a:ln>
        </p:spPr>
      </p:pic>
    </p:spTree>
    <p:extLst>
      <p:ext uri="{BB962C8B-B14F-4D97-AF65-F5344CB8AC3E}">
        <p14:creationId xmlns:p14="http://schemas.microsoft.com/office/powerpoint/2010/main" val="21280968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7"/>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THANH TOÁN PHÍ TRỰC TUYẾN</a:t>
            </a:r>
            <a:endParaRPr>
              <a:latin typeface="Times New Roman" panose="02020603050405020304" pitchFamily="18" charset="0"/>
              <a:cs typeface="Times New Roman" panose="02020603050405020304" pitchFamily="18" charset="0"/>
            </a:endParaRPr>
          </a:p>
        </p:txBody>
      </p:sp>
      <p:pic>
        <p:nvPicPr>
          <p:cNvPr id="989" name="Google Shape;989;p17" descr="Káº¿t quáº£ hÃ¬nh áº£nh cho pc icon png"/>
          <p:cNvPicPr preferRelativeResize="0"/>
          <p:nvPr/>
        </p:nvPicPr>
        <p:blipFill rotWithShape="1">
          <a:blip r:embed="rId3">
            <a:alphaModFix/>
          </a:blip>
          <a:srcRect/>
          <a:stretch/>
        </p:blipFill>
        <p:spPr>
          <a:xfrm>
            <a:off x="275038" y="102956"/>
            <a:ext cx="5596465" cy="5321615"/>
          </a:xfrm>
          <a:prstGeom prst="rect">
            <a:avLst/>
          </a:prstGeom>
          <a:noFill/>
          <a:ln>
            <a:noFill/>
          </a:ln>
        </p:spPr>
      </p:pic>
      <p:pic>
        <p:nvPicPr>
          <p:cNvPr id="990" name="Google Shape;990;p17"/>
          <p:cNvPicPr preferRelativeResize="0"/>
          <p:nvPr/>
        </p:nvPicPr>
        <p:blipFill rotWithShape="1">
          <a:blip r:embed="rId4">
            <a:alphaModFix/>
          </a:blip>
          <a:srcRect/>
          <a:stretch/>
        </p:blipFill>
        <p:spPr>
          <a:xfrm>
            <a:off x="782320" y="1161085"/>
            <a:ext cx="4551680" cy="2394915"/>
          </a:xfrm>
          <a:prstGeom prst="rect">
            <a:avLst/>
          </a:prstGeom>
          <a:noFill/>
          <a:ln>
            <a:noFill/>
          </a:ln>
        </p:spPr>
      </p:pic>
      <p:pic>
        <p:nvPicPr>
          <p:cNvPr id="991" name="Google Shape;991;p17" descr="Káº¿t quáº£ hÃ¬nh áº£nh cho pc icon png"/>
          <p:cNvPicPr preferRelativeResize="0"/>
          <p:nvPr/>
        </p:nvPicPr>
        <p:blipFill rotWithShape="1">
          <a:blip r:embed="rId3">
            <a:alphaModFix/>
          </a:blip>
          <a:srcRect/>
          <a:stretch/>
        </p:blipFill>
        <p:spPr>
          <a:xfrm>
            <a:off x="1808839" y="1953321"/>
            <a:ext cx="5596465" cy="5321615"/>
          </a:xfrm>
          <a:prstGeom prst="rect">
            <a:avLst/>
          </a:prstGeom>
          <a:noFill/>
          <a:ln>
            <a:noFill/>
          </a:ln>
        </p:spPr>
      </p:pic>
      <p:pic>
        <p:nvPicPr>
          <p:cNvPr id="992" name="Google Shape;992;p17"/>
          <p:cNvPicPr preferRelativeResize="0"/>
          <p:nvPr/>
        </p:nvPicPr>
        <p:blipFill rotWithShape="1">
          <a:blip r:embed="rId5">
            <a:alphaModFix/>
          </a:blip>
          <a:srcRect/>
          <a:stretch/>
        </p:blipFill>
        <p:spPr>
          <a:xfrm>
            <a:off x="2316743" y="3028055"/>
            <a:ext cx="4581279" cy="2418081"/>
          </a:xfrm>
          <a:prstGeom prst="rect">
            <a:avLst/>
          </a:prstGeom>
          <a:noFill/>
          <a:ln>
            <a:noFill/>
          </a:ln>
        </p:spPr>
      </p:pic>
      <p:sp>
        <p:nvSpPr>
          <p:cNvPr id="993" name="Google Shape;993;p17"/>
          <p:cNvSpPr txBox="1"/>
          <p:nvPr/>
        </p:nvSpPr>
        <p:spPr>
          <a:xfrm>
            <a:off x="5935260" y="1351719"/>
            <a:ext cx="389962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70C0"/>
                </a:solidFill>
                <a:latin typeface="Times New Roman" panose="02020603050405020304" pitchFamily="18" charset="0"/>
                <a:ea typeface="Quattrocento Sans"/>
                <a:cs typeface="Times New Roman" panose="02020603050405020304" pitchFamily="18" charset="0"/>
                <a:sym typeface="Quattrocento Sans"/>
              </a:rPr>
              <a:t>Đa dạng phương thức thanh toán: Thẻ quốc tế, thẻ nội địa, ví VNPT Pay</a:t>
            </a:r>
            <a:endParaRPr>
              <a:latin typeface="Times New Roman" panose="02020603050405020304" pitchFamily="18" charset="0"/>
              <a:cs typeface="Times New Roman" panose="02020603050405020304" pitchFamily="18" charset="0"/>
            </a:endParaRPr>
          </a:p>
        </p:txBody>
      </p:sp>
      <p:sp>
        <p:nvSpPr>
          <p:cNvPr id="994" name="Google Shape;994;p17"/>
          <p:cNvSpPr txBox="1"/>
          <p:nvPr/>
        </p:nvSpPr>
        <p:spPr>
          <a:xfrm>
            <a:off x="7225580" y="3972560"/>
            <a:ext cx="46913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1800"/>
              <a:buFont typeface="Arial"/>
              <a:buNone/>
            </a:pPr>
            <a:r>
              <a:rPr lang="en-US" sz="1800">
                <a:solidFill>
                  <a:srgbClr val="0070C0"/>
                </a:solidFill>
                <a:latin typeface="Times New Roman" panose="02020603050405020304" pitchFamily="18" charset="0"/>
                <a:ea typeface="Quattrocento Sans"/>
                <a:cs typeface="Times New Roman" panose="02020603050405020304" pitchFamily="18" charset="0"/>
                <a:sym typeface="Quattrocento Sans"/>
              </a:rPr>
              <a:t>Nhanh chóng chỉ bằng vài click chuột</a:t>
            </a:r>
            <a:endParaRPr sz="18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pic>
        <p:nvPicPr>
          <p:cNvPr id="995" name="Google Shape;995;p17"/>
          <p:cNvPicPr preferRelativeResize="0"/>
          <p:nvPr/>
        </p:nvPicPr>
        <p:blipFill rotWithShape="1">
          <a:blip r:embed="rId6">
            <a:alphaModFix/>
          </a:blip>
          <a:srcRect/>
          <a:stretch/>
        </p:blipFill>
        <p:spPr>
          <a:xfrm>
            <a:off x="9834880" y="1180536"/>
            <a:ext cx="2228004" cy="2228004"/>
          </a:xfrm>
          <a:prstGeom prst="rect">
            <a:avLst/>
          </a:prstGeom>
          <a:noFill/>
          <a:ln>
            <a:noFill/>
          </a:ln>
        </p:spPr>
      </p:pic>
    </p:spTree>
    <p:extLst>
      <p:ext uri="{BB962C8B-B14F-4D97-AF65-F5344CB8AC3E}">
        <p14:creationId xmlns:p14="http://schemas.microsoft.com/office/powerpoint/2010/main" val="22415458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7"/>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Đối với phòng, sở giáo dục</a:t>
            </a:r>
            <a:endParaRPr>
              <a:latin typeface="Times New Roman" panose="02020603050405020304" pitchFamily="18" charset="0"/>
              <a:cs typeface="Times New Roman" panose="02020603050405020304" pitchFamily="18" charset="0"/>
            </a:endParaRPr>
          </a:p>
        </p:txBody>
      </p:sp>
      <p:sp>
        <p:nvSpPr>
          <p:cNvPr id="2" name="Google Shape;1000;p18">
            <a:extLst>
              <a:ext uri="{FF2B5EF4-FFF2-40B4-BE49-F238E27FC236}">
                <a16:creationId xmlns:a16="http://schemas.microsoft.com/office/drawing/2014/main" id="{975BD3C4-ACB5-5B88-5EB1-F409A1525DD1}"/>
              </a:ext>
            </a:extLst>
          </p:cNvPr>
          <p:cNvSpPr/>
          <p:nvPr/>
        </p:nvSpPr>
        <p:spPr>
          <a:xfrm>
            <a:off x="1466" y="944545"/>
            <a:ext cx="12189068" cy="5912117"/>
          </a:xfrm>
          <a:custGeom>
            <a:avLst/>
            <a:gdLst/>
            <a:ahLst/>
            <a:cxnLst/>
            <a:rect l="l" t="t" r="r" b="b"/>
            <a:pathLst>
              <a:path w="19570" h="11008" extrusionOk="0">
                <a:moveTo>
                  <a:pt x="0" y="11007"/>
                </a:moveTo>
                <a:lnTo>
                  <a:pt x="19569" y="11007"/>
                </a:lnTo>
                <a:lnTo>
                  <a:pt x="19569" y="0"/>
                </a:lnTo>
                <a:lnTo>
                  <a:pt x="0" y="0"/>
                </a:lnTo>
                <a:lnTo>
                  <a:pt x="0" y="11007"/>
                </a:lnTo>
              </a:path>
            </a:pathLst>
          </a:custGeom>
          <a:solidFill>
            <a:srgbClr val="449B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grpSp>
        <p:nvGrpSpPr>
          <p:cNvPr id="3" name="Google Shape;1002;p18">
            <a:extLst>
              <a:ext uri="{FF2B5EF4-FFF2-40B4-BE49-F238E27FC236}">
                <a16:creationId xmlns:a16="http://schemas.microsoft.com/office/drawing/2014/main" id="{E6EADBE5-B7DA-4D02-2399-012F2F9A9F80}"/>
              </a:ext>
            </a:extLst>
          </p:cNvPr>
          <p:cNvGrpSpPr/>
          <p:nvPr/>
        </p:nvGrpSpPr>
        <p:grpSpPr>
          <a:xfrm>
            <a:off x="3319265" y="2011639"/>
            <a:ext cx="5553470" cy="3809918"/>
            <a:chOff x="6635355" y="3424852"/>
            <a:chExt cx="11106939" cy="9343668"/>
          </a:xfrm>
        </p:grpSpPr>
        <p:sp>
          <p:nvSpPr>
            <p:cNvPr id="4" name="Google Shape;1003;p18">
              <a:extLst>
                <a:ext uri="{FF2B5EF4-FFF2-40B4-BE49-F238E27FC236}">
                  <a16:creationId xmlns:a16="http://schemas.microsoft.com/office/drawing/2014/main" id="{809E1694-1534-4043-8D66-B7463023DD58}"/>
                </a:ext>
              </a:extLst>
            </p:cNvPr>
            <p:cNvSpPr/>
            <p:nvPr/>
          </p:nvSpPr>
          <p:spPr>
            <a:xfrm>
              <a:off x="8151437" y="7050261"/>
              <a:ext cx="3762734" cy="2180737"/>
            </a:xfrm>
            <a:custGeom>
              <a:avLst/>
              <a:gdLst/>
              <a:ahLst/>
              <a:cxnLst/>
              <a:rect l="l" t="t" r="r" b="b"/>
              <a:pathLst>
                <a:path w="3022" h="1751" extrusionOk="0">
                  <a:moveTo>
                    <a:pt x="0" y="1719"/>
                  </a:moveTo>
                  <a:lnTo>
                    <a:pt x="49" y="1750"/>
                  </a:lnTo>
                  <a:lnTo>
                    <a:pt x="3021" y="34"/>
                  </a:lnTo>
                  <a:lnTo>
                    <a:pt x="2963" y="0"/>
                  </a:lnTo>
                  <a:lnTo>
                    <a:pt x="0" y="1719"/>
                  </a:lnTo>
                </a:path>
              </a:pathLst>
            </a:custGeom>
            <a:solidFill>
              <a:srgbClr val="B7B7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5" name="Google Shape;1004;p18">
              <a:extLst>
                <a:ext uri="{FF2B5EF4-FFF2-40B4-BE49-F238E27FC236}">
                  <a16:creationId xmlns:a16="http://schemas.microsoft.com/office/drawing/2014/main" id="{0AD5952A-AB86-C28F-4CBE-89B13E1E4CD7}"/>
                </a:ext>
              </a:extLst>
            </p:cNvPr>
            <p:cNvSpPr/>
            <p:nvPr/>
          </p:nvSpPr>
          <p:spPr>
            <a:xfrm>
              <a:off x="8211856" y="9230996"/>
              <a:ext cx="2466380" cy="1631437"/>
            </a:xfrm>
            <a:custGeom>
              <a:avLst/>
              <a:gdLst/>
              <a:ahLst/>
              <a:cxnLst/>
              <a:rect l="l" t="t" r="r" b="b"/>
              <a:pathLst>
                <a:path w="1982" h="1310" extrusionOk="0">
                  <a:moveTo>
                    <a:pt x="1898" y="1096"/>
                  </a:moveTo>
                  <a:lnTo>
                    <a:pt x="0" y="0"/>
                  </a:lnTo>
                  <a:lnTo>
                    <a:pt x="0" y="95"/>
                  </a:lnTo>
                  <a:lnTo>
                    <a:pt x="0" y="95"/>
                  </a:lnTo>
                  <a:cubicBezTo>
                    <a:pt x="0" y="154"/>
                    <a:pt x="31" y="209"/>
                    <a:pt x="83" y="239"/>
                  </a:cubicBezTo>
                  <a:lnTo>
                    <a:pt x="1898" y="1287"/>
                  </a:lnTo>
                  <a:lnTo>
                    <a:pt x="1898" y="1287"/>
                  </a:lnTo>
                  <a:cubicBezTo>
                    <a:pt x="1924" y="1302"/>
                    <a:pt x="1952" y="1309"/>
                    <a:pt x="1981" y="1309"/>
                  </a:cubicBezTo>
                  <a:lnTo>
                    <a:pt x="1981" y="1118"/>
                  </a:lnTo>
                  <a:lnTo>
                    <a:pt x="1981" y="1118"/>
                  </a:lnTo>
                  <a:cubicBezTo>
                    <a:pt x="1952" y="1118"/>
                    <a:pt x="1924" y="1111"/>
                    <a:pt x="1898" y="1096"/>
                  </a:cubicBezTo>
                </a:path>
              </a:pathLst>
            </a:custGeom>
            <a:solidFill>
              <a:srgbClr val="B7B7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6" name="Google Shape;1005;p18">
              <a:extLst>
                <a:ext uri="{FF2B5EF4-FFF2-40B4-BE49-F238E27FC236}">
                  <a16:creationId xmlns:a16="http://schemas.microsoft.com/office/drawing/2014/main" id="{DA132E9C-18B6-0954-4841-25581CDC86ED}"/>
                </a:ext>
              </a:extLst>
            </p:cNvPr>
            <p:cNvSpPr/>
            <p:nvPr/>
          </p:nvSpPr>
          <p:spPr>
            <a:xfrm>
              <a:off x="10678237" y="8516903"/>
              <a:ext cx="3702313" cy="2345532"/>
            </a:xfrm>
            <a:custGeom>
              <a:avLst/>
              <a:gdLst/>
              <a:ahLst/>
              <a:cxnLst/>
              <a:rect l="l" t="t" r="r" b="b"/>
              <a:pathLst>
                <a:path w="2973" h="1883" extrusionOk="0">
                  <a:moveTo>
                    <a:pt x="83" y="1668"/>
                  </a:moveTo>
                  <a:lnTo>
                    <a:pt x="83" y="1668"/>
                  </a:lnTo>
                  <a:cubicBezTo>
                    <a:pt x="58" y="1683"/>
                    <a:pt x="28" y="1691"/>
                    <a:pt x="0" y="1690"/>
                  </a:cubicBezTo>
                  <a:lnTo>
                    <a:pt x="0" y="1881"/>
                  </a:lnTo>
                  <a:lnTo>
                    <a:pt x="0" y="1881"/>
                  </a:lnTo>
                  <a:cubicBezTo>
                    <a:pt x="28" y="1882"/>
                    <a:pt x="58" y="1874"/>
                    <a:pt x="83" y="1859"/>
                  </a:cubicBezTo>
                  <a:lnTo>
                    <a:pt x="2889" y="238"/>
                  </a:lnTo>
                  <a:lnTo>
                    <a:pt x="2889" y="238"/>
                  </a:lnTo>
                  <a:cubicBezTo>
                    <a:pt x="2940" y="209"/>
                    <a:pt x="2972" y="154"/>
                    <a:pt x="2972" y="95"/>
                  </a:cubicBezTo>
                  <a:lnTo>
                    <a:pt x="2972" y="0"/>
                  </a:lnTo>
                  <a:lnTo>
                    <a:pt x="83" y="1668"/>
                  </a:lnTo>
                </a:path>
              </a:pathLst>
            </a:custGeom>
            <a:solidFill>
              <a:srgbClr val="C9C9C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 name="Google Shape;1006;p18">
              <a:extLst>
                <a:ext uri="{FF2B5EF4-FFF2-40B4-BE49-F238E27FC236}">
                  <a16:creationId xmlns:a16="http://schemas.microsoft.com/office/drawing/2014/main" id="{1960D117-C0CF-8671-D1F8-E48EA2CEA8FA}"/>
                </a:ext>
              </a:extLst>
            </p:cNvPr>
            <p:cNvSpPr/>
            <p:nvPr/>
          </p:nvSpPr>
          <p:spPr>
            <a:xfrm>
              <a:off x="8167914" y="4221340"/>
              <a:ext cx="3702313" cy="4987686"/>
            </a:xfrm>
            <a:custGeom>
              <a:avLst/>
              <a:gdLst/>
              <a:ahLst/>
              <a:cxnLst/>
              <a:rect l="l" t="t" r="r" b="b"/>
              <a:pathLst>
                <a:path w="2973" h="4004" extrusionOk="0">
                  <a:moveTo>
                    <a:pt x="2972" y="0"/>
                  </a:moveTo>
                  <a:lnTo>
                    <a:pt x="2972" y="2188"/>
                  </a:lnTo>
                  <a:lnTo>
                    <a:pt x="2972" y="2188"/>
                  </a:lnTo>
                  <a:cubicBezTo>
                    <a:pt x="2972" y="2249"/>
                    <a:pt x="2939" y="2306"/>
                    <a:pt x="2886" y="2336"/>
                  </a:cubicBezTo>
                  <a:lnTo>
                    <a:pt x="0" y="4003"/>
                  </a:lnTo>
                  <a:lnTo>
                    <a:pt x="0" y="1821"/>
                  </a:lnTo>
                  <a:lnTo>
                    <a:pt x="0" y="1821"/>
                  </a:lnTo>
                  <a:cubicBezTo>
                    <a:pt x="0" y="1756"/>
                    <a:pt x="35" y="1696"/>
                    <a:pt x="91" y="1663"/>
                  </a:cubicBezTo>
                  <a:lnTo>
                    <a:pt x="2972" y="0"/>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8" name="Google Shape;1007;p18">
              <a:extLst>
                <a:ext uri="{FF2B5EF4-FFF2-40B4-BE49-F238E27FC236}">
                  <a16:creationId xmlns:a16="http://schemas.microsoft.com/office/drawing/2014/main" id="{A3CD3352-E20C-AA97-5A52-1EA99AEEEB11}"/>
                </a:ext>
              </a:extLst>
            </p:cNvPr>
            <p:cNvSpPr/>
            <p:nvPr/>
          </p:nvSpPr>
          <p:spPr>
            <a:xfrm>
              <a:off x="8365664" y="4572896"/>
              <a:ext cx="3306813" cy="4279084"/>
            </a:xfrm>
            <a:custGeom>
              <a:avLst/>
              <a:gdLst/>
              <a:ahLst/>
              <a:cxnLst/>
              <a:rect l="l" t="t" r="r" b="b"/>
              <a:pathLst>
                <a:path w="2655" h="3433" extrusionOk="0">
                  <a:moveTo>
                    <a:pt x="2654" y="0"/>
                  </a:moveTo>
                  <a:lnTo>
                    <a:pt x="2654" y="1900"/>
                  </a:lnTo>
                  <a:lnTo>
                    <a:pt x="0" y="3432"/>
                  </a:lnTo>
                  <a:lnTo>
                    <a:pt x="0" y="1533"/>
                  </a:lnTo>
                  <a:lnTo>
                    <a:pt x="2654" y="0"/>
                  </a:lnTo>
                </a:path>
              </a:pathLst>
            </a:custGeom>
            <a:gradFill>
              <a:gsLst>
                <a:gs pos="0">
                  <a:srgbClr val="368BD1"/>
                </a:gs>
                <a:gs pos="40000">
                  <a:srgbClr val="368BD1"/>
                </a:gs>
                <a:gs pos="68000">
                  <a:srgbClr val="1161A3"/>
                </a:gs>
                <a:gs pos="100000">
                  <a:srgbClr val="1161A3"/>
                </a:gs>
              </a:gsLst>
              <a:lin ang="36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 name="Google Shape;1008;p18">
              <a:extLst>
                <a:ext uri="{FF2B5EF4-FFF2-40B4-BE49-F238E27FC236}">
                  <a16:creationId xmlns:a16="http://schemas.microsoft.com/office/drawing/2014/main" id="{A114477B-90BF-DD85-035F-BB32AD498D06}"/>
                </a:ext>
              </a:extLst>
            </p:cNvPr>
            <p:cNvSpPr/>
            <p:nvPr/>
          </p:nvSpPr>
          <p:spPr>
            <a:xfrm>
              <a:off x="7959177" y="6253767"/>
              <a:ext cx="236203" cy="2949767"/>
            </a:xfrm>
            <a:custGeom>
              <a:avLst/>
              <a:gdLst/>
              <a:ahLst/>
              <a:cxnLst/>
              <a:rect l="l" t="t" r="r" b="b"/>
              <a:pathLst>
                <a:path w="191" h="2369" extrusionOk="0">
                  <a:moveTo>
                    <a:pt x="0" y="91"/>
                  </a:moveTo>
                  <a:lnTo>
                    <a:pt x="0" y="2167"/>
                  </a:lnTo>
                  <a:lnTo>
                    <a:pt x="0" y="2167"/>
                  </a:lnTo>
                  <a:cubicBezTo>
                    <a:pt x="0" y="2233"/>
                    <a:pt x="35" y="2293"/>
                    <a:pt x="91" y="2325"/>
                  </a:cubicBezTo>
                  <a:lnTo>
                    <a:pt x="165" y="2368"/>
                  </a:lnTo>
                  <a:lnTo>
                    <a:pt x="165" y="186"/>
                  </a:lnTo>
                  <a:lnTo>
                    <a:pt x="165" y="186"/>
                  </a:lnTo>
                  <a:cubicBezTo>
                    <a:pt x="165" y="154"/>
                    <a:pt x="174" y="122"/>
                    <a:pt x="190" y="95"/>
                  </a:cubicBezTo>
                  <a:lnTo>
                    <a:pt x="24" y="0"/>
                  </a:lnTo>
                  <a:lnTo>
                    <a:pt x="24" y="0"/>
                  </a:lnTo>
                  <a:cubicBezTo>
                    <a:pt x="8" y="27"/>
                    <a:pt x="0" y="58"/>
                    <a:pt x="0" y="91"/>
                  </a:cubicBezTo>
                </a:path>
              </a:pathLst>
            </a:custGeom>
            <a:solidFill>
              <a:srgbClr val="B7B7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 name="Google Shape;1009;p18">
              <a:extLst>
                <a:ext uri="{FF2B5EF4-FFF2-40B4-BE49-F238E27FC236}">
                  <a16:creationId xmlns:a16="http://schemas.microsoft.com/office/drawing/2014/main" id="{ED03E41D-513D-7C5C-DBD3-A21E41BAC12A}"/>
                </a:ext>
              </a:extLst>
            </p:cNvPr>
            <p:cNvSpPr/>
            <p:nvPr/>
          </p:nvSpPr>
          <p:spPr>
            <a:xfrm>
              <a:off x="7992138" y="4127960"/>
              <a:ext cx="3878089" cy="2252149"/>
            </a:xfrm>
            <a:custGeom>
              <a:avLst/>
              <a:gdLst/>
              <a:ahLst/>
              <a:cxnLst/>
              <a:rect l="l" t="t" r="r" b="b"/>
              <a:pathLst>
                <a:path w="3114" h="1806" extrusionOk="0">
                  <a:moveTo>
                    <a:pt x="232" y="1738"/>
                  </a:moveTo>
                  <a:lnTo>
                    <a:pt x="3113" y="75"/>
                  </a:lnTo>
                  <a:lnTo>
                    <a:pt x="3039" y="32"/>
                  </a:lnTo>
                  <a:lnTo>
                    <a:pt x="3039" y="32"/>
                  </a:lnTo>
                  <a:cubicBezTo>
                    <a:pt x="2983" y="0"/>
                    <a:pt x="2913" y="0"/>
                    <a:pt x="2857" y="32"/>
                  </a:cubicBezTo>
                  <a:lnTo>
                    <a:pt x="67" y="1643"/>
                  </a:lnTo>
                  <a:lnTo>
                    <a:pt x="67" y="1643"/>
                  </a:lnTo>
                  <a:cubicBezTo>
                    <a:pt x="39" y="1659"/>
                    <a:pt x="16" y="1682"/>
                    <a:pt x="0" y="1710"/>
                  </a:cubicBezTo>
                  <a:lnTo>
                    <a:pt x="166" y="1805"/>
                  </a:lnTo>
                  <a:lnTo>
                    <a:pt x="166" y="1805"/>
                  </a:lnTo>
                  <a:cubicBezTo>
                    <a:pt x="181" y="1778"/>
                    <a:pt x="204" y="1754"/>
                    <a:pt x="232" y="1738"/>
                  </a:cubicBezTo>
                </a:path>
              </a:pathLst>
            </a:custGeom>
            <a:solidFill>
              <a:srgbClr val="C9C9C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 name="Google Shape;1010;p18">
              <a:extLst>
                <a:ext uri="{FF2B5EF4-FFF2-40B4-BE49-F238E27FC236}">
                  <a16:creationId xmlns:a16="http://schemas.microsoft.com/office/drawing/2014/main" id="{9C10E857-D83F-6D19-261E-4C26DAB736F0}"/>
                </a:ext>
              </a:extLst>
            </p:cNvPr>
            <p:cNvSpPr/>
            <p:nvPr/>
          </p:nvSpPr>
          <p:spPr>
            <a:xfrm>
              <a:off x="8211860" y="7088710"/>
              <a:ext cx="6168691" cy="3543016"/>
            </a:xfrm>
            <a:custGeom>
              <a:avLst/>
              <a:gdLst/>
              <a:ahLst/>
              <a:cxnLst/>
              <a:rect l="l" t="t" r="r" b="b"/>
              <a:pathLst>
                <a:path w="4954" h="2843" extrusionOk="0">
                  <a:moveTo>
                    <a:pt x="2972" y="0"/>
                  </a:moveTo>
                  <a:lnTo>
                    <a:pt x="0" y="1716"/>
                  </a:lnTo>
                  <a:lnTo>
                    <a:pt x="1898" y="2812"/>
                  </a:lnTo>
                  <a:lnTo>
                    <a:pt x="1898" y="2812"/>
                  </a:lnTo>
                  <a:cubicBezTo>
                    <a:pt x="1950" y="2842"/>
                    <a:pt x="2013" y="2842"/>
                    <a:pt x="2064" y="2812"/>
                  </a:cubicBezTo>
                  <a:lnTo>
                    <a:pt x="4953" y="1144"/>
                  </a:lnTo>
                  <a:lnTo>
                    <a:pt x="2972" y="0"/>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 name="Google Shape;1011;p18">
              <a:extLst>
                <a:ext uri="{FF2B5EF4-FFF2-40B4-BE49-F238E27FC236}">
                  <a16:creationId xmlns:a16="http://schemas.microsoft.com/office/drawing/2014/main" id="{3ADDBCED-1712-943A-0813-5231A0D4E2AE}"/>
                </a:ext>
              </a:extLst>
            </p:cNvPr>
            <p:cNvSpPr/>
            <p:nvPr/>
          </p:nvSpPr>
          <p:spPr>
            <a:xfrm>
              <a:off x="8623839" y="7324911"/>
              <a:ext cx="4553733" cy="2631167"/>
            </a:xfrm>
            <a:custGeom>
              <a:avLst/>
              <a:gdLst/>
              <a:ahLst/>
              <a:cxnLst/>
              <a:rect l="l" t="t" r="r" b="b"/>
              <a:pathLst>
                <a:path w="3654" h="2111" extrusionOk="0">
                  <a:moveTo>
                    <a:pt x="0" y="1526"/>
                  </a:moveTo>
                  <a:lnTo>
                    <a:pt x="1012" y="2110"/>
                  </a:lnTo>
                  <a:lnTo>
                    <a:pt x="3653" y="585"/>
                  </a:lnTo>
                  <a:lnTo>
                    <a:pt x="2642" y="0"/>
                  </a:lnTo>
                  <a:lnTo>
                    <a:pt x="0" y="1526"/>
                  </a:ln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3" name="Google Shape;1012;p18">
              <a:extLst>
                <a:ext uri="{FF2B5EF4-FFF2-40B4-BE49-F238E27FC236}">
                  <a16:creationId xmlns:a16="http://schemas.microsoft.com/office/drawing/2014/main" id="{0A5C698E-BEEC-ECAC-AABD-498A71A30D99}"/>
                </a:ext>
              </a:extLst>
            </p:cNvPr>
            <p:cNvSpPr/>
            <p:nvPr/>
          </p:nvSpPr>
          <p:spPr>
            <a:xfrm>
              <a:off x="12078962" y="8873953"/>
              <a:ext cx="631703" cy="379019"/>
            </a:xfrm>
            <a:custGeom>
              <a:avLst/>
              <a:gdLst/>
              <a:ahLst/>
              <a:cxnLst/>
              <a:rect l="l" t="t" r="r" b="b"/>
              <a:pathLst>
                <a:path w="509" h="305" extrusionOk="0">
                  <a:moveTo>
                    <a:pt x="494" y="266"/>
                  </a:moveTo>
                  <a:lnTo>
                    <a:pt x="42" y="4"/>
                  </a:lnTo>
                  <a:lnTo>
                    <a:pt x="42" y="4"/>
                  </a:lnTo>
                  <a:cubicBezTo>
                    <a:pt x="35" y="0"/>
                    <a:pt x="27" y="0"/>
                    <a:pt x="21" y="4"/>
                  </a:cubicBezTo>
                  <a:lnTo>
                    <a:pt x="0" y="16"/>
                  </a:lnTo>
                  <a:lnTo>
                    <a:pt x="482" y="295"/>
                  </a:lnTo>
                  <a:lnTo>
                    <a:pt x="482" y="295"/>
                  </a:lnTo>
                  <a:cubicBezTo>
                    <a:pt x="486" y="298"/>
                    <a:pt x="489" y="301"/>
                    <a:pt x="491" y="304"/>
                  </a:cubicBezTo>
                  <a:lnTo>
                    <a:pt x="494" y="302"/>
                  </a:lnTo>
                  <a:lnTo>
                    <a:pt x="494" y="302"/>
                  </a:lnTo>
                  <a:cubicBezTo>
                    <a:pt x="508" y="294"/>
                    <a:pt x="508" y="274"/>
                    <a:pt x="494" y="266"/>
                  </a:cubicBezTo>
                </a:path>
              </a:pathLst>
            </a:custGeom>
            <a:solidFill>
              <a:srgbClr val="B7B7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4" name="Google Shape;1013;p18">
              <a:extLst>
                <a:ext uri="{FF2B5EF4-FFF2-40B4-BE49-F238E27FC236}">
                  <a16:creationId xmlns:a16="http://schemas.microsoft.com/office/drawing/2014/main" id="{3E977CBA-B034-7A63-FA92-74BA46960D48}"/>
                </a:ext>
              </a:extLst>
            </p:cNvPr>
            <p:cNvSpPr/>
            <p:nvPr/>
          </p:nvSpPr>
          <p:spPr>
            <a:xfrm>
              <a:off x="11315430" y="8895923"/>
              <a:ext cx="1373262" cy="807477"/>
            </a:xfrm>
            <a:custGeom>
              <a:avLst/>
              <a:gdLst/>
              <a:ahLst/>
              <a:cxnLst/>
              <a:rect l="l" t="t" r="r" b="b"/>
              <a:pathLst>
                <a:path w="1104" h="648" extrusionOk="0">
                  <a:moveTo>
                    <a:pt x="1094" y="279"/>
                  </a:moveTo>
                  <a:lnTo>
                    <a:pt x="612" y="0"/>
                  </a:lnTo>
                  <a:lnTo>
                    <a:pt x="14" y="345"/>
                  </a:lnTo>
                  <a:lnTo>
                    <a:pt x="14" y="345"/>
                  </a:lnTo>
                  <a:cubicBezTo>
                    <a:pt x="0" y="353"/>
                    <a:pt x="0" y="373"/>
                    <a:pt x="14" y="381"/>
                  </a:cubicBezTo>
                  <a:lnTo>
                    <a:pt x="468" y="643"/>
                  </a:lnTo>
                  <a:lnTo>
                    <a:pt x="468" y="643"/>
                  </a:lnTo>
                  <a:cubicBezTo>
                    <a:pt x="474" y="647"/>
                    <a:pt x="482" y="647"/>
                    <a:pt x="489" y="643"/>
                  </a:cubicBezTo>
                  <a:lnTo>
                    <a:pt x="1103" y="288"/>
                  </a:lnTo>
                  <a:lnTo>
                    <a:pt x="1103" y="288"/>
                  </a:lnTo>
                  <a:cubicBezTo>
                    <a:pt x="1101" y="285"/>
                    <a:pt x="1098" y="282"/>
                    <a:pt x="1094" y="279"/>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5" name="Google Shape;1014;p18">
              <a:extLst>
                <a:ext uri="{FF2B5EF4-FFF2-40B4-BE49-F238E27FC236}">
                  <a16:creationId xmlns:a16="http://schemas.microsoft.com/office/drawing/2014/main" id="{1336DBEE-5EDA-C0EB-9011-6D02A4A14AAC}"/>
                </a:ext>
              </a:extLst>
            </p:cNvPr>
            <p:cNvSpPr/>
            <p:nvPr/>
          </p:nvSpPr>
          <p:spPr>
            <a:xfrm>
              <a:off x="9920195" y="5687985"/>
              <a:ext cx="812971" cy="576768"/>
            </a:xfrm>
            <a:custGeom>
              <a:avLst/>
              <a:gdLst/>
              <a:ahLst/>
              <a:cxnLst/>
              <a:rect l="l" t="t" r="r" b="b"/>
              <a:pathLst>
                <a:path w="652" h="464" extrusionOk="0">
                  <a:moveTo>
                    <a:pt x="491" y="371"/>
                  </a:moveTo>
                  <a:lnTo>
                    <a:pt x="491" y="371"/>
                  </a:lnTo>
                  <a:cubicBezTo>
                    <a:pt x="428" y="302"/>
                    <a:pt x="331" y="290"/>
                    <a:pt x="222" y="353"/>
                  </a:cubicBezTo>
                  <a:lnTo>
                    <a:pt x="222" y="353"/>
                  </a:lnTo>
                  <a:cubicBezTo>
                    <a:pt x="176" y="380"/>
                    <a:pt x="132" y="418"/>
                    <a:pt x="91" y="463"/>
                  </a:cubicBezTo>
                  <a:lnTo>
                    <a:pt x="0" y="295"/>
                  </a:lnTo>
                  <a:lnTo>
                    <a:pt x="0" y="295"/>
                  </a:lnTo>
                  <a:cubicBezTo>
                    <a:pt x="68" y="215"/>
                    <a:pt x="143" y="147"/>
                    <a:pt x="222" y="101"/>
                  </a:cubicBezTo>
                  <a:lnTo>
                    <a:pt x="222" y="101"/>
                  </a:lnTo>
                  <a:cubicBezTo>
                    <a:pt x="398" y="0"/>
                    <a:pt x="554" y="24"/>
                    <a:pt x="651" y="143"/>
                  </a:cubicBezTo>
                  <a:lnTo>
                    <a:pt x="491" y="371"/>
                  </a:lnTo>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6" name="Google Shape;1015;p18">
              <a:extLst>
                <a:ext uri="{FF2B5EF4-FFF2-40B4-BE49-F238E27FC236}">
                  <a16:creationId xmlns:a16="http://schemas.microsoft.com/office/drawing/2014/main" id="{8CE46218-B0A3-DE26-E745-6B3F125BCADD}"/>
                </a:ext>
              </a:extLst>
            </p:cNvPr>
            <p:cNvSpPr/>
            <p:nvPr/>
          </p:nvSpPr>
          <p:spPr>
            <a:xfrm>
              <a:off x="10453021" y="5935169"/>
              <a:ext cx="411981" cy="1279881"/>
            </a:xfrm>
            <a:custGeom>
              <a:avLst/>
              <a:gdLst/>
              <a:ahLst/>
              <a:cxnLst/>
              <a:rect l="l" t="t" r="r" b="b"/>
              <a:pathLst>
                <a:path w="329" h="1026" extrusionOk="0">
                  <a:moveTo>
                    <a:pt x="0" y="862"/>
                  </a:moveTo>
                  <a:lnTo>
                    <a:pt x="0" y="862"/>
                  </a:lnTo>
                  <a:cubicBezTo>
                    <a:pt x="85" y="731"/>
                    <a:pt x="140" y="565"/>
                    <a:pt x="140" y="413"/>
                  </a:cubicBezTo>
                  <a:lnTo>
                    <a:pt x="140" y="413"/>
                  </a:lnTo>
                  <a:cubicBezTo>
                    <a:pt x="140" y="340"/>
                    <a:pt x="127" y="277"/>
                    <a:pt x="103" y="229"/>
                  </a:cubicBezTo>
                  <a:lnTo>
                    <a:pt x="263" y="0"/>
                  </a:lnTo>
                  <a:lnTo>
                    <a:pt x="263" y="0"/>
                  </a:lnTo>
                  <a:cubicBezTo>
                    <a:pt x="305" y="78"/>
                    <a:pt x="328" y="181"/>
                    <a:pt x="328" y="305"/>
                  </a:cubicBezTo>
                  <a:lnTo>
                    <a:pt x="328" y="305"/>
                  </a:lnTo>
                  <a:cubicBezTo>
                    <a:pt x="328" y="549"/>
                    <a:pt x="236" y="816"/>
                    <a:pt x="96" y="1025"/>
                  </a:cubicBezTo>
                  <a:lnTo>
                    <a:pt x="0" y="862"/>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7" name="Google Shape;1016;p18">
              <a:extLst>
                <a:ext uri="{FF2B5EF4-FFF2-40B4-BE49-F238E27FC236}">
                  <a16:creationId xmlns:a16="http://schemas.microsoft.com/office/drawing/2014/main" id="{38A0AB1C-9ED5-A25E-8511-8BF51EF2A3E2}"/>
                </a:ext>
              </a:extLst>
            </p:cNvPr>
            <p:cNvSpPr/>
            <p:nvPr/>
          </p:nvSpPr>
          <p:spPr>
            <a:xfrm>
              <a:off x="9535682" y="6154893"/>
              <a:ext cx="961281" cy="1636927"/>
            </a:xfrm>
            <a:custGeom>
              <a:avLst/>
              <a:gdLst/>
              <a:ahLst/>
              <a:cxnLst/>
              <a:rect l="l" t="t" r="r" b="b"/>
              <a:pathLst>
                <a:path w="773" h="1316" extrusionOk="0">
                  <a:moveTo>
                    <a:pt x="340" y="168"/>
                  </a:moveTo>
                  <a:lnTo>
                    <a:pt x="340" y="168"/>
                  </a:lnTo>
                  <a:cubicBezTo>
                    <a:pt x="249" y="304"/>
                    <a:pt x="189" y="477"/>
                    <a:pt x="189" y="633"/>
                  </a:cubicBezTo>
                  <a:lnTo>
                    <a:pt x="189" y="633"/>
                  </a:lnTo>
                  <a:cubicBezTo>
                    <a:pt x="189" y="886"/>
                    <a:pt x="343" y="1002"/>
                    <a:pt x="532" y="894"/>
                  </a:cubicBezTo>
                  <a:lnTo>
                    <a:pt x="532" y="894"/>
                  </a:lnTo>
                  <a:cubicBezTo>
                    <a:pt x="584" y="863"/>
                    <a:pt x="632" y="821"/>
                    <a:pt x="676" y="769"/>
                  </a:cubicBezTo>
                  <a:lnTo>
                    <a:pt x="772" y="931"/>
                  </a:lnTo>
                  <a:lnTo>
                    <a:pt x="772" y="931"/>
                  </a:lnTo>
                  <a:cubicBezTo>
                    <a:pt x="699" y="1021"/>
                    <a:pt x="619" y="1095"/>
                    <a:pt x="532" y="1145"/>
                  </a:cubicBezTo>
                  <a:lnTo>
                    <a:pt x="532" y="1145"/>
                  </a:lnTo>
                  <a:cubicBezTo>
                    <a:pt x="238" y="1315"/>
                    <a:pt x="0" y="1134"/>
                    <a:pt x="0" y="742"/>
                  </a:cubicBezTo>
                  <a:lnTo>
                    <a:pt x="0" y="742"/>
                  </a:lnTo>
                  <a:cubicBezTo>
                    <a:pt x="0" y="491"/>
                    <a:pt x="99" y="212"/>
                    <a:pt x="248" y="0"/>
                  </a:cubicBezTo>
                  <a:lnTo>
                    <a:pt x="340" y="168"/>
                  </a:lnTo>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8" name="Google Shape;1017;p18">
              <a:extLst>
                <a:ext uri="{FF2B5EF4-FFF2-40B4-BE49-F238E27FC236}">
                  <a16:creationId xmlns:a16="http://schemas.microsoft.com/office/drawing/2014/main" id="{38CAE974-CF29-3CDE-CEBB-896567898BD9}"/>
                </a:ext>
              </a:extLst>
            </p:cNvPr>
            <p:cNvSpPr/>
            <p:nvPr/>
          </p:nvSpPr>
          <p:spPr>
            <a:xfrm>
              <a:off x="8579893" y="4907973"/>
              <a:ext cx="2926535" cy="2564014"/>
            </a:xfrm>
            <a:custGeom>
              <a:avLst/>
              <a:gdLst/>
              <a:ahLst/>
              <a:cxnLst/>
              <a:rect l="l" t="t" r="r" b="b"/>
              <a:pathLst>
                <a:path w="2926535" h="2564014" extrusionOk="0">
                  <a:moveTo>
                    <a:pt x="504119" y="2219190"/>
                  </a:moveTo>
                  <a:lnTo>
                    <a:pt x="504119" y="2273571"/>
                  </a:lnTo>
                  <a:lnTo>
                    <a:pt x="0" y="2564014"/>
                  </a:lnTo>
                  <a:lnTo>
                    <a:pt x="0" y="2509633"/>
                  </a:lnTo>
                  <a:close/>
                  <a:moveTo>
                    <a:pt x="668904" y="1982987"/>
                  </a:moveTo>
                  <a:lnTo>
                    <a:pt x="668904" y="2036517"/>
                  </a:lnTo>
                  <a:lnTo>
                    <a:pt x="2" y="2421185"/>
                  </a:lnTo>
                  <a:lnTo>
                    <a:pt x="2" y="2367655"/>
                  </a:lnTo>
                  <a:close/>
                  <a:moveTo>
                    <a:pt x="822713" y="1746788"/>
                  </a:moveTo>
                  <a:lnTo>
                    <a:pt x="822713" y="1801383"/>
                  </a:lnTo>
                  <a:lnTo>
                    <a:pt x="2" y="2272879"/>
                  </a:lnTo>
                  <a:lnTo>
                    <a:pt x="2" y="2219526"/>
                  </a:lnTo>
                  <a:close/>
                  <a:moveTo>
                    <a:pt x="822713" y="1598474"/>
                  </a:moveTo>
                  <a:lnTo>
                    <a:pt x="822713" y="1651828"/>
                  </a:lnTo>
                  <a:lnTo>
                    <a:pt x="2" y="2124565"/>
                  </a:lnTo>
                  <a:lnTo>
                    <a:pt x="2" y="2069971"/>
                  </a:lnTo>
                  <a:close/>
                  <a:moveTo>
                    <a:pt x="822713" y="1450162"/>
                  </a:moveTo>
                  <a:lnTo>
                    <a:pt x="822713" y="1504757"/>
                  </a:lnTo>
                  <a:lnTo>
                    <a:pt x="2" y="1976253"/>
                  </a:lnTo>
                  <a:lnTo>
                    <a:pt x="2" y="1922900"/>
                  </a:lnTo>
                  <a:close/>
                  <a:moveTo>
                    <a:pt x="2926535" y="494373"/>
                  </a:moveTo>
                  <a:lnTo>
                    <a:pt x="2926535" y="541338"/>
                  </a:lnTo>
                  <a:lnTo>
                    <a:pt x="2664124" y="690887"/>
                  </a:lnTo>
                  <a:lnTo>
                    <a:pt x="2664124" y="643921"/>
                  </a:lnTo>
                  <a:close/>
                  <a:moveTo>
                    <a:pt x="2921052" y="373526"/>
                  </a:moveTo>
                  <a:lnTo>
                    <a:pt x="2921052" y="420003"/>
                  </a:lnTo>
                  <a:lnTo>
                    <a:pt x="2444404" y="696358"/>
                  </a:lnTo>
                  <a:lnTo>
                    <a:pt x="2444404" y="649880"/>
                  </a:lnTo>
                  <a:close/>
                  <a:moveTo>
                    <a:pt x="2921057" y="247186"/>
                  </a:moveTo>
                  <a:lnTo>
                    <a:pt x="2921057" y="293224"/>
                  </a:lnTo>
                  <a:lnTo>
                    <a:pt x="2224683" y="696371"/>
                  </a:lnTo>
                  <a:lnTo>
                    <a:pt x="2224683" y="650333"/>
                  </a:lnTo>
                  <a:close/>
                  <a:moveTo>
                    <a:pt x="2921057" y="120847"/>
                  </a:moveTo>
                  <a:lnTo>
                    <a:pt x="2921057" y="168129"/>
                  </a:lnTo>
                  <a:lnTo>
                    <a:pt x="2224683" y="570032"/>
                  </a:lnTo>
                  <a:lnTo>
                    <a:pt x="2224683" y="523994"/>
                  </a:lnTo>
                  <a:close/>
                  <a:moveTo>
                    <a:pt x="2921057" y="0"/>
                  </a:moveTo>
                  <a:lnTo>
                    <a:pt x="2921057" y="47282"/>
                  </a:lnTo>
                  <a:lnTo>
                    <a:pt x="2224683" y="449185"/>
                  </a:lnTo>
                  <a:lnTo>
                    <a:pt x="2224683" y="403147"/>
                  </a:ln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9" name="Google Shape;1018;p18">
              <a:extLst>
                <a:ext uri="{FF2B5EF4-FFF2-40B4-BE49-F238E27FC236}">
                  <a16:creationId xmlns:a16="http://schemas.microsoft.com/office/drawing/2014/main" id="{DAF9277B-8F0A-DEE1-59D2-E0F7B281D02B}"/>
                </a:ext>
              </a:extLst>
            </p:cNvPr>
            <p:cNvSpPr/>
            <p:nvPr/>
          </p:nvSpPr>
          <p:spPr>
            <a:xfrm>
              <a:off x="9392863" y="5704465"/>
              <a:ext cx="1553302" cy="1328054"/>
            </a:xfrm>
            <a:custGeom>
              <a:avLst/>
              <a:gdLst/>
              <a:ahLst/>
              <a:cxnLst/>
              <a:rect l="l" t="t" r="r" b="b"/>
              <a:pathLst>
                <a:path w="1553302" h="1328054" extrusionOk="0">
                  <a:moveTo>
                    <a:pt x="12384" y="1115087"/>
                  </a:moveTo>
                  <a:lnTo>
                    <a:pt x="339331" y="1306631"/>
                  </a:lnTo>
                  <a:lnTo>
                    <a:pt x="328185" y="1328054"/>
                  </a:lnTo>
                  <a:lnTo>
                    <a:pt x="0" y="1136510"/>
                  </a:lnTo>
                  <a:close/>
                  <a:moveTo>
                    <a:pt x="1531186" y="0"/>
                  </a:moveTo>
                  <a:lnTo>
                    <a:pt x="1553302" y="7461"/>
                  </a:lnTo>
                  <a:lnTo>
                    <a:pt x="1391113" y="498625"/>
                  </a:lnTo>
                  <a:lnTo>
                    <a:pt x="1367768" y="49116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0" name="Google Shape;1019;p18">
              <a:extLst>
                <a:ext uri="{FF2B5EF4-FFF2-40B4-BE49-F238E27FC236}">
                  <a16:creationId xmlns:a16="http://schemas.microsoft.com/office/drawing/2014/main" id="{833E053C-5A71-3142-ABA9-9E7FDE8C4960}"/>
                </a:ext>
              </a:extLst>
            </p:cNvPr>
            <p:cNvSpPr/>
            <p:nvPr/>
          </p:nvSpPr>
          <p:spPr>
            <a:xfrm>
              <a:off x="8700740" y="7374349"/>
              <a:ext cx="4387700" cy="2536531"/>
            </a:xfrm>
            <a:custGeom>
              <a:avLst/>
              <a:gdLst/>
              <a:ahLst/>
              <a:cxnLst/>
              <a:rect l="l" t="t" r="r" b="b"/>
              <a:pathLst>
                <a:path w="4387700" h="2536531" extrusionOk="0">
                  <a:moveTo>
                    <a:pt x="1188622" y="2329053"/>
                  </a:moveTo>
                  <a:lnTo>
                    <a:pt x="1366524" y="2433421"/>
                  </a:lnTo>
                  <a:lnTo>
                    <a:pt x="1188622" y="2536531"/>
                  </a:lnTo>
                  <a:lnTo>
                    <a:pt x="1010721" y="2433421"/>
                  </a:lnTo>
                  <a:close/>
                  <a:moveTo>
                    <a:pt x="1391245" y="2213700"/>
                  </a:moveTo>
                  <a:lnTo>
                    <a:pt x="1569770" y="2316810"/>
                  </a:lnTo>
                  <a:lnTo>
                    <a:pt x="1391245" y="2421178"/>
                  </a:lnTo>
                  <a:lnTo>
                    <a:pt x="1213959" y="2316810"/>
                  </a:lnTo>
                  <a:close/>
                  <a:moveTo>
                    <a:pt x="1589612" y="2098344"/>
                  </a:moveTo>
                  <a:lnTo>
                    <a:pt x="1767516" y="2202087"/>
                  </a:lnTo>
                  <a:lnTo>
                    <a:pt x="1589612" y="2305829"/>
                  </a:lnTo>
                  <a:lnTo>
                    <a:pt x="1411709" y="2202087"/>
                  </a:lnTo>
                  <a:close/>
                  <a:moveTo>
                    <a:pt x="984833" y="1977497"/>
                  </a:moveTo>
                  <a:lnTo>
                    <a:pt x="1163277" y="2080561"/>
                  </a:lnTo>
                  <a:lnTo>
                    <a:pt x="978593" y="2187350"/>
                  </a:lnTo>
                  <a:lnTo>
                    <a:pt x="782679" y="2300347"/>
                  </a:lnTo>
                  <a:lnTo>
                    <a:pt x="604234" y="2197284"/>
                  </a:lnTo>
                  <a:lnTo>
                    <a:pt x="788918" y="2091736"/>
                  </a:lnTo>
                  <a:close/>
                  <a:moveTo>
                    <a:pt x="583770" y="1977497"/>
                  </a:moveTo>
                  <a:lnTo>
                    <a:pt x="762293" y="2081240"/>
                  </a:lnTo>
                  <a:lnTo>
                    <a:pt x="583770" y="2184982"/>
                  </a:lnTo>
                  <a:lnTo>
                    <a:pt x="406486" y="2081240"/>
                  </a:lnTo>
                  <a:close/>
                  <a:moveTo>
                    <a:pt x="1390109" y="1977495"/>
                  </a:moveTo>
                  <a:lnTo>
                    <a:pt x="1569764" y="2080528"/>
                  </a:lnTo>
                  <a:lnTo>
                    <a:pt x="1385119" y="2187286"/>
                  </a:lnTo>
                  <a:lnTo>
                    <a:pt x="1183006" y="2302732"/>
                  </a:lnTo>
                  <a:lnTo>
                    <a:pt x="985885" y="2415697"/>
                  </a:lnTo>
                  <a:lnTo>
                    <a:pt x="807477" y="2312663"/>
                  </a:lnTo>
                  <a:lnTo>
                    <a:pt x="992123" y="2207147"/>
                  </a:lnTo>
                  <a:lnTo>
                    <a:pt x="1194235" y="2091701"/>
                  </a:lnTo>
                  <a:close/>
                  <a:moveTo>
                    <a:pt x="1589612" y="1862145"/>
                  </a:moveTo>
                  <a:lnTo>
                    <a:pt x="1767516" y="1965888"/>
                  </a:lnTo>
                  <a:lnTo>
                    <a:pt x="1589612" y="2069630"/>
                  </a:lnTo>
                  <a:lnTo>
                    <a:pt x="1411709" y="1965888"/>
                  </a:lnTo>
                  <a:close/>
                  <a:moveTo>
                    <a:pt x="1188622" y="1862145"/>
                  </a:moveTo>
                  <a:lnTo>
                    <a:pt x="1366524" y="1965888"/>
                  </a:lnTo>
                  <a:lnTo>
                    <a:pt x="1188622" y="2069630"/>
                  </a:lnTo>
                  <a:lnTo>
                    <a:pt x="1010721" y="1965888"/>
                  </a:lnTo>
                  <a:close/>
                  <a:moveTo>
                    <a:pt x="781518" y="1862145"/>
                  </a:moveTo>
                  <a:lnTo>
                    <a:pt x="960041" y="1965888"/>
                  </a:lnTo>
                  <a:lnTo>
                    <a:pt x="781518" y="2069630"/>
                  </a:lnTo>
                  <a:lnTo>
                    <a:pt x="604234" y="1965888"/>
                  </a:lnTo>
                  <a:close/>
                  <a:moveTo>
                    <a:pt x="1994708" y="1862143"/>
                  </a:moveTo>
                  <a:lnTo>
                    <a:pt x="2174001" y="1965602"/>
                  </a:lnTo>
                  <a:lnTo>
                    <a:pt x="1989727" y="2071554"/>
                  </a:lnTo>
                  <a:lnTo>
                    <a:pt x="1794248" y="2184985"/>
                  </a:lnTo>
                  <a:lnTo>
                    <a:pt x="1614955" y="2081526"/>
                  </a:lnTo>
                  <a:lnTo>
                    <a:pt x="1799228" y="1975574"/>
                  </a:lnTo>
                  <a:close/>
                  <a:moveTo>
                    <a:pt x="1793479" y="1746790"/>
                  </a:moveTo>
                  <a:lnTo>
                    <a:pt x="1970762" y="1851782"/>
                  </a:lnTo>
                  <a:lnTo>
                    <a:pt x="1793479" y="1954275"/>
                  </a:lnTo>
                  <a:lnTo>
                    <a:pt x="1614955" y="1851782"/>
                  </a:lnTo>
                  <a:close/>
                  <a:moveTo>
                    <a:pt x="1391245" y="1746790"/>
                  </a:moveTo>
                  <a:lnTo>
                    <a:pt x="1569770" y="1851782"/>
                  </a:lnTo>
                  <a:lnTo>
                    <a:pt x="1391245" y="1954275"/>
                  </a:lnTo>
                  <a:lnTo>
                    <a:pt x="1213959" y="1851782"/>
                  </a:lnTo>
                  <a:close/>
                  <a:moveTo>
                    <a:pt x="985378" y="1746790"/>
                  </a:moveTo>
                  <a:lnTo>
                    <a:pt x="1163282" y="1851782"/>
                  </a:lnTo>
                  <a:lnTo>
                    <a:pt x="985378" y="1954275"/>
                  </a:lnTo>
                  <a:lnTo>
                    <a:pt x="807475" y="1851782"/>
                  </a:lnTo>
                  <a:close/>
                  <a:moveTo>
                    <a:pt x="177901" y="1746790"/>
                  </a:moveTo>
                  <a:lnTo>
                    <a:pt x="355803" y="1851782"/>
                  </a:lnTo>
                  <a:lnTo>
                    <a:pt x="177901" y="1954275"/>
                  </a:lnTo>
                  <a:lnTo>
                    <a:pt x="0" y="1851782"/>
                  </a:lnTo>
                  <a:close/>
                  <a:moveTo>
                    <a:pt x="584238" y="1746788"/>
                  </a:moveTo>
                  <a:lnTo>
                    <a:pt x="762286" y="1851093"/>
                  </a:lnTo>
                  <a:lnTo>
                    <a:pt x="578012" y="1956641"/>
                  </a:lnTo>
                  <a:lnTo>
                    <a:pt x="382533" y="2069638"/>
                  </a:lnTo>
                  <a:lnTo>
                    <a:pt x="203240" y="1966575"/>
                  </a:lnTo>
                  <a:lnTo>
                    <a:pt x="387513" y="1859786"/>
                  </a:lnTo>
                  <a:close/>
                  <a:moveTo>
                    <a:pt x="1995480" y="1631437"/>
                  </a:moveTo>
                  <a:lnTo>
                    <a:pt x="2174005" y="1735805"/>
                  </a:lnTo>
                  <a:lnTo>
                    <a:pt x="1995480" y="1838915"/>
                  </a:lnTo>
                  <a:lnTo>
                    <a:pt x="1818194" y="1735805"/>
                  </a:lnTo>
                  <a:close/>
                  <a:moveTo>
                    <a:pt x="1589612" y="1631437"/>
                  </a:moveTo>
                  <a:lnTo>
                    <a:pt x="1767516" y="1735805"/>
                  </a:lnTo>
                  <a:lnTo>
                    <a:pt x="1589612" y="1838915"/>
                  </a:lnTo>
                  <a:lnTo>
                    <a:pt x="1411709" y="1735805"/>
                  </a:lnTo>
                  <a:close/>
                  <a:moveTo>
                    <a:pt x="1188622" y="1631437"/>
                  </a:moveTo>
                  <a:lnTo>
                    <a:pt x="1366524" y="1735805"/>
                  </a:lnTo>
                  <a:lnTo>
                    <a:pt x="1188622" y="1838915"/>
                  </a:lnTo>
                  <a:lnTo>
                    <a:pt x="1010721" y="1735805"/>
                  </a:lnTo>
                  <a:close/>
                  <a:moveTo>
                    <a:pt x="781518" y="1631437"/>
                  </a:moveTo>
                  <a:lnTo>
                    <a:pt x="960041" y="1735805"/>
                  </a:lnTo>
                  <a:lnTo>
                    <a:pt x="781518" y="1838915"/>
                  </a:lnTo>
                  <a:lnTo>
                    <a:pt x="604234" y="1735805"/>
                  </a:lnTo>
                  <a:close/>
                  <a:moveTo>
                    <a:pt x="381763" y="1631437"/>
                  </a:moveTo>
                  <a:lnTo>
                    <a:pt x="559049" y="1735805"/>
                  </a:lnTo>
                  <a:lnTo>
                    <a:pt x="381763" y="1838915"/>
                  </a:lnTo>
                  <a:lnTo>
                    <a:pt x="203238" y="1735805"/>
                  </a:lnTo>
                  <a:close/>
                  <a:moveTo>
                    <a:pt x="2193230" y="1516082"/>
                  </a:moveTo>
                  <a:lnTo>
                    <a:pt x="2371755" y="1619192"/>
                  </a:lnTo>
                  <a:lnTo>
                    <a:pt x="2193230" y="1723560"/>
                  </a:lnTo>
                  <a:lnTo>
                    <a:pt x="2015944" y="1619192"/>
                  </a:lnTo>
                  <a:close/>
                  <a:moveTo>
                    <a:pt x="1793479" y="1516082"/>
                  </a:moveTo>
                  <a:lnTo>
                    <a:pt x="1970762" y="1619192"/>
                  </a:lnTo>
                  <a:lnTo>
                    <a:pt x="1793479" y="1723560"/>
                  </a:lnTo>
                  <a:lnTo>
                    <a:pt x="1614955" y="1619192"/>
                  </a:lnTo>
                  <a:close/>
                  <a:moveTo>
                    <a:pt x="1391245" y="1516082"/>
                  </a:moveTo>
                  <a:lnTo>
                    <a:pt x="1569770" y="1619192"/>
                  </a:lnTo>
                  <a:lnTo>
                    <a:pt x="1391245" y="1723560"/>
                  </a:lnTo>
                  <a:lnTo>
                    <a:pt x="1213959" y="1619192"/>
                  </a:lnTo>
                  <a:close/>
                  <a:moveTo>
                    <a:pt x="985378" y="1516082"/>
                  </a:moveTo>
                  <a:lnTo>
                    <a:pt x="1163282" y="1619192"/>
                  </a:lnTo>
                  <a:lnTo>
                    <a:pt x="985378" y="1723560"/>
                  </a:lnTo>
                  <a:lnTo>
                    <a:pt x="807475" y="1619192"/>
                  </a:lnTo>
                  <a:close/>
                  <a:moveTo>
                    <a:pt x="583770" y="1516082"/>
                  </a:moveTo>
                  <a:lnTo>
                    <a:pt x="762293" y="1619192"/>
                  </a:lnTo>
                  <a:lnTo>
                    <a:pt x="583770" y="1723560"/>
                  </a:lnTo>
                  <a:lnTo>
                    <a:pt x="406486" y="1619192"/>
                  </a:lnTo>
                  <a:close/>
                  <a:moveTo>
                    <a:pt x="2397091" y="1395234"/>
                  </a:moveTo>
                  <a:lnTo>
                    <a:pt x="2574993" y="1498977"/>
                  </a:lnTo>
                  <a:lnTo>
                    <a:pt x="2397091" y="1602719"/>
                  </a:lnTo>
                  <a:lnTo>
                    <a:pt x="2219190" y="1498977"/>
                  </a:lnTo>
                  <a:close/>
                  <a:moveTo>
                    <a:pt x="1995480" y="1395234"/>
                  </a:moveTo>
                  <a:lnTo>
                    <a:pt x="2174005" y="1498977"/>
                  </a:lnTo>
                  <a:lnTo>
                    <a:pt x="1995480" y="1602719"/>
                  </a:lnTo>
                  <a:lnTo>
                    <a:pt x="1818194" y="1498977"/>
                  </a:lnTo>
                  <a:close/>
                  <a:moveTo>
                    <a:pt x="1589612" y="1395234"/>
                  </a:moveTo>
                  <a:lnTo>
                    <a:pt x="1767516" y="1498977"/>
                  </a:lnTo>
                  <a:lnTo>
                    <a:pt x="1589612" y="1602719"/>
                  </a:lnTo>
                  <a:lnTo>
                    <a:pt x="1411709" y="1498977"/>
                  </a:lnTo>
                  <a:close/>
                  <a:moveTo>
                    <a:pt x="1188622" y="1395234"/>
                  </a:moveTo>
                  <a:lnTo>
                    <a:pt x="1366524" y="1498977"/>
                  </a:lnTo>
                  <a:lnTo>
                    <a:pt x="1188622" y="1602719"/>
                  </a:lnTo>
                  <a:lnTo>
                    <a:pt x="1010721" y="1498977"/>
                  </a:lnTo>
                  <a:close/>
                  <a:moveTo>
                    <a:pt x="781518" y="1395234"/>
                  </a:moveTo>
                  <a:lnTo>
                    <a:pt x="960041" y="1498977"/>
                  </a:lnTo>
                  <a:lnTo>
                    <a:pt x="781518" y="1602719"/>
                  </a:lnTo>
                  <a:lnTo>
                    <a:pt x="604234" y="1498977"/>
                  </a:lnTo>
                  <a:close/>
                  <a:moveTo>
                    <a:pt x="3001120" y="1279883"/>
                  </a:moveTo>
                  <a:lnTo>
                    <a:pt x="3179223" y="1381647"/>
                  </a:lnTo>
                  <a:lnTo>
                    <a:pt x="2194048" y="1948794"/>
                  </a:lnTo>
                  <a:lnTo>
                    <a:pt x="2015944" y="1847030"/>
                  </a:lnTo>
                  <a:close/>
                  <a:moveTo>
                    <a:pt x="2600333" y="1279883"/>
                  </a:moveTo>
                  <a:lnTo>
                    <a:pt x="2778237" y="1382993"/>
                  </a:lnTo>
                  <a:lnTo>
                    <a:pt x="2600333" y="1487361"/>
                  </a:lnTo>
                  <a:lnTo>
                    <a:pt x="2422430" y="1382993"/>
                  </a:lnTo>
                  <a:close/>
                  <a:moveTo>
                    <a:pt x="2196589" y="1279883"/>
                  </a:moveTo>
                  <a:lnTo>
                    <a:pt x="2377233" y="1383626"/>
                  </a:lnTo>
                  <a:lnTo>
                    <a:pt x="2195335" y="1487368"/>
                  </a:lnTo>
                  <a:lnTo>
                    <a:pt x="2015946" y="1383626"/>
                  </a:lnTo>
                  <a:close/>
                  <a:moveTo>
                    <a:pt x="1793479" y="1279883"/>
                  </a:moveTo>
                  <a:lnTo>
                    <a:pt x="1970762" y="1382993"/>
                  </a:lnTo>
                  <a:lnTo>
                    <a:pt x="1793479" y="1487361"/>
                  </a:lnTo>
                  <a:lnTo>
                    <a:pt x="1614955" y="1382993"/>
                  </a:lnTo>
                  <a:close/>
                  <a:moveTo>
                    <a:pt x="1391245" y="1279883"/>
                  </a:moveTo>
                  <a:lnTo>
                    <a:pt x="1569770" y="1382993"/>
                  </a:lnTo>
                  <a:lnTo>
                    <a:pt x="1391245" y="1487361"/>
                  </a:lnTo>
                  <a:lnTo>
                    <a:pt x="1213959" y="1382993"/>
                  </a:lnTo>
                  <a:close/>
                  <a:moveTo>
                    <a:pt x="985378" y="1279883"/>
                  </a:moveTo>
                  <a:lnTo>
                    <a:pt x="1163282" y="1382993"/>
                  </a:lnTo>
                  <a:lnTo>
                    <a:pt x="985378" y="1487361"/>
                  </a:lnTo>
                  <a:lnTo>
                    <a:pt x="807475" y="1382993"/>
                  </a:lnTo>
                  <a:close/>
                  <a:moveTo>
                    <a:pt x="2802960" y="1164527"/>
                  </a:moveTo>
                  <a:lnTo>
                    <a:pt x="2981483" y="1268270"/>
                  </a:lnTo>
                  <a:lnTo>
                    <a:pt x="2802960" y="1372012"/>
                  </a:lnTo>
                  <a:lnTo>
                    <a:pt x="2625676" y="1268270"/>
                  </a:lnTo>
                  <a:close/>
                  <a:moveTo>
                    <a:pt x="2397091" y="1164527"/>
                  </a:moveTo>
                  <a:lnTo>
                    <a:pt x="2574993" y="1268895"/>
                  </a:lnTo>
                  <a:lnTo>
                    <a:pt x="2397091" y="1372005"/>
                  </a:lnTo>
                  <a:lnTo>
                    <a:pt x="2219190" y="1268895"/>
                  </a:lnTo>
                  <a:close/>
                  <a:moveTo>
                    <a:pt x="2000094" y="1164527"/>
                  </a:moveTo>
                  <a:lnTo>
                    <a:pt x="2179483" y="1268270"/>
                  </a:lnTo>
                  <a:lnTo>
                    <a:pt x="1997585" y="1372012"/>
                  </a:lnTo>
                  <a:lnTo>
                    <a:pt x="1818196" y="1268270"/>
                  </a:lnTo>
                  <a:close/>
                  <a:moveTo>
                    <a:pt x="1589612" y="1164527"/>
                  </a:moveTo>
                  <a:lnTo>
                    <a:pt x="1767516" y="1268270"/>
                  </a:lnTo>
                  <a:lnTo>
                    <a:pt x="1589612" y="1372012"/>
                  </a:lnTo>
                  <a:lnTo>
                    <a:pt x="1411709" y="1268270"/>
                  </a:lnTo>
                  <a:close/>
                  <a:moveTo>
                    <a:pt x="1188622" y="1164527"/>
                  </a:moveTo>
                  <a:lnTo>
                    <a:pt x="1366524" y="1268270"/>
                  </a:lnTo>
                  <a:lnTo>
                    <a:pt x="1188622" y="1372012"/>
                  </a:lnTo>
                  <a:lnTo>
                    <a:pt x="1010721" y="1268270"/>
                  </a:lnTo>
                  <a:close/>
                  <a:moveTo>
                    <a:pt x="3001327" y="1049174"/>
                  </a:moveTo>
                  <a:lnTo>
                    <a:pt x="3179229" y="1153541"/>
                  </a:lnTo>
                  <a:lnTo>
                    <a:pt x="3001327" y="1256652"/>
                  </a:lnTo>
                  <a:lnTo>
                    <a:pt x="2823426" y="1153541"/>
                  </a:lnTo>
                  <a:close/>
                  <a:moveTo>
                    <a:pt x="2600955" y="1049174"/>
                  </a:moveTo>
                  <a:lnTo>
                    <a:pt x="2778241" y="1153541"/>
                  </a:lnTo>
                  <a:lnTo>
                    <a:pt x="2600955" y="1256652"/>
                  </a:lnTo>
                  <a:lnTo>
                    <a:pt x="2422430" y="1153541"/>
                  </a:lnTo>
                  <a:close/>
                  <a:moveTo>
                    <a:pt x="2198097" y="1049174"/>
                  </a:moveTo>
                  <a:lnTo>
                    <a:pt x="2377243" y="1153541"/>
                  </a:lnTo>
                  <a:lnTo>
                    <a:pt x="2199341" y="1256652"/>
                  </a:lnTo>
                  <a:lnTo>
                    <a:pt x="2021440" y="1152284"/>
                  </a:lnTo>
                  <a:close/>
                  <a:moveTo>
                    <a:pt x="1796853" y="1049174"/>
                  </a:moveTo>
                  <a:lnTo>
                    <a:pt x="1976242" y="1152284"/>
                  </a:lnTo>
                  <a:lnTo>
                    <a:pt x="1795598" y="1256652"/>
                  </a:lnTo>
                  <a:lnTo>
                    <a:pt x="1614955" y="1153541"/>
                  </a:lnTo>
                  <a:close/>
                  <a:moveTo>
                    <a:pt x="1391245" y="1049174"/>
                  </a:moveTo>
                  <a:lnTo>
                    <a:pt x="1569770" y="1153541"/>
                  </a:lnTo>
                  <a:lnTo>
                    <a:pt x="1391245" y="1256652"/>
                  </a:lnTo>
                  <a:lnTo>
                    <a:pt x="1213959" y="1153541"/>
                  </a:lnTo>
                  <a:close/>
                  <a:moveTo>
                    <a:pt x="3408513" y="1049172"/>
                  </a:moveTo>
                  <a:lnTo>
                    <a:pt x="3585710" y="1152631"/>
                  </a:lnTo>
                  <a:lnTo>
                    <a:pt x="3402274" y="1258583"/>
                  </a:lnTo>
                  <a:lnTo>
                    <a:pt x="3206359" y="1372013"/>
                  </a:lnTo>
                  <a:lnTo>
                    <a:pt x="3026667" y="1268555"/>
                  </a:lnTo>
                  <a:lnTo>
                    <a:pt x="3211351" y="1162603"/>
                  </a:lnTo>
                  <a:close/>
                  <a:moveTo>
                    <a:pt x="3610426" y="933819"/>
                  </a:moveTo>
                  <a:lnTo>
                    <a:pt x="3788952" y="1036929"/>
                  </a:lnTo>
                  <a:lnTo>
                    <a:pt x="3610426" y="1141297"/>
                  </a:lnTo>
                  <a:lnTo>
                    <a:pt x="3433149" y="1036929"/>
                  </a:lnTo>
                  <a:close/>
                  <a:moveTo>
                    <a:pt x="3205191" y="933819"/>
                  </a:moveTo>
                  <a:lnTo>
                    <a:pt x="3382476" y="1036929"/>
                  </a:lnTo>
                  <a:lnTo>
                    <a:pt x="3205191" y="1141297"/>
                  </a:lnTo>
                  <a:lnTo>
                    <a:pt x="3026665" y="1036929"/>
                  </a:lnTo>
                  <a:close/>
                  <a:moveTo>
                    <a:pt x="2802960" y="933819"/>
                  </a:moveTo>
                  <a:lnTo>
                    <a:pt x="2981483" y="1036929"/>
                  </a:lnTo>
                  <a:lnTo>
                    <a:pt x="2802960" y="1141297"/>
                  </a:lnTo>
                  <a:lnTo>
                    <a:pt x="2625676" y="1036929"/>
                  </a:lnTo>
                  <a:close/>
                  <a:moveTo>
                    <a:pt x="2397091" y="933819"/>
                  </a:moveTo>
                  <a:lnTo>
                    <a:pt x="2574993" y="1036929"/>
                  </a:lnTo>
                  <a:lnTo>
                    <a:pt x="2397091" y="1141297"/>
                  </a:lnTo>
                  <a:lnTo>
                    <a:pt x="2219190" y="1036929"/>
                  </a:lnTo>
                  <a:close/>
                  <a:moveTo>
                    <a:pt x="1590235" y="933819"/>
                  </a:moveTo>
                  <a:lnTo>
                    <a:pt x="1767520" y="1037562"/>
                  </a:lnTo>
                  <a:lnTo>
                    <a:pt x="1588995" y="1141304"/>
                  </a:lnTo>
                  <a:lnTo>
                    <a:pt x="1411709" y="1037562"/>
                  </a:lnTo>
                  <a:close/>
                  <a:moveTo>
                    <a:pt x="1994853" y="933817"/>
                  </a:moveTo>
                  <a:lnTo>
                    <a:pt x="2174001" y="1034823"/>
                  </a:lnTo>
                  <a:lnTo>
                    <a:pt x="1997342" y="1135829"/>
                  </a:lnTo>
                  <a:lnTo>
                    <a:pt x="1818194" y="1034823"/>
                  </a:lnTo>
                  <a:close/>
                  <a:moveTo>
                    <a:pt x="3808802" y="812971"/>
                  </a:moveTo>
                  <a:lnTo>
                    <a:pt x="3986706" y="917338"/>
                  </a:lnTo>
                  <a:lnTo>
                    <a:pt x="3808802" y="1020449"/>
                  </a:lnTo>
                  <a:lnTo>
                    <a:pt x="3630899" y="917338"/>
                  </a:lnTo>
                  <a:close/>
                  <a:moveTo>
                    <a:pt x="3408435" y="812971"/>
                  </a:moveTo>
                  <a:lnTo>
                    <a:pt x="3585710" y="917338"/>
                  </a:lnTo>
                  <a:lnTo>
                    <a:pt x="3408435" y="1020449"/>
                  </a:lnTo>
                  <a:lnTo>
                    <a:pt x="3229911" y="917338"/>
                  </a:lnTo>
                  <a:close/>
                  <a:moveTo>
                    <a:pt x="3001327" y="812971"/>
                  </a:moveTo>
                  <a:lnTo>
                    <a:pt x="3179229" y="917338"/>
                  </a:lnTo>
                  <a:lnTo>
                    <a:pt x="3001327" y="1020449"/>
                  </a:lnTo>
                  <a:lnTo>
                    <a:pt x="2823426" y="917338"/>
                  </a:lnTo>
                  <a:close/>
                  <a:moveTo>
                    <a:pt x="2600955" y="812971"/>
                  </a:moveTo>
                  <a:lnTo>
                    <a:pt x="2778241" y="917338"/>
                  </a:lnTo>
                  <a:lnTo>
                    <a:pt x="2600955" y="1020449"/>
                  </a:lnTo>
                  <a:lnTo>
                    <a:pt x="2422430" y="917338"/>
                  </a:lnTo>
                  <a:close/>
                  <a:moveTo>
                    <a:pt x="2193230" y="812971"/>
                  </a:moveTo>
                  <a:lnTo>
                    <a:pt x="2371755" y="917338"/>
                  </a:lnTo>
                  <a:lnTo>
                    <a:pt x="2193230" y="1020449"/>
                  </a:lnTo>
                  <a:lnTo>
                    <a:pt x="2015944" y="917338"/>
                  </a:lnTo>
                  <a:close/>
                  <a:moveTo>
                    <a:pt x="1792856" y="812971"/>
                  </a:moveTo>
                  <a:lnTo>
                    <a:pt x="1970758" y="917338"/>
                  </a:lnTo>
                  <a:lnTo>
                    <a:pt x="1794101" y="1020449"/>
                  </a:lnTo>
                  <a:lnTo>
                    <a:pt x="1614955" y="916081"/>
                  </a:lnTo>
                  <a:close/>
                  <a:moveTo>
                    <a:pt x="4007446" y="703108"/>
                  </a:moveTo>
                  <a:lnTo>
                    <a:pt x="4184461" y="806600"/>
                  </a:lnTo>
                  <a:lnTo>
                    <a:pt x="4012398" y="905105"/>
                  </a:lnTo>
                  <a:lnTo>
                    <a:pt x="3834145" y="801613"/>
                  </a:lnTo>
                  <a:close/>
                  <a:moveTo>
                    <a:pt x="3205191" y="697620"/>
                  </a:moveTo>
                  <a:lnTo>
                    <a:pt x="3382476" y="801362"/>
                  </a:lnTo>
                  <a:lnTo>
                    <a:pt x="3205191" y="905105"/>
                  </a:lnTo>
                  <a:lnTo>
                    <a:pt x="3026665" y="801362"/>
                  </a:lnTo>
                  <a:close/>
                  <a:moveTo>
                    <a:pt x="2802960" y="697620"/>
                  </a:moveTo>
                  <a:lnTo>
                    <a:pt x="2981483" y="801362"/>
                  </a:lnTo>
                  <a:lnTo>
                    <a:pt x="2802960" y="905105"/>
                  </a:lnTo>
                  <a:lnTo>
                    <a:pt x="2625676" y="801362"/>
                  </a:lnTo>
                  <a:close/>
                  <a:moveTo>
                    <a:pt x="2397091" y="697620"/>
                  </a:moveTo>
                  <a:lnTo>
                    <a:pt x="2574993" y="801362"/>
                  </a:lnTo>
                  <a:lnTo>
                    <a:pt x="2397091" y="905105"/>
                  </a:lnTo>
                  <a:lnTo>
                    <a:pt x="2219190" y="801362"/>
                  </a:lnTo>
                  <a:close/>
                  <a:moveTo>
                    <a:pt x="1995480" y="697620"/>
                  </a:moveTo>
                  <a:lnTo>
                    <a:pt x="2174005" y="801362"/>
                  </a:lnTo>
                  <a:lnTo>
                    <a:pt x="1995480" y="905105"/>
                  </a:lnTo>
                  <a:lnTo>
                    <a:pt x="1818194" y="801362"/>
                  </a:lnTo>
                  <a:close/>
                  <a:moveTo>
                    <a:pt x="3612195" y="697618"/>
                  </a:moveTo>
                  <a:lnTo>
                    <a:pt x="3799943" y="805358"/>
                  </a:lnTo>
                  <a:lnTo>
                    <a:pt x="3619655" y="910592"/>
                  </a:lnTo>
                  <a:lnTo>
                    <a:pt x="3433151" y="801599"/>
                  </a:lnTo>
                  <a:close/>
                  <a:moveTo>
                    <a:pt x="3001327" y="582265"/>
                  </a:moveTo>
                  <a:lnTo>
                    <a:pt x="3179229" y="684757"/>
                  </a:lnTo>
                  <a:lnTo>
                    <a:pt x="3001327" y="789750"/>
                  </a:lnTo>
                  <a:lnTo>
                    <a:pt x="2823426" y="684757"/>
                  </a:lnTo>
                  <a:close/>
                  <a:moveTo>
                    <a:pt x="2600955" y="582265"/>
                  </a:moveTo>
                  <a:lnTo>
                    <a:pt x="2778241" y="684757"/>
                  </a:lnTo>
                  <a:lnTo>
                    <a:pt x="2600955" y="789750"/>
                  </a:lnTo>
                  <a:lnTo>
                    <a:pt x="2422430" y="684757"/>
                  </a:lnTo>
                  <a:close/>
                  <a:moveTo>
                    <a:pt x="2193230" y="582265"/>
                  </a:moveTo>
                  <a:lnTo>
                    <a:pt x="2371755" y="684757"/>
                  </a:lnTo>
                  <a:lnTo>
                    <a:pt x="2193230" y="789750"/>
                  </a:lnTo>
                  <a:lnTo>
                    <a:pt x="2015944" y="684757"/>
                  </a:lnTo>
                  <a:close/>
                  <a:moveTo>
                    <a:pt x="4208913" y="582263"/>
                  </a:moveTo>
                  <a:lnTo>
                    <a:pt x="4387700" y="685598"/>
                  </a:lnTo>
                  <a:lnTo>
                    <a:pt x="4203947" y="795234"/>
                  </a:lnTo>
                  <a:lnTo>
                    <a:pt x="4026401" y="690638"/>
                  </a:lnTo>
                  <a:close/>
                  <a:moveTo>
                    <a:pt x="3812799" y="582263"/>
                  </a:moveTo>
                  <a:lnTo>
                    <a:pt x="3992188" y="691257"/>
                  </a:lnTo>
                  <a:lnTo>
                    <a:pt x="3812799" y="795241"/>
                  </a:lnTo>
                  <a:lnTo>
                    <a:pt x="3630901" y="686246"/>
                  </a:lnTo>
                  <a:close/>
                  <a:moveTo>
                    <a:pt x="4000976" y="472402"/>
                  </a:moveTo>
                  <a:lnTo>
                    <a:pt x="4184460" y="574254"/>
                  </a:lnTo>
                  <a:lnTo>
                    <a:pt x="4005935" y="679879"/>
                  </a:lnTo>
                  <a:lnTo>
                    <a:pt x="3828649" y="572997"/>
                  </a:lnTo>
                  <a:close/>
                  <a:moveTo>
                    <a:pt x="3205191" y="466911"/>
                  </a:moveTo>
                  <a:lnTo>
                    <a:pt x="3382476" y="570653"/>
                  </a:lnTo>
                  <a:lnTo>
                    <a:pt x="3205191" y="674396"/>
                  </a:lnTo>
                  <a:lnTo>
                    <a:pt x="3026665" y="570653"/>
                  </a:lnTo>
                  <a:close/>
                  <a:moveTo>
                    <a:pt x="2802960" y="466911"/>
                  </a:moveTo>
                  <a:lnTo>
                    <a:pt x="2981483" y="570653"/>
                  </a:lnTo>
                  <a:lnTo>
                    <a:pt x="2802960" y="674396"/>
                  </a:lnTo>
                  <a:lnTo>
                    <a:pt x="2625676" y="570653"/>
                  </a:lnTo>
                  <a:close/>
                  <a:moveTo>
                    <a:pt x="2397091" y="466911"/>
                  </a:moveTo>
                  <a:lnTo>
                    <a:pt x="2574993" y="570653"/>
                  </a:lnTo>
                  <a:lnTo>
                    <a:pt x="2397091" y="674396"/>
                  </a:lnTo>
                  <a:lnTo>
                    <a:pt x="2219190" y="570653"/>
                  </a:lnTo>
                  <a:close/>
                  <a:moveTo>
                    <a:pt x="3001327" y="351556"/>
                  </a:moveTo>
                  <a:lnTo>
                    <a:pt x="3179229" y="455923"/>
                  </a:lnTo>
                  <a:lnTo>
                    <a:pt x="3001327" y="559033"/>
                  </a:lnTo>
                  <a:lnTo>
                    <a:pt x="2823426" y="455923"/>
                  </a:lnTo>
                  <a:close/>
                  <a:moveTo>
                    <a:pt x="2600955" y="351556"/>
                  </a:moveTo>
                  <a:lnTo>
                    <a:pt x="2778241" y="455923"/>
                  </a:lnTo>
                  <a:lnTo>
                    <a:pt x="2600955" y="559033"/>
                  </a:lnTo>
                  <a:lnTo>
                    <a:pt x="2422430" y="455923"/>
                  </a:lnTo>
                  <a:close/>
                  <a:moveTo>
                    <a:pt x="3809005" y="351554"/>
                  </a:moveTo>
                  <a:lnTo>
                    <a:pt x="3986709" y="454587"/>
                  </a:lnTo>
                  <a:lnTo>
                    <a:pt x="3802791" y="560103"/>
                  </a:lnTo>
                  <a:lnTo>
                    <a:pt x="3601475" y="676791"/>
                  </a:lnTo>
                  <a:lnTo>
                    <a:pt x="3407616" y="789755"/>
                  </a:lnTo>
                  <a:lnTo>
                    <a:pt x="3229911" y="685481"/>
                  </a:lnTo>
                  <a:lnTo>
                    <a:pt x="3412586" y="579965"/>
                  </a:lnTo>
                  <a:lnTo>
                    <a:pt x="3613902" y="464518"/>
                  </a:lnTo>
                  <a:close/>
                  <a:moveTo>
                    <a:pt x="3205191" y="236203"/>
                  </a:moveTo>
                  <a:lnTo>
                    <a:pt x="3382476" y="339313"/>
                  </a:lnTo>
                  <a:lnTo>
                    <a:pt x="3205191" y="443680"/>
                  </a:lnTo>
                  <a:lnTo>
                    <a:pt x="3026665" y="339313"/>
                  </a:lnTo>
                  <a:close/>
                  <a:moveTo>
                    <a:pt x="2802960" y="236203"/>
                  </a:moveTo>
                  <a:lnTo>
                    <a:pt x="2981483" y="339313"/>
                  </a:lnTo>
                  <a:lnTo>
                    <a:pt x="2802960" y="443680"/>
                  </a:lnTo>
                  <a:lnTo>
                    <a:pt x="2625676" y="339313"/>
                  </a:lnTo>
                  <a:close/>
                  <a:moveTo>
                    <a:pt x="3610108" y="236201"/>
                  </a:moveTo>
                  <a:lnTo>
                    <a:pt x="3788951" y="338808"/>
                  </a:lnTo>
                  <a:lnTo>
                    <a:pt x="3603855" y="446420"/>
                  </a:lnTo>
                  <a:lnTo>
                    <a:pt x="3408754" y="559037"/>
                  </a:lnTo>
                  <a:lnTo>
                    <a:pt x="3229911" y="456430"/>
                  </a:lnTo>
                  <a:lnTo>
                    <a:pt x="3413756" y="348818"/>
                  </a:lnTo>
                  <a:close/>
                  <a:moveTo>
                    <a:pt x="3408435" y="115357"/>
                  </a:moveTo>
                  <a:lnTo>
                    <a:pt x="3585710" y="219724"/>
                  </a:lnTo>
                  <a:lnTo>
                    <a:pt x="3408435" y="322834"/>
                  </a:lnTo>
                  <a:lnTo>
                    <a:pt x="3229911" y="219724"/>
                  </a:lnTo>
                  <a:close/>
                  <a:moveTo>
                    <a:pt x="3204025" y="0"/>
                  </a:moveTo>
                  <a:lnTo>
                    <a:pt x="3382469" y="102608"/>
                  </a:lnTo>
                  <a:lnTo>
                    <a:pt x="3197785" y="210222"/>
                  </a:lnTo>
                  <a:lnTo>
                    <a:pt x="3001871" y="322840"/>
                  </a:lnTo>
                  <a:lnTo>
                    <a:pt x="2823426" y="220232"/>
                  </a:lnTo>
                  <a:lnTo>
                    <a:pt x="3008110" y="1126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1" name="Google Shape;1020;p18">
              <a:extLst>
                <a:ext uri="{FF2B5EF4-FFF2-40B4-BE49-F238E27FC236}">
                  <a16:creationId xmlns:a16="http://schemas.microsoft.com/office/drawing/2014/main" id="{672F597D-3CF4-9578-C07B-A9CC11B13127}"/>
                </a:ext>
              </a:extLst>
            </p:cNvPr>
            <p:cNvSpPr/>
            <p:nvPr/>
          </p:nvSpPr>
          <p:spPr>
            <a:xfrm>
              <a:off x="6975924" y="10483411"/>
              <a:ext cx="2999203" cy="1763270"/>
            </a:xfrm>
            <a:custGeom>
              <a:avLst/>
              <a:gdLst/>
              <a:ahLst/>
              <a:cxnLst/>
              <a:rect l="l" t="t" r="r" b="b"/>
              <a:pathLst>
                <a:path w="2407" h="1415" extrusionOk="0">
                  <a:moveTo>
                    <a:pt x="28" y="503"/>
                  </a:moveTo>
                  <a:lnTo>
                    <a:pt x="1581" y="1400"/>
                  </a:lnTo>
                  <a:lnTo>
                    <a:pt x="1581" y="1400"/>
                  </a:lnTo>
                  <a:cubicBezTo>
                    <a:pt x="1604" y="1414"/>
                    <a:pt x="1632" y="1414"/>
                    <a:pt x="1655" y="1400"/>
                  </a:cubicBezTo>
                  <a:lnTo>
                    <a:pt x="2376" y="984"/>
                  </a:lnTo>
                  <a:lnTo>
                    <a:pt x="2376" y="984"/>
                  </a:lnTo>
                  <a:cubicBezTo>
                    <a:pt x="2406" y="967"/>
                    <a:pt x="2406" y="923"/>
                    <a:pt x="2376" y="905"/>
                  </a:cubicBezTo>
                  <a:lnTo>
                    <a:pt x="834" y="15"/>
                  </a:lnTo>
                  <a:lnTo>
                    <a:pt x="834" y="15"/>
                  </a:lnTo>
                  <a:cubicBezTo>
                    <a:pt x="808" y="0"/>
                    <a:pt x="776" y="0"/>
                    <a:pt x="751" y="15"/>
                  </a:cubicBezTo>
                  <a:lnTo>
                    <a:pt x="52" y="419"/>
                  </a:lnTo>
                  <a:lnTo>
                    <a:pt x="28" y="433"/>
                  </a:lnTo>
                  <a:lnTo>
                    <a:pt x="28" y="433"/>
                  </a:lnTo>
                  <a:cubicBezTo>
                    <a:pt x="0" y="449"/>
                    <a:pt x="0" y="488"/>
                    <a:pt x="28" y="503"/>
                  </a:cubicBez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2" name="Google Shape;1021;p18">
              <a:extLst>
                <a:ext uri="{FF2B5EF4-FFF2-40B4-BE49-F238E27FC236}">
                  <a16:creationId xmlns:a16="http://schemas.microsoft.com/office/drawing/2014/main" id="{0E8C61D1-2905-0B93-DAEE-16FFACD42CDD}"/>
                </a:ext>
              </a:extLst>
            </p:cNvPr>
            <p:cNvSpPr/>
            <p:nvPr/>
          </p:nvSpPr>
          <p:spPr>
            <a:xfrm>
              <a:off x="8783134" y="11532587"/>
              <a:ext cx="1032693" cy="774518"/>
            </a:xfrm>
            <a:custGeom>
              <a:avLst/>
              <a:gdLst/>
              <a:ahLst/>
              <a:cxnLst/>
              <a:rect l="l" t="t" r="r" b="b"/>
              <a:pathLst>
                <a:path w="828" h="620" extrusionOk="0">
                  <a:moveTo>
                    <a:pt x="795" y="20"/>
                  </a:moveTo>
                  <a:lnTo>
                    <a:pt x="759" y="0"/>
                  </a:lnTo>
                  <a:lnTo>
                    <a:pt x="756" y="80"/>
                  </a:lnTo>
                  <a:lnTo>
                    <a:pt x="38" y="494"/>
                  </a:lnTo>
                  <a:lnTo>
                    <a:pt x="38" y="494"/>
                  </a:lnTo>
                  <a:cubicBezTo>
                    <a:pt x="26" y="501"/>
                    <a:pt x="13" y="505"/>
                    <a:pt x="0" y="504"/>
                  </a:cubicBezTo>
                  <a:lnTo>
                    <a:pt x="0" y="619"/>
                  </a:lnTo>
                  <a:lnTo>
                    <a:pt x="0" y="619"/>
                  </a:lnTo>
                  <a:cubicBezTo>
                    <a:pt x="12" y="619"/>
                    <a:pt x="24" y="616"/>
                    <a:pt x="35" y="610"/>
                  </a:cubicBezTo>
                  <a:lnTo>
                    <a:pt x="794" y="172"/>
                  </a:lnTo>
                  <a:lnTo>
                    <a:pt x="794" y="172"/>
                  </a:lnTo>
                  <a:cubicBezTo>
                    <a:pt x="814" y="160"/>
                    <a:pt x="827" y="138"/>
                    <a:pt x="827" y="114"/>
                  </a:cubicBezTo>
                  <a:lnTo>
                    <a:pt x="827" y="76"/>
                  </a:lnTo>
                  <a:lnTo>
                    <a:pt x="827" y="76"/>
                  </a:lnTo>
                  <a:cubicBezTo>
                    <a:pt x="827" y="53"/>
                    <a:pt x="815" y="32"/>
                    <a:pt x="795" y="2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3" name="Google Shape;1022;p18">
              <a:extLst>
                <a:ext uri="{FF2B5EF4-FFF2-40B4-BE49-F238E27FC236}">
                  <a16:creationId xmlns:a16="http://schemas.microsoft.com/office/drawing/2014/main" id="{D28C669F-55B9-8C3F-0BD1-AABF729585E4}"/>
                </a:ext>
              </a:extLst>
            </p:cNvPr>
            <p:cNvSpPr/>
            <p:nvPr/>
          </p:nvSpPr>
          <p:spPr>
            <a:xfrm>
              <a:off x="6728737" y="10933841"/>
              <a:ext cx="2054399" cy="1367770"/>
            </a:xfrm>
            <a:custGeom>
              <a:avLst/>
              <a:gdLst/>
              <a:ahLst/>
              <a:cxnLst/>
              <a:rect l="l" t="t" r="r" b="b"/>
              <a:pathLst>
                <a:path w="1651" h="1100" extrusionOk="0">
                  <a:moveTo>
                    <a:pt x="1615" y="974"/>
                  </a:moveTo>
                  <a:lnTo>
                    <a:pt x="61" y="77"/>
                  </a:lnTo>
                  <a:lnTo>
                    <a:pt x="74" y="0"/>
                  </a:lnTo>
                  <a:lnTo>
                    <a:pt x="42" y="18"/>
                  </a:lnTo>
                  <a:lnTo>
                    <a:pt x="42" y="18"/>
                  </a:lnTo>
                  <a:cubicBezTo>
                    <a:pt x="16" y="33"/>
                    <a:pt x="0" y="61"/>
                    <a:pt x="0" y="91"/>
                  </a:cubicBezTo>
                  <a:lnTo>
                    <a:pt x="0" y="117"/>
                  </a:lnTo>
                  <a:lnTo>
                    <a:pt x="0" y="117"/>
                  </a:lnTo>
                  <a:cubicBezTo>
                    <a:pt x="0" y="142"/>
                    <a:pt x="13" y="163"/>
                    <a:pt x="34" y="176"/>
                  </a:cubicBezTo>
                  <a:lnTo>
                    <a:pt x="1618" y="1090"/>
                  </a:lnTo>
                  <a:lnTo>
                    <a:pt x="1618" y="1090"/>
                  </a:lnTo>
                  <a:cubicBezTo>
                    <a:pt x="1628" y="1096"/>
                    <a:pt x="1639" y="1098"/>
                    <a:pt x="1650" y="1099"/>
                  </a:cubicBezTo>
                  <a:lnTo>
                    <a:pt x="1650" y="984"/>
                  </a:lnTo>
                  <a:lnTo>
                    <a:pt x="1650" y="984"/>
                  </a:lnTo>
                  <a:cubicBezTo>
                    <a:pt x="1637" y="984"/>
                    <a:pt x="1626" y="981"/>
                    <a:pt x="1615" y="974"/>
                  </a:cubicBezTo>
                </a:path>
              </a:pathLst>
            </a:custGeom>
            <a:solidFill>
              <a:srgbClr val="C9C9C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4" name="Google Shape;1023;p18">
              <a:extLst>
                <a:ext uri="{FF2B5EF4-FFF2-40B4-BE49-F238E27FC236}">
                  <a16:creationId xmlns:a16="http://schemas.microsoft.com/office/drawing/2014/main" id="{CDE5F253-66DE-D643-C2FF-F249C376BB48}"/>
                </a:ext>
              </a:extLst>
            </p:cNvPr>
            <p:cNvSpPr/>
            <p:nvPr/>
          </p:nvSpPr>
          <p:spPr>
            <a:xfrm>
              <a:off x="6767190" y="10406508"/>
              <a:ext cx="2999203" cy="1763270"/>
            </a:xfrm>
            <a:custGeom>
              <a:avLst/>
              <a:gdLst/>
              <a:ahLst/>
              <a:cxnLst/>
              <a:rect l="l" t="t" r="r" b="b"/>
              <a:pathLst>
                <a:path w="2406" h="1415" extrusionOk="0">
                  <a:moveTo>
                    <a:pt x="27" y="503"/>
                  </a:moveTo>
                  <a:lnTo>
                    <a:pt x="1581" y="1400"/>
                  </a:lnTo>
                  <a:lnTo>
                    <a:pt x="1581" y="1400"/>
                  </a:lnTo>
                  <a:cubicBezTo>
                    <a:pt x="1603" y="1414"/>
                    <a:pt x="1631" y="1414"/>
                    <a:pt x="1654" y="1400"/>
                  </a:cubicBezTo>
                  <a:lnTo>
                    <a:pt x="2375" y="984"/>
                  </a:lnTo>
                  <a:lnTo>
                    <a:pt x="2375" y="984"/>
                  </a:lnTo>
                  <a:cubicBezTo>
                    <a:pt x="2405" y="967"/>
                    <a:pt x="2405" y="923"/>
                    <a:pt x="2375" y="906"/>
                  </a:cubicBezTo>
                  <a:lnTo>
                    <a:pt x="833" y="15"/>
                  </a:lnTo>
                  <a:lnTo>
                    <a:pt x="833" y="15"/>
                  </a:lnTo>
                  <a:cubicBezTo>
                    <a:pt x="808" y="0"/>
                    <a:pt x="776" y="0"/>
                    <a:pt x="750" y="15"/>
                  </a:cubicBezTo>
                  <a:lnTo>
                    <a:pt x="51" y="419"/>
                  </a:lnTo>
                  <a:lnTo>
                    <a:pt x="27" y="433"/>
                  </a:lnTo>
                  <a:lnTo>
                    <a:pt x="27" y="433"/>
                  </a:lnTo>
                  <a:cubicBezTo>
                    <a:pt x="0" y="449"/>
                    <a:pt x="0" y="488"/>
                    <a:pt x="27" y="503"/>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5" name="Google Shape;1024;p18">
              <a:extLst>
                <a:ext uri="{FF2B5EF4-FFF2-40B4-BE49-F238E27FC236}">
                  <a16:creationId xmlns:a16="http://schemas.microsoft.com/office/drawing/2014/main" id="{4D985F93-DBF8-2E16-2494-B1789315A0E4}"/>
                </a:ext>
              </a:extLst>
            </p:cNvPr>
            <p:cNvSpPr/>
            <p:nvPr/>
          </p:nvSpPr>
          <p:spPr>
            <a:xfrm>
              <a:off x="6970430" y="10510881"/>
              <a:ext cx="2521310" cy="1483123"/>
            </a:xfrm>
            <a:custGeom>
              <a:avLst/>
              <a:gdLst/>
              <a:ahLst/>
              <a:cxnLst/>
              <a:rect l="l" t="t" r="r" b="b"/>
              <a:pathLst>
                <a:path w="2023" h="1190" extrusionOk="0">
                  <a:moveTo>
                    <a:pt x="19" y="413"/>
                  </a:moveTo>
                  <a:lnTo>
                    <a:pt x="1336" y="1180"/>
                  </a:lnTo>
                  <a:lnTo>
                    <a:pt x="1336" y="1180"/>
                  </a:lnTo>
                  <a:cubicBezTo>
                    <a:pt x="1351" y="1189"/>
                    <a:pt x="1370" y="1189"/>
                    <a:pt x="1386" y="1180"/>
                  </a:cubicBezTo>
                  <a:lnTo>
                    <a:pt x="2005" y="822"/>
                  </a:lnTo>
                  <a:lnTo>
                    <a:pt x="2005" y="822"/>
                  </a:lnTo>
                  <a:cubicBezTo>
                    <a:pt x="2022" y="813"/>
                    <a:pt x="2022" y="788"/>
                    <a:pt x="2005" y="779"/>
                  </a:cubicBezTo>
                  <a:lnTo>
                    <a:pt x="685" y="10"/>
                  </a:lnTo>
                  <a:lnTo>
                    <a:pt x="685" y="10"/>
                  </a:lnTo>
                  <a:cubicBezTo>
                    <a:pt x="668" y="0"/>
                    <a:pt x="649" y="0"/>
                    <a:pt x="632" y="10"/>
                  </a:cubicBezTo>
                  <a:lnTo>
                    <a:pt x="19" y="363"/>
                  </a:lnTo>
                  <a:lnTo>
                    <a:pt x="19" y="363"/>
                  </a:lnTo>
                  <a:cubicBezTo>
                    <a:pt x="0" y="374"/>
                    <a:pt x="0" y="402"/>
                    <a:pt x="19" y="413"/>
                  </a:cubicBezTo>
                </a:path>
              </a:pathLst>
            </a:custGeom>
            <a:gradFill>
              <a:gsLst>
                <a:gs pos="0">
                  <a:srgbClr val="368BD1"/>
                </a:gs>
                <a:gs pos="26000">
                  <a:srgbClr val="368BD1"/>
                </a:gs>
                <a:gs pos="94000">
                  <a:srgbClr val="1161A3"/>
                </a:gs>
                <a:gs pos="100000">
                  <a:srgbClr val="1161A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6" name="Google Shape;1025;p18">
              <a:extLst>
                <a:ext uri="{FF2B5EF4-FFF2-40B4-BE49-F238E27FC236}">
                  <a16:creationId xmlns:a16="http://schemas.microsoft.com/office/drawing/2014/main" id="{FB53C017-6145-FE79-AE47-8D0F9BBDA929}"/>
                </a:ext>
              </a:extLst>
            </p:cNvPr>
            <p:cNvSpPr/>
            <p:nvPr/>
          </p:nvSpPr>
          <p:spPr>
            <a:xfrm>
              <a:off x="9134688" y="11741323"/>
              <a:ext cx="175778" cy="98874"/>
            </a:xfrm>
            <a:custGeom>
              <a:avLst/>
              <a:gdLst/>
              <a:ahLst/>
              <a:cxnLst/>
              <a:rect l="l" t="t" r="r" b="b"/>
              <a:pathLst>
                <a:path w="141" h="81" extrusionOk="0">
                  <a:moveTo>
                    <a:pt x="107" y="68"/>
                  </a:moveTo>
                  <a:lnTo>
                    <a:pt x="107" y="68"/>
                  </a:lnTo>
                  <a:cubicBezTo>
                    <a:pt x="135" y="57"/>
                    <a:pt x="140" y="35"/>
                    <a:pt x="119" y="19"/>
                  </a:cubicBezTo>
                  <a:lnTo>
                    <a:pt x="119" y="19"/>
                  </a:lnTo>
                  <a:cubicBezTo>
                    <a:pt x="99" y="3"/>
                    <a:pt x="60" y="0"/>
                    <a:pt x="32" y="12"/>
                  </a:cubicBezTo>
                  <a:lnTo>
                    <a:pt x="32" y="12"/>
                  </a:lnTo>
                  <a:cubicBezTo>
                    <a:pt x="5" y="24"/>
                    <a:pt x="0" y="46"/>
                    <a:pt x="20" y="62"/>
                  </a:cubicBezTo>
                  <a:lnTo>
                    <a:pt x="20" y="62"/>
                  </a:lnTo>
                  <a:cubicBezTo>
                    <a:pt x="41" y="77"/>
                    <a:pt x="80" y="80"/>
                    <a:pt x="107" y="68"/>
                  </a:cubicBezTo>
                </a:path>
              </a:pathLst>
            </a:custGeom>
            <a:solidFill>
              <a:srgbClr val="449B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7" name="Google Shape;1026;p18">
              <a:extLst>
                <a:ext uri="{FF2B5EF4-FFF2-40B4-BE49-F238E27FC236}">
                  <a16:creationId xmlns:a16="http://schemas.microsoft.com/office/drawing/2014/main" id="{23A30734-394F-F86B-CDB9-4B60A60BFE0D}"/>
                </a:ext>
              </a:extLst>
            </p:cNvPr>
            <p:cNvSpPr/>
            <p:nvPr/>
          </p:nvSpPr>
          <p:spPr>
            <a:xfrm>
              <a:off x="11139652" y="10269187"/>
              <a:ext cx="4317534" cy="2493842"/>
            </a:xfrm>
            <a:custGeom>
              <a:avLst/>
              <a:gdLst/>
              <a:ahLst/>
              <a:cxnLst/>
              <a:rect l="l" t="t" r="r" b="b"/>
              <a:pathLst>
                <a:path w="3468" h="2004" extrusionOk="0">
                  <a:moveTo>
                    <a:pt x="0" y="859"/>
                  </a:moveTo>
                  <a:lnTo>
                    <a:pt x="1981" y="2003"/>
                  </a:lnTo>
                  <a:lnTo>
                    <a:pt x="3467" y="1145"/>
                  </a:lnTo>
                  <a:lnTo>
                    <a:pt x="1485" y="0"/>
                  </a:lnTo>
                  <a:lnTo>
                    <a:pt x="0" y="859"/>
                  </a:ln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8" name="Google Shape;1027;p18">
              <a:extLst>
                <a:ext uri="{FF2B5EF4-FFF2-40B4-BE49-F238E27FC236}">
                  <a16:creationId xmlns:a16="http://schemas.microsoft.com/office/drawing/2014/main" id="{26D08E17-289D-907A-72E4-43F63DC75A79}"/>
                </a:ext>
              </a:extLst>
            </p:cNvPr>
            <p:cNvSpPr/>
            <p:nvPr/>
          </p:nvSpPr>
          <p:spPr>
            <a:xfrm>
              <a:off x="11046269" y="10274678"/>
              <a:ext cx="4317534" cy="2493842"/>
            </a:xfrm>
            <a:custGeom>
              <a:avLst/>
              <a:gdLst/>
              <a:ahLst/>
              <a:cxnLst/>
              <a:rect l="l" t="t" r="r" b="b"/>
              <a:pathLst>
                <a:path w="3467" h="2003" extrusionOk="0">
                  <a:moveTo>
                    <a:pt x="0" y="858"/>
                  </a:moveTo>
                  <a:lnTo>
                    <a:pt x="1980" y="2002"/>
                  </a:lnTo>
                  <a:lnTo>
                    <a:pt x="3466" y="1144"/>
                  </a:lnTo>
                  <a:lnTo>
                    <a:pt x="1485" y="0"/>
                  </a:lnTo>
                  <a:lnTo>
                    <a:pt x="0" y="858"/>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9" name="Google Shape;1028;p18">
              <a:extLst>
                <a:ext uri="{FF2B5EF4-FFF2-40B4-BE49-F238E27FC236}">
                  <a16:creationId xmlns:a16="http://schemas.microsoft.com/office/drawing/2014/main" id="{78DA03DC-2703-9FA6-E889-A0CFE9BC69E2}"/>
                </a:ext>
              </a:extLst>
            </p:cNvPr>
            <p:cNvSpPr/>
            <p:nvPr/>
          </p:nvSpPr>
          <p:spPr>
            <a:xfrm>
              <a:off x="11870227" y="10631724"/>
              <a:ext cx="2789667" cy="1542306"/>
            </a:xfrm>
            <a:custGeom>
              <a:avLst/>
              <a:gdLst/>
              <a:ahLst/>
              <a:cxnLst/>
              <a:rect l="l" t="t" r="r" b="b"/>
              <a:pathLst>
                <a:path w="2789667" h="1542306" extrusionOk="0">
                  <a:moveTo>
                    <a:pt x="2608229" y="901435"/>
                  </a:moveTo>
                  <a:cubicBezTo>
                    <a:pt x="2661554" y="905776"/>
                    <a:pt x="2712221" y="921591"/>
                    <a:pt x="2747876" y="947639"/>
                  </a:cubicBezTo>
                  <a:cubicBezTo>
                    <a:pt x="2816683" y="998495"/>
                    <a:pt x="2799168" y="1074158"/>
                    <a:pt x="2705341" y="1112610"/>
                  </a:cubicBezTo>
                  <a:cubicBezTo>
                    <a:pt x="2612764" y="1152302"/>
                    <a:pt x="2480154" y="1141138"/>
                    <a:pt x="2411347" y="1089042"/>
                  </a:cubicBezTo>
                  <a:cubicBezTo>
                    <a:pt x="2340038" y="1036946"/>
                    <a:pt x="2360055" y="962524"/>
                    <a:pt x="2452631" y="924072"/>
                  </a:cubicBezTo>
                  <a:cubicBezTo>
                    <a:pt x="2498920" y="904226"/>
                    <a:pt x="2554904" y="897094"/>
                    <a:pt x="2608229" y="901435"/>
                  </a:cubicBezTo>
                  <a:close/>
                  <a:moveTo>
                    <a:pt x="2401537" y="675647"/>
                  </a:moveTo>
                  <a:lnTo>
                    <a:pt x="2465133" y="711706"/>
                  </a:lnTo>
                  <a:lnTo>
                    <a:pt x="1023634" y="1542306"/>
                  </a:lnTo>
                  <a:lnTo>
                    <a:pt x="961285" y="1505003"/>
                  </a:lnTo>
                  <a:close/>
                  <a:moveTo>
                    <a:pt x="2236854" y="582265"/>
                  </a:moveTo>
                  <a:lnTo>
                    <a:pt x="2300344" y="619567"/>
                  </a:lnTo>
                  <a:lnTo>
                    <a:pt x="861229" y="1448924"/>
                  </a:lnTo>
                  <a:lnTo>
                    <a:pt x="796494" y="1412865"/>
                  </a:lnTo>
                  <a:close/>
                  <a:moveTo>
                    <a:pt x="2077499" y="488882"/>
                  </a:moveTo>
                  <a:lnTo>
                    <a:pt x="2141042" y="524993"/>
                  </a:lnTo>
                  <a:lnTo>
                    <a:pt x="700736" y="1355539"/>
                  </a:lnTo>
                  <a:lnTo>
                    <a:pt x="637193" y="1319428"/>
                  </a:lnTo>
                  <a:close/>
                  <a:moveTo>
                    <a:pt x="1917011" y="395500"/>
                  </a:moveTo>
                  <a:lnTo>
                    <a:pt x="1981746" y="432985"/>
                  </a:lnTo>
                  <a:lnTo>
                    <a:pt x="541386" y="1267642"/>
                  </a:lnTo>
                  <a:lnTo>
                    <a:pt x="477896" y="1228908"/>
                  </a:lnTo>
                  <a:close/>
                  <a:moveTo>
                    <a:pt x="1754782" y="302119"/>
                  </a:moveTo>
                  <a:lnTo>
                    <a:pt x="1816955" y="338178"/>
                  </a:lnTo>
                  <a:lnTo>
                    <a:pt x="380769" y="1168778"/>
                  </a:lnTo>
                  <a:lnTo>
                    <a:pt x="318596" y="1131475"/>
                  </a:lnTo>
                  <a:close/>
                  <a:moveTo>
                    <a:pt x="1599551" y="208739"/>
                  </a:moveTo>
                  <a:lnTo>
                    <a:pt x="1663147" y="244798"/>
                  </a:lnTo>
                  <a:lnTo>
                    <a:pt x="222895" y="1075398"/>
                  </a:lnTo>
                  <a:lnTo>
                    <a:pt x="159299" y="1038095"/>
                  </a:lnTo>
                  <a:close/>
                  <a:moveTo>
                    <a:pt x="1440253" y="115356"/>
                  </a:moveTo>
                  <a:lnTo>
                    <a:pt x="1503848" y="152841"/>
                  </a:lnTo>
                  <a:lnTo>
                    <a:pt x="63596" y="987502"/>
                  </a:lnTo>
                  <a:lnTo>
                    <a:pt x="0" y="950018"/>
                  </a:lnTo>
                  <a:close/>
                  <a:moveTo>
                    <a:pt x="820765" y="0"/>
                  </a:moveTo>
                  <a:lnTo>
                    <a:pt x="1025956" y="117905"/>
                  </a:lnTo>
                  <a:lnTo>
                    <a:pt x="205191" y="592009"/>
                  </a:lnTo>
                  <a:lnTo>
                    <a:pt x="0" y="474104"/>
                  </a:lnTo>
                  <a:close/>
                </a:path>
              </a:pathLst>
            </a:custGeom>
            <a:solidFill>
              <a:srgbClr val="368B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30" name="Google Shape;1029;p18">
              <a:extLst>
                <a:ext uri="{FF2B5EF4-FFF2-40B4-BE49-F238E27FC236}">
                  <a16:creationId xmlns:a16="http://schemas.microsoft.com/office/drawing/2014/main" id="{ABCB331B-DF0B-FC4F-BD61-DD456A1E6104}"/>
                </a:ext>
              </a:extLst>
            </p:cNvPr>
            <p:cNvSpPr/>
            <p:nvPr/>
          </p:nvSpPr>
          <p:spPr>
            <a:xfrm>
              <a:off x="14462941" y="9511146"/>
              <a:ext cx="900860" cy="933817"/>
            </a:xfrm>
            <a:custGeom>
              <a:avLst/>
              <a:gdLst/>
              <a:ahLst/>
              <a:cxnLst/>
              <a:rect l="l" t="t" r="r" b="b"/>
              <a:pathLst>
                <a:path w="723" h="751" extrusionOk="0">
                  <a:moveTo>
                    <a:pt x="556" y="464"/>
                  </a:moveTo>
                  <a:lnTo>
                    <a:pt x="556" y="327"/>
                  </a:lnTo>
                  <a:lnTo>
                    <a:pt x="0" y="6"/>
                  </a:lnTo>
                  <a:lnTo>
                    <a:pt x="17" y="0"/>
                  </a:lnTo>
                  <a:lnTo>
                    <a:pt x="722" y="406"/>
                  </a:lnTo>
                  <a:lnTo>
                    <a:pt x="136" y="750"/>
                  </a:lnTo>
                  <a:lnTo>
                    <a:pt x="101" y="728"/>
                  </a:lnTo>
                  <a:lnTo>
                    <a:pt x="556" y="464"/>
                  </a:lnTo>
                </a:path>
              </a:pathLst>
            </a:custGeom>
            <a:solidFill>
              <a:srgbClr val="1161A3">
                <a:alpha val="68627"/>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31" name="Google Shape;1030;p18">
              <a:extLst>
                <a:ext uri="{FF2B5EF4-FFF2-40B4-BE49-F238E27FC236}">
                  <a16:creationId xmlns:a16="http://schemas.microsoft.com/office/drawing/2014/main" id="{C135EE2E-BD00-4E09-0703-125CB9A9E719}"/>
                </a:ext>
              </a:extLst>
            </p:cNvPr>
            <p:cNvSpPr/>
            <p:nvPr/>
          </p:nvSpPr>
          <p:spPr>
            <a:xfrm>
              <a:off x="13715891" y="9802276"/>
              <a:ext cx="823956" cy="648180"/>
            </a:xfrm>
            <a:custGeom>
              <a:avLst/>
              <a:gdLst/>
              <a:ahLst/>
              <a:cxnLst/>
              <a:rect l="l" t="t" r="r" b="b"/>
              <a:pathLst>
                <a:path w="662" h="520" extrusionOk="0">
                  <a:moveTo>
                    <a:pt x="0" y="0"/>
                  </a:moveTo>
                  <a:lnTo>
                    <a:pt x="0" y="137"/>
                  </a:lnTo>
                  <a:lnTo>
                    <a:pt x="661" y="519"/>
                  </a:lnTo>
                  <a:lnTo>
                    <a:pt x="661" y="382"/>
                  </a:lnTo>
                  <a:lnTo>
                    <a:pt x="0" y="0"/>
                  </a:lnTo>
                </a:path>
              </a:pathLst>
            </a:custGeom>
            <a:solidFill>
              <a:srgbClr val="65A8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60" name="Google Shape;1031;p18">
              <a:extLst>
                <a:ext uri="{FF2B5EF4-FFF2-40B4-BE49-F238E27FC236}">
                  <a16:creationId xmlns:a16="http://schemas.microsoft.com/office/drawing/2014/main" id="{FB018A59-9825-E404-B2EB-E6638A582162}"/>
                </a:ext>
              </a:extLst>
            </p:cNvPr>
            <p:cNvSpPr/>
            <p:nvPr/>
          </p:nvSpPr>
          <p:spPr>
            <a:xfrm>
              <a:off x="14539845" y="9917629"/>
              <a:ext cx="615221" cy="527332"/>
            </a:xfrm>
            <a:custGeom>
              <a:avLst/>
              <a:gdLst/>
              <a:ahLst/>
              <a:cxnLst/>
              <a:rect l="l" t="t" r="r" b="b"/>
              <a:pathLst>
                <a:path w="496" h="424" extrusionOk="0">
                  <a:moveTo>
                    <a:pt x="0" y="286"/>
                  </a:moveTo>
                  <a:lnTo>
                    <a:pt x="495" y="0"/>
                  </a:lnTo>
                  <a:lnTo>
                    <a:pt x="495" y="137"/>
                  </a:lnTo>
                  <a:lnTo>
                    <a:pt x="0" y="423"/>
                  </a:lnTo>
                  <a:lnTo>
                    <a:pt x="0" y="286"/>
                  </a:lnTo>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61" name="Google Shape;1032;p18">
              <a:extLst>
                <a:ext uri="{FF2B5EF4-FFF2-40B4-BE49-F238E27FC236}">
                  <a16:creationId xmlns:a16="http://schemas.microsoft.com/office/drawing/2014/main" id="{095DB3AC-F776-7B15-E6DE-36D2A2ABACA2}"/>
                </a:ext>
              </a:extLst>
            </p:cNvPr>
            <p:cNvSpPr/>
            <p:nvPr/>
          </p:nvSpPr>
          <p:spPr>
            <a:xfrm>
              <a:off x="13715891" y="9445227"/>
              <a:ext cx="1439177" cy="829449"/>
            </a:xfrm>
            <a:custGeom>
              <a:avLst/>
              <a:gdLst/>
              <a:ahLst/>
              <a:cxnLst/>
              <a:rect l="l" t="t" r="r" b="b"/>
              <a:pathLst>
                <a:path w="1157" h="668" extrusionOk="0">
                  <a:moveTo>
                    <a:pt x="0" y="286"/>
                  </a:moveTo>
                  <a:lnTo>
                    <a:pt x="496" y="0"/>
                  </a:lnTo>
                  <a:lnTo>
                    <a:pt x="1156" y="381"/>
                  </a:lnTo>
                  <a:lnTo>
                    <a:pt x="661" y="667"/>
                  </a:lnTo>
                  <a:lnTo>
                    <a:pt x="0" y="286"/>
                  </a:lnTo>
                </a:path>
              </a:pathLst>
            </a:custGeom>
            <a:solidFill>
              <a:srgbClr val="89C1E8">
                <a:alpha val="6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62" name="Google Shape;1033;p18">
              <a:extLst>
                <a:ext uri="{FF2B5EF4-FFF2-40B4-BE49-F238E27FC236}">
                  <a16:creationId xmlns:a16="http://schemas.microsoft.com/office/drawing/2014/main" id="{E7CB3A94-6583-AE1B-DCDA-E4AA827642D5}"/>
                </a:ext>
              </a:extLst>
            </p:cNvPr>
            <p:cNvSpPr/>
            <p:nvPr/>
          </p:nvSpPr>
          <p:spPr>
            <a:xfrm>
              <a:off x="13715887" y="9445227"/>
              <a:ext cx="1032693" cy="593250"/>
            </a:xfrm>
            <a:custGeom>
              <a:avLst/>
              <a:gdLst/>
              <a:ahLst/>
              <a:cxnLst/>
              <a:rect l="l" t="t" r="r" b="b"/>
              <a:pathLst>
                <a:path w="827" h="478" extrusionOk="0">
                  <a:moveTo>
                    <a:pt x="0" y="286"/>
                  </a:moveTo>
                  <a:lnTo>
                    <a:pt x="496" y="0"/>
                  </a:lnTo>
                  <a:lnTo>
                    <a:pt x="826" y="191"/>
                  </a:lnTo>
                  <a:lnTo>
                    <a:pt x="331" y="477"/>
                  </a:lnTo>
                  <a:lnTo>
                    <a:pt x="0" y="286"/>
                  </a:lnTo>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63" name="Google Shape;1034;p18">
              <a:extLst>
                <a:ext uri="{FF2B5EF4-FFF2-40B4-BE49-F238E27FC236}">
                  <a16:creationId xmlns:a16="http://schemas.microsoft.com/office/drawing/2014/main" id="{56E361AC-EBAF-0EA2-D937-2BC8AC702599}"/>
                </a:ext>
              </a:extLst>
            </p:cNvPr>
            <p:cNvSpPr/>
            <p:nvPr/>
          </p:nvSpPr>
          <p:spPr>
            <a:xfrm>
              <a:off x="14078430" y="9494665"/>
              <a:ext cx="692124" cy="543814"/>
            </a:xfrm>
            <a:custGeom>
              <a:avLst/>
              <a:gdLst/>
              <a:ahLst/>
              <a:cxnLst/>
              <a:rect l="l" t="t" r="r" b="b"/>
              <a:pathLst>
                <a:path w="557" h="437" extrusionOk="0">
                  <a:moveTo>
                    <a:pt x="555" y="92"/>
                  </a:moveTo>
                  <a:lnTo>
                    <a:pt x="555" y="92"/>
                  </a:lnTo>
                  <a:cubicBezTo>
                    <a:pt x="556" y="37"/>
                    <a:pt x="516" y="3"/>
                    <a:pt x="473" y="0"/>
                  </a:cubicBezTo>
                  <a:lnTo>
                    <a:pt x="473" y="0"/>
                  </a:lnTo>
                  <a:cubicBezTo>
                    <a:pt x="469" y="0"/>
                    <a:pt x="464" y="1"/>
                    <a:pt x="460" y="3"/>
                  </a:cubicBezTo>
                  <a:lnTo>
                    <a:pt x="8" y="265"/>
                  </a:lnTo>
                  <a:lnTo>
                    <a:pt x="8" y="265"/>
                  </a:lnTo>
                  <a:cubicBezTo>
                    <a:pt x="0" y="269"/>
                    <a:pt x="2" y="280"/>
                    <a:pt x="11" y="281"/>
                  </a:cubicBezTo>
                  <a:lnTo>
                    <a:pt x="11" y="281"/>
                  </a:lnTo>
                  <a:cubicBezTo>
                    <a:pt x="13" y="282"/>
                    <a:pt x="15" y="282"/>
                    <a:pt x="16" y="282"/>
                  </a:cubicBezTo>
                  <a:lnTo>
                    <a:pt x="16" y="282"/>
                  </a:lnTo>
                  <a:cubicBezTo>
                    <a:pt x="60" y="289"/>
                    <a:pt x="90" y="329"/>
                    <a:pt x="91" y="373"/>
                  </a:cubicBezTo>
                  <a:lnTo>
                    <a:pt x="91" y="373"/>
                  </a:lnTo>
                  <a:cubicBezTo>
                    <a:pt x="91" y="386"/>
                    <a:pt x="87" y="391"/>
                    <a:pt x="82" y="399"/>
                  </a:cubicBezTo>
                  <a:lnTo>
                    <a:pt x="82" y="399"/>
                  </a:lnTo>
                  <a:cubicBezTo>
                    <a:pt x="73" y="410"/>
                    <a:pt x="70" y="416"/>
                    <a:pt x="41" y="436"/>
                  </a:cubicBezTo>
                  <a:lnTo>
                    <a:pt x="521" y="159"/>
                  </a:lnTo>
                  <a:lnTo>
                    <a:pt x="521" y="159"/>
                  </a:lnTo>
                  <a:cubicBezTo>
                    <a:pt x="539" y="144"/>
                    <a:pt x="554" y="118"/>
                    <a:pt x="555" y="92"/>
                  </a:cubicBezTo>
                </a:path>
              </a:pathLst>
            </a:custGeom>
            <a:solidFill>
              <a:srgbClr val="65A8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64" name="Google Shape;1035;p18">
              <a:extLst>
                <a:ext uri="{FF2B5EF4-FFF2-40B4-BE49-F238E27FC236}">
                  <a16:creationId xmlns:a16="http://schemas.microsoft.com/office/drawing/2014/main" id="{0E8F32F7-CBC0-4570-1BFA-56698AA6D001}"/>
                </a:ext>
              </a:extLst>
            </p:cNvPr>
            <p:cNvSpPr/>
            <p:nvPr/>
          </p:nvSpPr>
          <p:spPr>
            <a:xfrm>
              <a:off x="14281674" y="9763825"/>
              <a:ext cx="745806" cy="427210"/>
            </a:xfrm>
            <a:custGeom>
              <a:avLst/>
              <a:gdLst/>
              <a:ahLst/>
              <a:cxnLst/>
              <a:rect l="l" t="t" r="r" b="b"/>
              <a:pathLst>
                <a:path w="745806" h="427210" extrusionOk="0">
                  <a:moveTo>
                    <a:pt x="710850" y="109861"/>
                  </a:moveTo>
                  <a:lnTo>
                    <a:pt x="745806" y="131101"/>
                  </a:lnTo>
                  <a:lnTo>
                    <a:pt x="232706" y="427210"/>
                  </a:lnTo>
                  <a:lnTo>
                    <a:pt x="197750" y="407219"/>
                  </a:lnTo>
                  <a:close/>
                  <a:moveTo>
                    <a:pt x="611974" y="54930"/>
                  </a:moveTo>
                  <a:lnTo>
                    <a:pt x="646930" y="74999"/>
                  </a:lnTo>
                  <a:lnTo>
                    <a:pt x="133830" y="372274"/>
                  </a:lnTo>
                  <a:lnTo>
                    <a:pt x="98874" y="352205"/>
                  </a:lnTo>
                  <a:close/>
                  <a:moveTo>
                    <a:pt x="511851" y="0"/>
                  </a:moveTo>
                  <a:lnTo>
                    <a:pt x="548056" y="20069"/>
                  </a:lnTo>
                  <a:lnTo>
                    <a:pt x="34956" y="317344"/>
                  </a:lnTo>
                  <a:lnTo>
                    <a:pt x="0" y="296020"/>
                  </a:lnTo>
                  <a:close/>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65" name="Google Shape;1036;p18">
              <a:extLst>
                <a:ext uri="{FF2B5EF4-FFF2-40B4-BE49-F238E27FC236}">
                  <a16:creationId xmlns:a16="http://schemas.microsoft.com/office/drawing/2014/main" id="{24C663B9-EB7B-6B11-218F-B6B01543C45B}"/>
                </a:ext>
              </a:extLst>
            </p:cNvPr>
            <p:cNvSpPr/>
            <p:nvPr/>
          </p:nvSpPr>
          <p:spPr>
            <a:xfrm>
              <a:off x="15292393" y="8912400"/>
              <a:ext cx="1598474" cy="928326"/>
            </a:xfrm>
            <a:custGeom>
              <a:avLst/>
              <a:gdLst/>
              <a:ahLst/>
              <a:cxnLst/>
              <a:rect l="l" t="t" r="r" b="b"/>
              <a:pathLst>
                <a:path w="1284" h="747" extrusionOk="0">
                  <a:moveTo>
                    <a:pt x="648" y="746"/>
                  </a:moveTo>
                  <a:lnTo>
                    <a:pt x="648" y="746"/>
                  </a:lnTo>
                  <a:cubicBezTo>
                    <a:pt x="464" y="746"/>
                    <a:pt x="280" y="698"/>
                    <a:pt x="160" y="608"/>
                  </a:cubicBezTo>
                  <a:lnTo>
                    <a:pt x="160" y="608"/>
                  </a:lnTo>
                  <a:cubicBezTo>
                    <a:pt x="106" y="566"/>
                    <a:pt x="68" y="520"/>
                    <a:pt x="49" y="469"/>
                  </a:cubicBezTo>
                  <a:lnTo>
                    <a:pt x="49" y="469"/>
                  </a:lnTo>
                  <a:cubicBezTo>
                    <a:pt x="0" y="335"/>
                    <a:pt x="91" y="195"/>
                    <a:pt x="282" y="113"/>
                  </a:cubicBezTo>
                  <a:lnTo>
                    <a:pt x="282" y="113"/>
                  </a:lnTo>
                  <a:cubicBezTo>
                    <a:pt x="550" y="0"/>
                    <a:pt x="932" y="30"/>
                    <a:pt x="1134" y="183"/>
                  </a:cubicBezTo>
                  <a:lnTo>
                    <a:pt x="1134" y="183"/>
                  </a:lnTo>
                  <a:cubicBezTo>
                    <a:pt x="1242" y="264"/>
                    <a:pt x="1283" y="368"/>
                    <a:pt x="1246" y="469"/>
                  </a:cubicBezTo>
                  <a:lnTo>
                    <a:pt x="1246" y="469"/>
                  </a:lnTo>
                  <a:cubicBezTo>
                    <a:pt x="1215" y="552"/>
                    <a:pt x="1132" y="626"/>
                    <a:pt x="1013" y="677"/>
                  </a:cubicBezTo>
                  <a:lnTo>
                    <a:pt x="1013" y="677"/>
                  </a:lnTo>
                  <a:cubicBezTo>
                    <a:pt x="904" y="723"/>
                    <a:pt x="776" y="746"/>
                    <a:pt x="648" y="746"/>
                  </a:cubicBez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66" name="Google Shape;1037;p18">
              <a:extLst>
                <a:ext uri="{FF2B5EF4-FFF2-40B4-BE49-F238E27FC236}">
                  <a16:creationId xmlns:a16="http://schemas.microsoft.com/office/drawing/2014/main" id="{EE6A7C92-FD69-A0F6-D7E0-20AFF91B3E16}"/>
                </a:ext>
              </a:extLst>
            </p:cNvPr>
            <p:cNvSpPr/>
            <p:nvPr/>
          </p:nvSpPr>
          <p:spPr>
            <a:xfrm>
              <a:off x="16594244" y="8132390"/>
              <a:ext cx="510855" cy="1021706"/>
            </a:xfrm>
            <a:custGeom>
              <a:avLst/>
              <a:gdLst/>
              <a:ahLst/>
              <a:cxnLst/>
              <a:rect l="l" t="t" r="r" b="b"/>
              <a:pathLst>
                <a:path w="412" h="819" extrusionOk="0">
                  <a:moveTo>
                    <a:pt x="347" y="11"/>
                  </a:moveTo>
                  <a:lnTo>
                    <a:pt x="347" y="11"/>
                  </a:lnTo>
                  <a:cubicBezTo>
                    <a:pt x="341" y="4"/>
                    <a:pt x="337" y="0"/>
                    <a:pt x="337" y="0"/>
                  </a:cubicBezTo>
                  <a:lnTo>
                    <a:pt x="337" y="0"/>
                  </a:lnTo>
                  <a:cubicBezTo>
                    <a:pt x="337" y="0"/>
                    <a:pt x="326" y="6"/>
                    <a:pt x="321" y="4"/>
                  </a:cubicBezTo>
                  <a:lnTo>
                    <a:pt x="321" y="4"/>
                  </a:lnTo>
                  <a:cubicBezTo>
                    <a:pt x="323" y="6"/>
                    <a:pt x="325" y="8"/>
                    <a:pt x="327" y="10"/>
                  </a:cubicBezTo>
                  <a:lnTo>
                    <a:pt x="327" y="10"/>
                  </a:lnTo>
                  <a:cubicBezTo>
                    <a:pt x="394" y="90"/>
                    <a:pt x="357" y="578"/>
                    <a:pt x="0" y="802"/>
                  </a:cubicBezTo>
                  <a:lnTo>
                    <a:pt x="22" y="818"/>
                  </a:lnTo>
                  <a:lnTo>
                    <a:pt x="22" y="818"/>
                  </a:lnTo>
                  <a:cubicBezTo>
                    <a:pt x="380" y="594"/>
                    <a:pt x="411" y="93"/>
                    <a:pt x="347" y="1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67" name="Google Shape;1038;p18">
              <a:extLst>
                <a:ext uri="{FF2B5EF4-FFF2-40B4-BE49-F238E27FC236}">
                  <a16:creationId xmlns:a16="http://schemas.microsoft.com/office/drawing/2014/main" id="{FB01AD70-7332-EA5A-0841-E3C49C43E243}"/>
                </a:ext>
              </a:extLst>
            </p:cNvPr>
            <p:cNvSpPr/>
            <p:nvPr/>
          </p:nvSpPr>
          <p:spPr>
            <a:xfrm>
              <a:off x="16484383" y="8121401"/>
              <a:ext cx="598744" cy="1010721"/>
            </a:xfrm>
            <a:custGeom>
              <a:avLst/>
              <a:gdLst/>
              <a:ahLst/>
              <a:cxnLst/>
              <a:rect l="l" t="t" r="r" b="b"/>
              <a:pathLst>
                <a:path w="482" h="812" extrusionOk="0">
                  <a:moveTo>
                    <a:pt x="414" y="19"/>
                  </a:moveTo>
                  <a:lnTo>
                    <a:pt x="414" y="19"/>
                  </a:lnTo>
                  <a:cubicBezTo>
                    <a:pt x="412" y="17"/>
                    <a:pt x="410" y="15"/>
                    <a:pt x="408" y="13"/>
                  </a:cubicBezTo>
                  <a:lnTo>
                    <a:pt x="408" y="13"/>
                  </a:lnTo>
                  <a:cubicBezTo>
                    <a:pt x="381" y="1"/>
                    <a:pt x="346" y="0"/>
                    <a:pt x="311" y="13"/>
                  </a:cubicBezTo>
                  <a:lnTo>
                    <a:pt x="311" y="13"/>
                  </a:lnTo>
                  <a:cubicBezTo>
                    <a:pt x="417" y="444"/>
                    <a:pt x="0" y="750"/>
                    <a:pt x="0" y="750"/>
                  </a:cubicBezTo>
                  <a:lnTo>
                    <a:pt x="87" y="811"/>
                  </a:lnTo>
                  <a:lnTo>
                    <a:pt x="87" y="811"/>
                  </a:lnTo>
                  <a:cubicBezTo>
                    <a:pt x="444" y="587"/>
                    <a:pt x="481" y="99"/>
                    <a:pt x="414" y="19"/>
                  </a:cubicBezTo>
                </a:path>
              </a:pathLst>
            </a:custGeom>
            <a:solidFill>
              <a:srgbClr val="65A8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68" name="Google Shape;1039;p18">
              <a:extLst>
                <a:ext uri="{FF2B5EF4-FFF2-40B4-BE49-F238E27FC236}">
                  <a16:creationId xmlns:a16="http://schemas.microsoft.com/office/drawing/2014/main" id="{64C5A4A7-23A1-2914-145F-BBE892D8038C}"/>
                </a:ext>
              </a:extLst>
            </p:cNvPr>
            <p:cNvSpPr/>
            <p:nvPr/>
          </p:nvSpPr>
          <p:spPr>
            <a:xfrm>
              <a:off x="16649176" y="8060982"/>
              <a:ext cx="384513" cy="159297"/>
            </a:xfrm>
            <a:custGeom>
              <a:avLst/>
              <a:gdLst/>
              <a:ahLst/>
              <a:cxnLst/>
              <a:rect l="l" t="t" r="r" b="b"/>
              <a:pathLst>
                <a:path w="308" h="130" extrusionOk="0">
                  <a:moveTo>
                    <a:pt x="0" y="119"/>
                  </a:moveTo>
                  <a:lnTo>
                    <a:pt x="15" y="129"/>
                  </a:lnTo>
                  <a:lnTo>
                    <a:pt x="15" y="129"/>
                  </a:lnTo>
                  <a:cubicBezTo>
                    <a:pt x="222" y="0"/>
                    <a:pt x="307" y="86"/>
                    <a:pt x="307" y="86"/>
                  </a:cubicBezTo>
                  <a:lnTo>
                    <a:pt x="307" y="86"/>
                  </a:lnTo>
                  <a:cubicBezTo>
                    <a:pt x="303" y="77"/>
                    <a:pt x="297" y="65"/>
                    <a:pt x="293" y="57"/>
                  </a:cubicBezTo>
                  <a:lnTo>
                    <a:pt x="293" y="57"/>
                  </a:lnTo>
                  <a:cubicBezTo>
                    <a:pt x="254" y="38"/>
                    <a:pt x="162" y="19"/>
                    <a:pt x="0" y="11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69" name="Google Shape;1040;p18">
              <a:extLst>
                <a:ext uri="{FF2B5EF4-FFF2-40B4-BE49-F238E27FC236}">
                  <a16:creationId xmlns:a16="http://schemas.microsoft.com/office/drawing/2014/main" id="{43727121-09A6-FC10-F304-5324680683A3}"/>
                </a:ext>
              </a:extLst>
            </p:cNvPr>
            <p:cNvSpPr/>
            <p:nvPr/>
          </p:nvSpPr>
          <p:spPr>
            <a:xfrm>
              <a:off x="16528327" y="7857736"/>
              <a:ext cx="483389" cy="351554"/>
            </a:xfrm>
            <a:custGeom>
              <a:avLst/>
              <a:gdLst/>
              <a:ahLst/>
              <a:cxnLst/>
              <a:rect l="l" t="t" r="r" b="b"/>
              <a:pathLst>
                <a:path w="389" h="283" extrusionOk="0">
                  <a:moveTo>
                    <a:pt x="388" y="220"/>
                  </a:moveTo>
                  <a:lnTo>
                    <a:pt x="388" y="220"/>
                  </a:lnTo>
                  <a:cubicBezTo>
                    <a:pt x="261" y="0"/>
                    <a:pt x="0" y="224"/>
                    <a:pt x="0" y="224"/>
                  </a:cubicBezTo>
                  <a:lnTo>
                    <a:pt x="95" y="282"/>
                  </a:lnTo>
                  <a:lnTo>
                    <a:pt x="95" y="282"/>
                  </a:lnTo>
                  <a:cubicBezTo>
                    <a:pt x="257" y="182"/>
                    <a:pt x="349" y="201"/>
                    <a:pt x="388" y="220"/>
                  </a:cubicBezTo>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0" name="Google Shape;1041;p18">
              <a:extLst>
                <a:ext uri="{FF2B5EF4-FFF2-40B4-BE49-F238E27FC236}">
                  <a16:creationId xmlns:a16="http://schemas.microsoft.com/office/drawing/2014/main" id="{477F4E6A-FFAF-BF04-9E4B-F06F0BCC4CFB}"/>
                </a:ext>
              </a:extLst>
            </p:cNvPr>
            <p:cNvSpPr/>
            <p:nvPr/>
          </p:nvSpPr>
          <p:spPr>
            <a:xfrm>
              <a:off x="15319860" y="8159856"/>
              <a:ext cx="1356785" cy="1680873"/>
            </a:xfrm>
            <a:custGeom>
              <a:avLst/>
              <a:gdLst/>
              <a:ahLst/>
              <a:cxnLst/>
              <a:rect l="l" t="t" r="r" b="b"/>
              <a:pathLst>
                <a:path w="1091" h="1351" extrusionOk="0">
                  <a:moveTo>
                    <a:pt x="1090" y="968"/>
                  </a:moveTo>
                  <a:lnTo>
                    <a:pt x="1090" y="0"/>
                  </a:lnTo>
                  <a:lnTo>
                    <a:pt x="0" y="0"/>
                  </a:lnTo>
                  <a:lnTo>
                    <a:pt x="2" y="972"/>
                  </a:lnTo>
                  <a:lnTo>
                    <a:pt x="2" y="972"/>
                  </a:lnTo>
                  <a:cubicBezTo>
                    <a:pt x="2" y="1043"/>
                    <a:pt x="24" y="1122"/>
                    <a:pt x="109" y="1186"/>
                  </a:cubicBezTo>
                  <a:lnTo>
                    <a:pt x="109" y="1186"/>
                  </a:lnTo>
                  <a:cubicBezTo>
                    <a:pt x="291" y="1322"/>
                    <a:pt x="633" y="1350"/>
                    <a:pt x="874" y="1247"/>
                  </a:cubicBezTo>
                  <a:lnTo>
                    <a:pt x="874" y="1247"/>
                  </a:lnTo>
                  <a:cubicBezTo>
                    <a:pt x="1033" y="1179"/>
                    <a:pt x="1090" y="1069"/>
                    <a:pt x="1090" y="968"/>
                  </a:cubicBezTo>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1" name="Google Shape;1042;p18">
              <a:extLst>
                <a:ext uri="{FF2B5EF4-FFF2-40B4-BE49-F238E27FC236}">
                  <a16:creationId xmlns:a16="http://schemas.microsoft.com/office/drawing/2014/main" id="{0E64AF47-DE33-1432-3163-6230F8B44EDA}"/>
                </a:ext>
              </a:extLst>
            </p:cNvPr>
            <p:cNvSpPr/>
            <p:nvPr/>
          </p:nvSpPr>
          <p:spPr>
            <a:xfrm>
              <a:off x="15957051" y="8159856"/>
              <a:ext cx="725082" cy="1636927"/>
            </a:xfrm>
            <a:custGeom>
              <a:avLst/>
              <a:gdLst/>
              <a:ahLst/>
              <a:cxnLst/>
              <a:rect l="l" t="t" r="r" b="b"/>
              <a:pathLst>
                <a:path w="580" h="1314" extrusionOk="0">
                  <a:moveTo>
                    <a:pt x="5" y="0"/>
                  </a:moveTo>
                  <a:lnTo>
                    <a:pt x="5" y="0"/>
                  </a:lnTo>
                  <a:cubicBezTo>
                    <a:pt x="141" y="141"/>
                    <a:pt x="474" y="594"/>
                    <a:pt x="0" y="1308"/>
                  </a:cubicBezTo>
                  <a:lnTo>
                    <a:pt x="0" y="1308"/>
                  </a:lnTo>
                  <a:cubicBezTo>
                    <a:pt x="126" y="1313"/>
                    <a:pt x="255" y="1293"/>
                    <a:pt x="363" y="1247"/>
                  </a:cubicBezTo>
                  <a:lnTo>
                    <a:pt x="363" y="1247"/>
                  </a:lnTo>
                  <a:cubicBezTo>
                    <a:pt x="522" y="1179"/>
                    <a:pt x="579" y="1069"/>
                    <a:pt x="579" y="968"/>
                  </a:cubicBezTo>
                  <a:lnTo>
                    <a:pt x="579" y="0"/>
                  </a:lnTo>
                  <a:lnTo>
                    <a:pt x="5" y="0"/>
                  </a:lnTo>
                </a:path>
              </a:pathLst>
            </a:custGeom>
            <a:solidFill>
              <a:srgbClr val="65A8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2" name="Google Shape;1043;p18">
              <a:extLst>
                <a:ext uri="{FF2B5EF4-FFF2-40B4-BE49-F238E27FC236}">
                  <a16:creationId xmlns:a16="http://schemas.microsoft.com/office/drawing/2014/main" id="{770BA490-62EF-FC90-4C94-A2465EA03C97}"/>
                </a:ext>
              </a:extLst>
            </p:cNvPr>
            <p:cNvSpPr/>
            <p:nvPr/>
          </p:nvSpPr>
          <p:spPr>
            <a:xfrm>
              <a:off x="15281409" y="7709428"/>
              <a:ext cx="1422696" cy="516346"/>
            </a:xfrm>
            <a:custGeom>
              <a:avLst/>
              <a:gdLst/>
              <a:ahLst/>
              <a:cxnLst/>
              <a:rect l="l" t="t" r="r" b="b"/>
              <a:pathLst>
                <a:path w="1144" h="415" extrusionOk="0">
                  <a:moveTo>
                    <a:pt x="249" y="230"/>
                  </a:moveTo>
                  <a:lnTo>
                    <a:pt x="249" y="230"/>
                  </a:lnTo>
                  <a:cubicBezTo>
                    <a:pt x="490" y="128"/>
                    <a:pt x="832" y="155"/>
                    <a:pt x="1014" y="291"/>
                  </a:cubicBezTo>
                  <a:lnTo>
                    <a:pt x="1014" y="291"/>
                  </a:lnTo>
                  <a:cubicBezTo>
                    <a:pt x="1063" y="329"/>
                    <a:pt x="1096" y="371"/>
                    <a:pt x="1111" y="413"/>
                  </a:cubicBezTo>
                  <a:lnTo>
                    <a:pt x="1111" y="413"/>
                  </a:lnTo>
                  <a:cubicBezTo>
                    <a:pt x="1143" y="329"/>
                    <a:pt x="1112" y="238"/>
                    <a:pt x="1014" y="164"/>
                  </a:cubicBezTo>
                  <a:lnTo>
                    <a:pt x="1014" y="164"/>
                  </a:lnTo>
                  <a:cubicBezTo>
                    <a:pt x="832" y="28"/>
                    <a:pt x="490" y="0"/>
                    <a:pt x="249" y="103"/>
                  </a:cubicBezTo>
                  <a:lnTo>
                    <a:pt x="249" y="103"/>
                  </a:lnTo>
                  <a:cubicBezTo>
                    <a:pt x="73" y="177"/>
                    <a:pt x="0" y="299"/>
                    <a:pt x="42" y="414"/>
                  </a:cubicBezTo>
                  <a:lnTo>
                    <a:pt x="42" y="414"/>
                  </a:lnTo>
                  <a:cubicBezTo>
                    <a:pt x="69" y="343"/>
                    <a:pt x="139" y="277"/>
                    <a:pt x="249" y="230"/>
                  </a:cubicBezTo>
                </a:path>
              </a:pathLst>
            </a:custGeom>
            <a:solidFill>
              <a:srgbClr val="65A8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3" name="Google Shape;1044;p18">
              <a:extLst>
                <a:ext uri="{FF2B5EF4-FFF2-40B4-BE49-F238E27FC236}">
                  <a16:creationId xmlns:a16="http://schemas.microsoft.com/office/drawing/2014/main" id="{02F1C9D6-46AF-D430-5F80-0CC514759B54}"/>
                </a:ext>
              </a:extLst>
            </p:cNvPr>
            <p:cNvSpPr/>
            <p:nvPr/>
          </p:nvSpPr>
          <p:spPr>
            <a:xfrm>
              <a:off x="15336337" y="7868724"/>
              <a:ext cx="1334809" cy="714095"/>
            </a:xfrm>
            <a:custGeom>
              <a:avLst/>
              <a:gdLst/>
              <a:ahLst/>
              <a:cxnLst/>
              <a:rect l="l" t="t" r="r" b="b"/>
              <a:pathLst>
                <a:path w="1070" h="573" extrusionOk="0">
                  <a:moveTo>
                    <a:pt x="98" y="408"/>
                  </a:moveTo>
                  <a:lnTo>
                    <a:pt x="98" y="408"/>
                  </a:lnTo>
                  <a:cubicBezTo>
                    <a:pt x="280" y="544"/>
                    <a:pt x="622" y="572"/>
                    <a:pt x="863" y="469"/>
                  </a:cubicBezTo>
                  <a:lnTo>
                    <a:pt x="863" y="469"/>
                  </a:lnTo>
                  <a:cubicBezTo>
                    <a:pt x="974" y="422"/>
                    <a:pt x="1043" y="356"/>
                    <a:pt x="1069" y="285"/>
                  </a:cubicBezTo>
                  <a:lnTo>
                    <a:pt x="1069" y="285"/>
                  </a:lnTo>
                  <a:cubicBezTo>
                    <a:pt x="1054" y="243"/>
                    <a:pt x="1021" y="201"/>
                    <a:pt x="972" y="163"/>
                  </a:cubicBezTo>
                  <a:lnTo>
                    <a:pt x="972" y="163"/>
                  </a:lnTo>
                  <a:cubicBezTo>
                    <a:pt x="790" y="27"/>
                    <a:pt x="448" y="0"/>
                    <a:pt x="207" y="102"/>
                  </a:cubicBezTo>
                  <a:lnTo>
                    <a:pt x="207" y="102"/>
                  </a:lnTo>
                  <a:cubicBezTo>
                    <a:pt x="97" y="149"/>
                    <a:pt x="27" y="215"/>
                    <a:pt x="0" y="286"/>
                  </a:cubicBezTo>
                  <a:lnTo>
                    <a:pt x="0" y="286"/>
                  </a:lnTo>
                  <a:cubicBezTo>
                    <a:pt x="16" y="329"/>
                    <a:pt x="49" y="370"/>
                    <a:pt x="98" y="408"/>
                  </a:cubicBezTo>
                </a:path>
              </a:pathLst>
            </a:custGeom>
            <a:solidFill>
              <a:srgbClr val="0E3B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4" name="Google Shape;1045;p18">
              <a:extLst>
                <a:ext uri="{FF2B5EF4-FFF2-40B4-BE49-F238E27FC236}">
                  <a16:creationId xmlns:a16="http://schemas.microsoft.com/office/drawing/2014/main" id="{87845A37-E339-862E-C88A-BA94BA4031FF}"/>
                </a:ext>
              </a:extLst>
            </p:cNvPr>
            <p:cNvSpPr/>
            <p:nvPr/>
          </p:nvSpPr>
          <p:spPr>
            <a:xfrm>
              <a:off x="15918602" y="7918162"/>
              <a:ext cx="747054" cy="620712"/>
            </a:xfrm>
            <a:custGeom>
              <a:avLst/>
              <a:gdLst/>
              <a:ahLst/>
              <a:cxnLst/>
              <a:rect l="l" t="t" r="r" b="b"/>
              <a:pathLst>
                <a:path w="601" h="499" extrusionOk="0">
                  <a:moveTo>
                    <a:pt x="503" y="123"/>
                  </a:moveTo>
                  <a:lnTo>
                    <a:pt x="503" y="123"/>
                  </a:lnTo>
                  <a:cubicBezTo>
                    <a:pt x="396" y="43"/>
                    <a:pt x="233" y="0"/>
                    <a:pt x="68" y="0"/>
                  </a:cubicBezTo>
                  <a:lnTo>
                    <a:pt x="68" y="0"/>
                  </a:lnTo>
                  <a:cubicBezTo>
                    <a:pt x="207" y="112"/>
                    <a:pt x="364" y="315"/>
                    <a:pt x="0" y="489"/>
                  </a:cubicBezTo>
                  <a:lnTo>
                    <a:pt x="0" y="489"/>
                  </a:lnTo>
                  <a:cubicBezTo>
                    <a:pt x="136" y="498"/>
                    <a:pt x="277" y="479"/>
                    <a:pt x="394" y="429"/>
                  </a:cubicBezTo>
                  <a:lnTo>
                    <a:pt x="394" y="429"/>
                  </a:lnTo>
                  <a:cubicBezTo>
                    <a:pt x="505" y="382"/>
                    <a:pt x="574" y="316"/>
                    <a:pt x="600" y="245"/>
                  </a:cubicBezTo>
                  <a:lnTo>
                    <a:pt x="600" y="245"/>
                  </a:lnTo>
                  <a:cubicBezTo>
                    <a:pt x="585" y="203"/>
                    <a:pt x="552" y="161"/>
                    <a:pt x="503" y="123"/>
                  </a:cubicBezTo>
                </a:path>
              </a:pathLst>
            </a:custGeom>
            <a:solidFill>
              <a:srgbClr val="093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5" name="Google Shape;1046;p18">
              <a:extLst>
                <a:ext uri="{FF2B5EF4-FFF2-40B4-BE49-F238E27FC236}">
                  <a16:creationId xmlns:a16="http://schemas.microsoft.com/office/drawing/2014/main" id="{A6BB56F3-4094-5D2A-12A8-9CD855E019AC}"/>
                </a:ext>
              </a:extLst>
            </p:cNvPr>
            <p:cNvSpPr/>
            <p:nvPr/>
          </p:nvSpPr>
          <p:spPr>
            <a:xfrm>
              <a:off x="15264927" y="7692946"/>
              <a:ext cx="1455659" cy="873396"/>
            </a:xfrm>
            <a:custGeom>
              <a:avLst/>
              <a:gdLst/>
              <a:ahLst/>
              <a:cxnLst/>
              <a:rect l="l" t="t" r="r" b="b"/>
              <a:pathLst>
                <a:path w="1167" h="700" extrusionOk="0">
                  <a:moveTo>
                    <a:pt x="588" y="60"/>
                  </a:moveTo>
                  <a:lnTo>
                    <a:pt x="588" y="60"/>
                  </a:lnTo>
                  <a:cubicBezTo>
                    <a:pt x="475" y="60"/>
                    <a:pt x="362" y="80"/>
                    <a:pt x="264" y="121"/>
                  </a:cubicBezTo>
                  <a:lnTo>
                    <a:pt x="264" y="121"/>
                  </a:lnTo>
                  <a:cubicBezTo>
                    <a:pt x="100" y="191"/>
                    <a:pt x="21" y="308"/>
                    <a:pt x="63" y="420"/>
                  </a:cubicBezTo>
                  <a:lnTo>
                    <a:pt x="63" y="420"/>
                  </a:lnTo>
                  <a:cubicBezTo>
                    <a:pt x="79" y="463"/>
                    <a:pt x="111" y="503"/>
                    <a:pt x="158" y="538"/>
                  </a:cubicBezTo>
                  <a:lnTo>
                    <a:pt x="158" y="538"/>
                  </a:lnTo>
                  <a:cubicBezTo>
                    <a:pt x="336" y="672"/>
                    <a:pt x="676" y="699"/>
                    <a:pt x="914" y="598"/>
                  </a:cubicBezTo>
                  <a:lnTo>
                    <a:pt x="914" y="598"/>
                  </a:lnTo>
                  <a:cubicBezTo>
                    <a:pt x="1017" y="554"/>
                    <a:pt x="1089" y="491"/>
                    <a:pt x="1115" y="420"/>
                  </a:cubicBezTo>
                  <a:lnTo>
                    <a:pt x="1115" y="420"/>
                  </a:lnTo>
                  <a:cubicBezTo>
                    <a:pt x="1145" y="337"/>
                    <a:pt x="1111" y="250"/>
                    <a:pt x="1020" y="182"/>
                  </a:cubicBezTo>
                  <a:lnTo>
                    <a:pt x="1020" y="182"/>
                  </a:lnTo>
                  <a:cubicBezTo>
                    <a:pt x="914" y="102"/>
                    <a:pt x="752" y="60"/>
                    <a:pt x="588" y="60"/>
                  </a:cubicBezTo>
                  <a:close/>
                  <a:moveTo>
                    <a:pt x="589" y="678"/>
                  </a:moveTo>
                  <a:lnTo>
                    <a:pt x="589" y="678"/>
                  </a:lnTo>
                  <a:cubicBezTo>
                    <a:pt x="421" y="678"/>
                    <a:pt x="255" y="635"/>
                    <a:pt x="147" y="553"/>
                  </a:cubicBezTo>
                  <a:lnTo>
                    <a:pt x="147" y="553"/>
                  </a:lnTo>
                  <a:cubicBezTo>
                    <a:pt x="97" y="516"/>
                    <a:pt x="62" y="474"/>
                    <a:pt x="45" y="427"/>
                  </a:cubicBezTo>
                  <a:lnTo>
                    <a:pt x="45" y="427"/>
                  </a:lnTo>
                  <a:cubicBezTo>
                    <a:pt x="0" y="305"/>
                    <a:pt x="83" y="178"/>
                    <a:pt x="257" y="104"/>
                  </a:cubicBezTo>
                  <a:lnTo>
                    <a:pt x="257" y="104"/>
                  </a:lnTo>
                  <a:cubicBezTo>
                    <a:pt x="500" y="0"/>
                    <a:pt x="848" y="28"/>
                    <a:pt x="1031" y="166"/>
                  </a:cubicBezTo>
                  <a:lnTo>
                    <a:pt x="1031" y="166"/>
                  </a:lnTo>
                  <a:cubicBezTo>
                    <a:pt x="1130" y="240"/>
                    <a:pt x="1166" y="335"/>
                    <a:pt x="1133" y="426"/>
                  </a:cubicBezTo>
                  <a:lnTo>
                    <a:pt x="1133" y="426"/>
                  </a:lnTo>
                  <a:cubicBezTo>
                    <a:pt x="1105" y="502"/>
                    <a:pt x="1029" y="570"/>
                    <a:pt x="921" y="615"/>
                  </a:cubicBezTo>
                  <a:lnTo>
                    <a:pt x="921" y="615"/>
                  </a:lnTo>
                  <a:cubicBezTo>
                    <a:pt x="822" y="658"/>
                    <a:pt x="705" y="678"/>
                    <a:pt x="589" y="67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6" name="Google Shape;1047;p18">
              <a:extLst>
                <a:ext uri="{FF2B5EF4-FFF2-40B4-BE49-F238E27FC236}">
                  <a16:creationId xmlns:a16="http://schemas.microsoft.com/office/drawing/2014/main" id="{F7624986-072B-09D8-A13B-2AF1C9DF1D2A}"/>
                </a:ext>
              </a:extLst>
            </p:cNvPr>
            <p:cNvSpPr/>
            <p:nvPr/>
          </p:nvSpPr>
          <p:spPr>
            <a:xfrm>
              <a:off x="15610993" y="7072233"/>
              <a:ext cx="686629" cy="1186497"/>
            </a:xfrm>
            <a:custGeom>
              <a:avLst/>
              <a:gdLst/>
              <a:ahLst/>
              <a:cxnLst/>
              <a:rect l="l" t="t" r="r" b="b"/>
              <a:pathLst>
                <a:path w="551" h="953" extrusionOk="0">
                  <a:moveTo>
                    <a:pt x="297" y="952"/>
                  </a:moveTo>
                  <a:lnTo>
                    <a:pt x="297" y="952"/>
                  </a:lnTo>
                  <a:cubicBezTo>
                    <a:pt x="297" y="952"/>
                    <a:pt x="445" y="776"/>
                    <a:pt x="291" y="666"/>
                  </a:cubicBezTo>
                  <a:lnTo>
                    <a:pt x="291" y="666"/>
                  </a:lnTo>
                  <a:cubicBezTo>
                    <a:pt x="43" y="490"/>
                    <a:pt x="550" y="501"/>
                    <a:pt x="355" y="315"/>
                  </a:cubicBezTo>
                  <a:lnTo>
                    <a:pt x="355" y="315"/>
                  </a:lnTo>
                  <a:cubicBezTo>
                    <a:pt x="174" y="143"/>
                    <a:pt x="380" y="43"/>
                    <a:pt x="458" y="0"/>
                  </a:cubicBezTo>
                  <a:lnTo>
                    <a:pt x="458" y="0"/>
                  </a:lnTo>
                  <a:cubicBezTo>
                    <a:pt x="458" y="0"/>
                    <a:pt x="149" y="84"/>
                    <a:pt x="201" y="245"/>
                  </a:cubicBezTo>
                  <a:lnTo>
                    <a:pt x="201" y="245"/>
                  </a:lnTo>
                  <a:cubicBezTo>
                    <a:pt x="252" y="406"/>
                    <a:pt x="264" y="389"/>
                    <a:pt x="157" y="446"/>
                  </a:cubicBezTo>
                  <a:lnTo>
                    <a:pt x="157" y="446"/>
                  </a:lnTo>
                  <a:cubicBezTo>
                    <a:pt x="0" y="528"/>
                    <a:pt x="62" y="632"/>
                    <a:pt x="247" y="746"/>
                  </a:cubicBezTo>
                  <a:lnTo>
                    <a:pt x="247" y="746"/>
                  </a:lnTo>
                  <a:cubicBezTo>
                    <a:pt x="347" y="808"/>
                    <a:pt x="297" y="952"/>
                    <a:pt x="297" y="952"/>
                  </a:cubicBezTo>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7" name="Google Shape;1048;p18">
              <a:extLst>
                <a:ext uri="{FF2B5EF4-FFF2-40B4-BE49-F238E27FC236}">
                  <a16:creationId xmlns:a16="http://schemas.microsoft.com/office/drawing/2014/main" id="{9749AE49-D248-B0BF-1F0C-13FC917953E4}"/>
                </a:ext>
              </a:extLst>
            </p:cNvPr>
            <p:cNvSpPr/>
            <p:nvPr/>
          </p:nvSpPr>
          <p:spPr>
            <a:xfrm>
              <a:off x="13628002" y="6676735"/>
              <a:ext cx="2186231" cy="1263401"/>
            </a:xfrm>
            <a:custGeom>
              <a:avLst/>
              <a:gdLst/>
              <a:ahLst/>
              <a:cxnLst/>
              <a:rect l="l" t="t" r="r" b="b"/>
              <a:pathLst>
                <a:path w="1757" h="1016" extrusionOk="0">
                  <a:moveTo>
                    <a:pt x="455" y="1015"/>
                  </a:moveTo>
                  <a:lnTo>
                    <a:pt x="1756" y="261"/>
                  </a:lnTo>
                  <a:lnTo>
                    <a:pt x="1301" y="0"/>
                  </a:lnTo>
                  <a:lnTo>
                    <a:pt x="0" y="752"/>
                  </a:lnTo>
                  <a:lnTo>
                    <a:pt x="455" y="1015"/>
                  </a:ln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8" name="Google Shape;1049;p18">
              <a:extLst>
                <a:ext uri="{FF2B5EF4-FFF2-40B4-BE49-F238E27FC236}">
                  <a16:creationId xmlns:a16="http://schemas.microsoft.com/office/drawing/2014/main" id="{13989C21-794C-4A32-26EC-C84817FE254A}"/>
                </a:ext>
              </a:extLst>
            </p:cNvPr>
            <p:cNvSpPr/>
            <p:nvPr/>
          </p:nvSpPr>
          <p:spPr>
            <a:xfrm>
              <a:off x="12815031" y="6209823"/>
              <a:ext cx="2191728" cy="1263401"/>
            </a:xfrm>
            <a:custGeom>
              <a:avLst/>
              <a:gdLst/>
              <a:ahLst/>
              <a:cxnLst/>
              <a:rect l="l" t="t" r="r" b="b"/>
              <a:pathLst>
                <a:path w="1758" h="1016" extrusionOk="0">
                  <a:moveTo>
                    <a:pt x="456" y="1015"/>
                  </a:moveTo>
                  <a:lnTo>
                    <a:pt x="1757" y="263"/>
                  </a:lnTo>
                  <a:lnTo>
                    <a:pt x="1302" y="0"/>
                  </a:lnTo>
                  <a:lnTo>
                    <a:pt x="0" y="752"/>
                  </a:lnTo>
                  <a:lnTo>
                    <a:pt x="456" y="1015"/>
                  </a:ln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79" name="Google Shape;1050;p18">
              <a:extLst>
                <a:ext uri="{FF2B5EF4-FFF2-40B4-BE49-F238E27FC236}">
                  <a16:creationId xmlns:a16="http://schemas.microsoft.com/office/drawing/2014/main" id="{0D57CEB2-52CF-D615-A1B5-C613646B0D7D}"/>
                </a:ext>
              </a:extLst>
            </p:cNvPr>
            <p:cNvSpPr/>
            <p:nvPr/>
          </p:nvSpPr>
          <p:spPr>
            <a:xfrm>
              <a:off x="13309404" y="3968659"/>
              <a:ext cx="1439177" cy="3460620"/>
            </a:xfrm>
            <a:custGeom>
              <a:avLst/>
              <a:gdLst/>
              <a:ahLst/>
              <a:cxnLst/>
              <a:rect l="l" t="t" r="r" b="b"/>
              <a:pathLst>
                <a:path w="1157" h="2777" extrusionOk="0">
                  <a:moveTo>
                    <a:pt x="0" y="2776"/>
                  </a:moveTo>
                  <a:lnTo>
                    <a:pt x="1156" y="2110"/>
                  </a:lnTo>
                  <a:lnTo>
                    <a:pt x="1156" y="0"/>
                  </a:lnTo>
                  <a:lnTo>
                    <a:pt x="0" y="668"/>
                  </a:lnTo>
                  <a:lnTo>
                    <a:pt x="0" y="2776"/>
                  </a:lnTo>
                </a:path>
              </a:pathLst>
            </a:custGeom>
            <a:solidFill>
              <a:srgbClr val="206D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80" name="Google Shape;1051;p18">
              <a:extLst>
                <a:ext uri="{FF2B5EF4-FFF2-40B4-BE49-F238E27FC236}">
                  <a16:creationId xmlns:a16="http://schemas.microsoft.com/office/drawing/2014/main" id="{1F4C9116-1805-6302-4FAD-24ECAD47DF14}"/>
                </a:ext>
              </a:extLst>
            </p:cNvPr>
            <p:cNvSpPr/>
            <p:nvPr/>
          </p:nvSpPr>
          <p:spPr>
            <a:xfrm>
              <a:off x="13512649" y="5407839"/>
              <a:ext cx="620712" cy="2493842"/>
            </a:xfrm>
            <a:custGeom>
              <a:avLst/>
              <a:gdLst/>
              <a:ahLst/>
              <a:cxnLst/>
              <a:rect l="l" t="t" r="r" b="b"/>
              <a:pathLst>
                <a:path w="497" h="2002" extrusionOk="0">
                  <a:moveTo>
                    <a:pt x="0" y="0"/>
                  </a:moveTo>
                  <a:lnTo>
                    <a:pt x="0" y="1715"/>
                  </a:lnTo>
                  <a:lnTo>
                    <a:pt x="496" y="2001"/>
                  </a:lnTo>
                  <a:lnTo>
                    <a:pt x="496" y="286"/>
                  </a:lnTo>
                  <a:lnTo>
                    <a:pt x="0" y="0"/>
                  </a:lnTo>
                </a:path>
              </a:pathLst>
            </a:custGeom>
            <a:solidFill>
              <a:srgbClr val="093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81" name="Google Shape;1052;p18">
              <a:extLst>
                <a:ext uri="{FF2B5EF4-FFF2-40B4-BE49-F238E27FC236}">
                  <a16:creationId xmlns:a16="http://schemas.microsoft.com/office/drawing/2014/main" id="{5F9CB3EB-07DE-572A-C2CC-D8B4706EB9D7}"/>
                </a:ext>
              </a:extLst>
            </p:cNvPr>
            <p:cNvSpPr/>
            <p:nvPr/>
          </p:nvSpPr>
          <p:spPr>
            <a:xfrm>
              <a:off x="12688691" y="4441063"/>
              <a:ext cx="615221" cy="2982725"/>
            </a:xfrm>
            <a:custGeom>
              <a:avLst/>
              <a:gdLst/>
              <a:ahLst/>
              <a:cxnLst/>
              <a:rect l="l" t="t" r="r" b="b"/>
              <a:pathLst>
                <a:path w="496" h="2395" extrusionOk="0">
                  <a:moveTo>
                    <a:pt x="0" y="0"/>
                  </a:moveTo>
                  <a:lnTo>
                    <a:pt x="0" y="2108"/>
                  </a:lnTo>
                  <a:lnTo>
                    <a:pt x="495" y="2394"/>
                  </a:lnTo>
                  <a:lnTo>
                    <a:pt x="495" y="286"/>
                  </a:lnTo>
                  <a:lnTo>
                    <a:pt x="0" y="0"/>
                  </a:ln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82" name="Google Shape;1053;p18">
              <a:extLst>
                <a:ext uri="{FF2B5EF4-FFF2-40B4-BE49-F238E27FC236}">
                  <a16:creationId xmlns:a16="http://schemas.microsoft.com/office/drawing/2014/main" id="{E3E803B5-3CFA-4235-9DEA-3C7E2C935D7E}"/>
                </a:ext>
              </a:extLst>
            </p:cNvPr>
            <p:cNvSpPr/>
            <p:nvPr/>
          </p:nvSpPr>
          <p:spPr>
            <a:xfrm>
              <a:off x="12688691" y="3611615"/>
              <a:ext cx="2059889" cy="1191990"/>
            </a:xfrm>
            <a:custGeom>
              <a:avLst/>
              <a:gdLst/>
              <a:ahLst/>
              <a:cxnLst/>
              <a:rect l="l" t="t" r="r" b="b"/>
              <a:pathLst>
                <a:path w="1652" h="955" extrusionOk="0">
                  <a:moveTo>
                    <a:pt x="1206" y="30"/>
                  </a:moveTo>
                  <a:lnTo>
                    <a:pt x="1156" y="0"/>
                  </a:lnTo>
                  <a:lnTo>
                    <a:pt x="0" y="668"/>
                  </a:lnTo>
                  <a:lnTo>
                    <a:pt x="495" y="954"/>
                  </a:lnTo>
                  <a:lnTo>
                    <a:pt x="1651" y="286"/>
                  </a:lnTo>
                  <a:lnTo>
                    <a:pt x="1594" y="254"/>
                  </a:lnTo>
                  <a:lnTo>
                    <a:pt x="1206" y="30"/>
                  </a:lnTo>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83" name="Google Shape;1054;p18">
              <a:extLst>
                <a:ext uri="{FF2B5EF4-FFF2-40B4-BE49-F238E27FC236}">
                  <a16:creationId xmlns:a16="http://schemas.microsoft.com/office/drawing/2014/main" id="{6ACB9E0E-74F3-3140-21C6-7266284B8931}"/>
                </a:ext>
              </a:extLst>
            </p:cNvPr>
            <p:cNvSpPr/>
            <p:nvPr/>
          </p:nvSpPr>
          <p:spPr>
            <a:xfrm>
              <a:off x="12815031" y="3650062"/>
              <a:ext cx="1862143" cy="1076636"/>
            </a:xfrm>
            <a:custGeom>
              <a:avLst/>
              <a:gdLst/>
              <a:ahLst/>
              <a:cxnLst/>
              <a:rect l="l" t="t" r="r" b="b"/>
              <a:pathLst>
                <a:path w="1495" h="865" extrusionOk="0">
                  <a:moveTo>
                    <a:pt x="387" y="864"/>
                  </a:moveTo>
                  <a:lnTo>
                    <a:pt x="1494" y="224"/>
                  </a:lnTo>
                  <a:lnTo>
                    <a:pt x="1106" y="0"/>
                  </a:lnTo>
                  <a:lnTo>
                    <a:pt x="0" y="640"/>
                  </a:lnTo>
                  <a:lnTo>
                    <a:pt x="387" y="864"/>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84" name="Google Shape;1055;p18">
              <a:extLst>
                <a:ext uri="{FF2B5EF4-FFF2-40B4-BE49-F238E27FC236}">
                  <a16:creationId xmlns:a16="http://schemas.microsoft.com/office/drawing/2014/main" id="{DE1502FF-2698-F119-FFD6-7195CE7E72B6}"/>
                </a:ext>
              </a:extLst>
            </p:cNvPr>
            <p:cNvSpPr/>
            <p:nvPr/>
          </p:nvSpPr>
          <p:spPr>
            <a:xfrm>
              <a:off x="12924889" y="3831333"/>
              <a:ext cx="1619206" cy="773264"/>
            </a:xfrm>
            <a:custGeom>
              <a:avLst/>
              <a:gdLst/>
              <a:ahLst/>
              <a:cxnLst/>
              <a:rect l="l" t="t" r="r" b="b"/>
              <a:pathLst>
                <a:path w="1619206" h="773264" extrusionOk="0">
                  <a:moveTo>
                    <a:pt x="762864" y="384513"/>
                  </a:moveTo>
                  <a:lnTo>
                    <a:pt x="795250" y="404578"/>
                  </a:lnTo>
                  <a:lnTo>
                    <a:pt x="158731" y="773264"/>
                  </a:lnTo>
                  <a:lnTo>
                    <a:pt x="126344" y="754454"/>
                  </a:lnTo>
                  <a:close/>
                  <a:moveTo>
                    <a:pt x="1025359" y="82395"/>
                  </a:moveTo>
                  <a:lnTo>
                    <a:pt x="1058916" y="101114"/>
                  </a:lnTo>
                  <a:lnTo>
                    <a:pt x="32314" y="696368"/>
                  </a:lnTo>
                  <a:lnTo>
                    <a:pt x="0" y="677650"/>
                  </a:lnTo>
                  <a:close/>
                  <a:moveTo>
                    <a:pt x="1586820" y="0"/>
                  </a:moveTo>
                  <a:lnTo>
                    <a:pt x="1619206" y="18810"/>
                  </a:lnTo>
                  <a:lnTo>
                    <a:pt x="983932" y="388751"/>
                  </a:lnTo>
                  <a:lnTo>
                    <a:pt x="950300" y="369941"/>
                  </a:lnTo>
                  <a:close/>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85" name="Google Shape;1056;p18">
              <a:extLst>
                <a:ext uri="{FF2B5EF4-FFF2-40B4-BE49-F238E27FC236}">
                  <a16:creationId xmlns:a16="http://schemas.microsoft.com/office/drawing/2014/main" id="{16CC0ED1-A8A8-EC9A-65AA-70B40EBF85D8}"/>
                </a:ext>
              </a:extLst>
            </p:cNvPr>
            <p:cNvSpPr/>
            <p:nvPr/>
          </p:nvSpPr>
          <p:spPr>
            <a:xfrm>
              <a:off x="14127870" y="4929945"/>
              <a:ext cx="1439177" cy="2966244"/>
            </a:xfrm>
            <a:custGeom>
              <a:avLst/>
              <a:gdLst/>
              <a:ahLst/>
              <a:cxnLst/>
              <a:rect l="l" t="t" r="r" b="b"/>
              <a:pathLst>
                <a:path w="1156" h="2383" extrusionOk="0">
                  <a:moveTo>
                    <a:pt x="0" y="2382"/>
                  </a:moveTo>
                  <a:lnTo>
                    <a:pt x="1155" y="1715"/>
                  </a:lnTo>
                  <a:lnTo>
                    <a:pt x="1155" y="0"/>
                  </a:lnTo>
                  <a:lnTo>
                    <a:pt x="0" y="667"/>
                  </a:lnTo>
                  <a:lnTo>
                    <a:pt x="0" y="2382"/>
                  </a:lnTo>
                </a:path>
              </a:pathLst>
            </a:custGeom>
            <a:solidFill>
              <a:srgbClr val="0E3B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86" name="Google Shape;1057;p18">
              <a:extLst>
                <a:ext uri="{FF2B5EF4-FFF2-40B4-BE49-F238E27FC236}">
                  <a16:creationId xmlns:a16="http://schemas.microsoft.com/office/drawing/2014/main" id="{9972CE0E-128A-DEAF-1CAA-EC9C70A3EE7A}"/>
                </a:ext>
              </a:extLst>
            </p:cNvPr>
            <p:cNvSpPr/>
            <p:nvPr/>
          </p:nvSpPr>
          <p:spPr>
            <a:xfrm>
              <a:off x="13512647" y="4572894"/>
              <a:ext cx="2059889" cy="1191994"/>
            </a:xfrm>
            <a:custGeom>
              <a:avLst/>
              <a:gdLst/>
              <a:ahLst/>
              <a:cxnLst/>
              <a:rect l="l" t="t" r="r" b="b"/>
              <a:pathLst>
                <a:path w="1652" h="955" extrusionOk="0">
                  <a:moveTo>
                    <a:pt x="1156" y="0"/>
                  </a:moveTo>
                  <a:lnTo>
                    <a:pt x="0" y="668"/>
                  </a:lnTo>
                  <a:lnTo>
                    <a:pt x="496" y="954"/>
                  </a:lnTo>
                  <a:lnTo>
                    <a:pt x="1651" y="287"/>
                  </a:lnTo>
                  <a:lnTo>
                    <a:pt x="1156" y="0"/>
                  </a:lnTo>
                </a:path>
              </a:pathLst>
            </a:custGeom>
            <a:solidFill>
              <a:srgbClr val="1B5E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87" name="Google Shape;1058;p18">
              <a:extLst>
                <a:ext uri="{FF2B5EF4-FFF2-40B4-BE49-F238E27FC236}">
                  <a16:creationId xmlns:a16="http://schemas.microsoft.com/office/drawing/2014/main" id="{4702E1EE-C578-8C2B-7B49-016F3BC5A03B}"/>
                </a:ext>
              </a:extLst>
            </p:cNvPr>
            <p:cNvSpPr/>
            <p:nvPr/>
          </p:nvSpPr>
          <p:spPr>
            <a:xfrm>
              <a:off x="13638987" y="4611347"/>
              <a:ext cx="1862143" cy="1076636"/>
            </a:xfrm>
            <a:custGeom>
              <a:avLst/>
              <a:gdLst/>
              <a:ahLst/>
              <a:cxnLst/>
              <a:rect l="l" t="t" r="r" b="b"/>
              <a:pathLst>
                <a:path w="1495" h="865" extrusionOk="0">
                  <a:moveTo>
                    <a:pt x="387" y="864"/>
                  </a:moveTo>
                  <a:lnTo>
                    <a:pt x="1494" y="223"/>
                  </a:lnTo>
                  <a:lnTo>
                    <a:pt x="1107" y="0"/>
                  </a:lnTo>
                  <a:lnTo>
                    <a:pt x="0" y="640"/>
                  </a:lnTo>
                  <a:lnTo>
                    <a:pt x="387" y="864"/>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96" name="Google Shape;1059;p18">
              <a:extLst>
                <a:ext uri="{FF2B5EF4-FFF2-40B4-BE49-F238E27FC236}">
                  <a16:creationId xmlns:a16="http://schemas.microsoft.com/office/drawing/2014/main" id="{4F50C8BD-EFD0-6E62-8CAE-2DBE0149C856}"/>
                </a:ext>
              </a:extLst>
            </p:cNvPr>
            <p:cNvSpPr/>
            <p:nvPr/>
          </p:nvSpPr>
          <p:spPr>
            <a:xfrm>
              <a:off x="13743357" y="4792617"/>
              <a:ext cx="1619203" cy="778756"/>
            </a:xfrm>
            <a:custGeom>
              <a:avLst/>
              <a:gdLst/>
              <a:ahLst/>
              <a:cxnLst/>
              <a:rect l="l" t="t" r="r" b="b"/>
              <a:pathLst>
                <a:path w="1619203" h="778756" extrusionOk="0">
                  <a:moveTo>
                    <a:pt x="767107" y="390005"/>
                  </a:moveTo>
                  <a:lnTo>
                    <a:pt x="800739" y="408816"/>
                  </a:lnTo>
                  <a:lnTo>
                    <a:pt x="164220" y="778756"/>
                  </a:lnTo>
                  <a:lnTo>
                    <a:pt x="131833" y="759946"/>
                  </a:lnTo>
                  <a:close/>
                  <a:moveTo>
                    <a:pt x="1026598" y="87887"/>
                  </a:moveTo>
                  <a:lnTo>
                    <a:pt x="1058912" y="106606"/>
                  </a:lnTo>
                  <a:lnTo>
                    <a:pt x="32314" y="701860"/>
                  </a:lnTo>
                  <a:lnTo>
                    <a:pt x="0" y="681894"/>
                  </a:lnTo>
                  <a:close/>
                  <a:moveTo>
                    <a:pt x="1585633" y="0"/>
                  </a:moveTo>
                  <a:lnTo>
                    <a:pt x="1619203" y="18810"/>
                  </a:lnTo>
                  <a:lnTo>
                    <a:pt x="983864" y="388753"/>
                  </a:lnTo>
                  <a:lnTo>
                    <a:pt x="950294" y="368689"/>
                  </a:lnTo>
                  <a:close/>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97" name="Google Shape;1060;p18">
              <a:extLst>
                <a:ext uri="{FF2B5EF4-FFF2-40B4-BE49-F238E27FC236}">
                  <a16:creationId xmlns:a16="http://schemas.microsoft.com/office/drawing/2014/main" id="{9E482ACF-E513-C6AB-0815-AA964B538935}"/>
                </a:ext>
              </a:extLst>
            </p:cNvPr>
            <p:cNvSpPr/>
            <p:nvPr/>
          </p:nvSpPr>
          <p:spPr>
            <a:xfrm>
              <a:off x="16055927" y="3424852"/>
              <a:ext cx="1686367" cy="1389740"/>
            </a:xfrm>
            <a:custGeom>
              <a:avLst/>
              <a:gdLst/>
              <a:ahLst/>
              <a:cxnLst/>
              <a:rect l="l" t="t" r="r" b="b"/>
              <a:pathLst>
                <a:path w="1352" h="1115" extrusionOk="0">
                  <a:moveTo>
                    <a:pt x="0" y="980"/>
                  </a:moveTo>
                  <a:lnTo>
                    <a:pt x="0" y="980"/>
                  </a:lnTo>
                  <a:cubicBezTo>
                    <a:pt x="0" y="853"/>
                    <a:pt x="65" y="712"/>
                    <a:pt x="144" y="667"/>
                  </a:cubicBezTo>
                  <a:lnTo>
                    <a:pt x="144" y="667"/>
                  </a:lnTo>
                  <a:cubicBezTo>
                    <a:pt x="191" y="640"/>
                    <a:pt x="262" y="621"/>
                    <a:pt x="287" y="663"/>
                  </a:cubicBezTo>
                  <a:lnTo>
                    <a:pt x="287" y="663"/>
                  </a:lnTo>
                  <a:cubicBezTo>
                    <a:pt x="316" y="531"/>
                    <a:pt x="365" y="449"/>
                    <a:pt x="438" y="394"/>
                  </a:cubicBezTo>
                  <a:lnTo>
                    <a:pt x="438" y="394"/>
                  </a:lnTo>
                  <a:cubicBezTo>
                    <a:pt x="485" y="359"/>
                    <a:pt x="569" y="355"/>
                    <a:pt x="604" y="388"/>
                  </a:cubicBezTo>
                  <a:lnTo>
                    <a:pt x="604" y="388"/>
                  </a:lnTo>
                  <a:cubicBezTo>
                    <a:pt x="638" y="239"/>
                    <a:pt x="684" y="118"/>
                    <a:pt x="777" y="64"/>
                  </a:cubicBezTo>
                  <a:lnTo>
                    <a:pt x="777" y="64"/>
                  </a:lnTo>
                  <a:cubicBezTo>
                    <a:pt x="889" y="0"/>
                    <a:pt x="981" y="80"/>
                    <a:pt x="997" y="243"/>
                  </a:cubicBezTo>
                  <a:lnTo>
                    <a:pt x="997" y="243"/>
                  </a:lnTo>
                  <a:cubicBezTo>
                    <a:pt x="1005" y="237"/>
                    <a:pt x="1015" y="231"/>
                    <a:pt x="1023" y="226"/>
                  </a:cubicBezTo>
                  <a:lnTo>
                    <a:pt x="1023" y="226"/>
                  </a:lnTo>
                  <a:cubicBezTo>
                    <a:pt x="1121" y="169"/>
                    <a:pt x="1145" y="188"/>
                    <a:pt x="1260" y="254"/>
                  </a:cubicBezTo>
                  <a:lnTo>
                    <a:pt x="1260" y="254"/>
                  </a:lnTo>
                  <a:cubicBezTo>
                    <a:pt x="1308" y="282"/>
                    <a:pt x="1351" y="393"/>
                    <a:pt x="1351" y="393"/>
                  </a:cubicBezTo>
                  <a:lnTo>
                    <a:pt x="103" y="1114"/>
                  </a:lnTo>
                  <a:lnTo>
                    <a:pt x="10" y="1058"/>
                  </a:lnTo>
                  <a:lnTo>
                    <a:pt x="10" y="1058"/>
                  </a:lnTo>
                  <a:cubicBezTo>
                    <a:pt x="4" y="1036"/>
                    <a:pt x="0" y="1010"/>
                    <a:pt x="0" y="98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98" name="Google Shape;1061;p18">
              <a:extLst>
                <a:ext uri="{FF2B5EF4-FFF2-40B4-BE49-F238E27FC236}">
                  <a16:creationId xmlns:a16="http://schemas.microsoft.com/office/drawing/2014/main" id="{38119CF1-6E51-D909-AA06-8DDA6F0A6961}"/>
                </a:ext>
              </a:extLst>
            </p:cNvPr>
            <p:cNvSpPr/>
            <p:nvPr/>
          </p:nvSpPr>
          <p:spPr>
            <a:xfrm>
              <a:off x="16171284" y="3496257"/>
              <a:ext cx="1571010" cy="1318332"/>
            </a:xfrm>
            <a:custGeom>
              <a:avLst/>
              <a:gdLst/>
              <a:ahLst/>
              <a:cxnLst/>
              <a:rect l="l" t="t" r="r" b="b"/>
              <a:pathLst>
                <a:path w="1259" h="1059" extrusionOk="0">
                  <a:moveTo>
                    <a:pt x="0" y="980"/>
                  </a:moveTo>
                  <a:lnTo>
                    <a:pt x="0" y="980"/>
                  </a:lnTo>
                  <a:cubicBezTo>
                    <a:pt x="0" y="852"/>
                    <a:pt x="65" y="712"/>
                    <a:pt x="143" y="666"/>
                  </a:cubicBezTo>
                  <a:lnTo>
                    <a:pt x="143" y="666"/>
                  </a:lnTo>
                  <a:cubicBezTo>
                    <a:pt x="191" y="639"/>
                    <a:pt x="233" y="652"/>
                    <a:pt x="258" y="694"/>
                  </a:cubicBezTo>
                  <a:lnTo>
                    <a:pt x="258" y="694"/>
                  </a:lnTo>
                  <a:cubicBezTo>
                    <a:pt x="287" y="562"/>
                    <a:pt x="357" y="440"/>
                    <a:pt x="438" y="393"/>
                  </a:cubicBezTo>
                  <a:lnTo>
                    <a:pt x="438" y="393"/>
                  </a:lnTo>
                  <a:cubicBezTo>
                    <a:pt x="490" y="364"/>
                    <a:pt x="537" y="370"/>
                    <a:pt x="572" y="403"/>
                  </a:cubicBezTo>
                  <a:lnTo>
                    <a:pt x="572" y="403"/>
                  </a:lnTo>
                  <a:cubicBezTo>
                    <a:pt x="605" y="254"/>
                    <a:pt x="684" y="117"/>
                    <a:pt x="777" y="64"/>
                  </a:cubicBezTo>
                  <a:lnTo>
                    <a:pt x="777" y="64"/>
                  </a:lnTo>
                  <a:cubicBezTo>
                    <a:pt x="888" y="0"/>
                    <a:pt x="981" y="78"/>
                    <a:pt x="997" y="242"/>
                  </a:cubicBezTo>
                  <a:lnTo>
                    <a:pt x="997" y="242"/>
                  </a:lnTo>
                  <a:cubicBezTo>
                    <a:pt x="1005" y="236"/>
                    <a:pt x="1014" y="231"/>
                    <a:pt x="1023" y="225"/>
                  </a:cubicBezTo>
                  <a:lnTo>
                    <a:pt x="1023" y="225"/>
                  </a:lnTo>
                  <a:cubicBezTo>
                    <a:pt x="1150" y="152"/>
                    <a:pt x="1252" y="203"/>
                    <a:pt x="1258" y="337"/>
                  </a:cubicBezTo>
                  <a:lnTo>
                    <a:pt x="10" y="1058"/>
                  </a:lnTo>
                  <a:lnTo>
                    <a:pt x="10" y="1058"/>
                  </a:lnTo>
                  <a:cubicBezTo>
                    <a:pt x="4" y="1035"/>
                    <a:pt x="0" y="1009"/>
                    <a:pt x="0" y="98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999" name="Google Shape;1062;p18">
              <a:extLst>
                <a:ext uri="{FF2B5EF4-FFF2-40B4-BE49-F238E27FC236}">
                  <a16:creationId xmlns:a16="http://schemas.microsoft.com/office/drawing/2014/main" id="{E8C3216D-F228-F061-6E03-CBB51E04212C}"/>
                </a:ext>
              </a:extLst>
            </p:cNvPr>
            <p:cNvSpPr/>
            <p:nvPr/>
          </p:nvSpPr>
          <p:spPr>
            <a:xfrm>
              <a:off x="6635355" y="4226836"/>
              <a:ext cx="1686363" cy="1389740"/>
            </a:xfrm>
            <a:custGeom>
              <a:avLst/>
              <a:gdLst/>
              <a:ahLst/>
              <a:cxnLst/>
              <a:rect l="l" t="t" r="r" b="b"/>
              <a:pathLst>
                <a:path w="1352" h="1114" extrusionOk="0">
                  <a:moveTo>
                    <a:pt x="1351" y="981"/>
                  </a:moveTo>
                  <a:lnTo>
                    <a:pt x="1351" y="981"/>
                  </a:lnTo>
                  <a:cubicBezTo>
                    <a:pt x="1351" y="853"/>
                    <a:pt x="1287" y="713"/>
                    <a:pt x="1208" y="667"/>
                  </a:cubicBezTo>
                  <a:lnTo>
                    <a:pt x="1208" y="667"/>
                  </a:lnTo>
                  <a:cubicBezTo>
                    <a:pt x="1161" y="639"/>
                    <a:pt x="1089" y="621"/>
                    <a:pt x="1064" y="663"/>
                  </a:cubicBezTo>
                  <a:lnTo>
                    <a:pt x="1064" y="663"/>
                  </a:lnTo>
                  <a:cubicBezTo>
                    <a:pt x="1035" y="531"/>
                    <a:pt x="986" y="449"/>
                    <a:pt x="913" y="394"/>
                  </a:cubicBezTo>
                  <a:lnTo>
                    <a:pt x="913" y="394"/>
                  </a:lnTo>
                  <a:cubicBezTo>
                    <a:pt x="866" y="359"/>
                    <a:pt x="782" y="354"/>
                    <a:pt x="747" y="388"/>
                  </a:cubicBezTo>
                  <a:lnTo>
                    <a:pt x="747" y="388"/>
                  </a:lnTo>
                  <a:cubicBezTo>
                    <a:pt x="714" y="239"/>
                    <a:pt x="667" y="118"/>
                    <a:pt x="575" y="65"/>
                  </a:cubicBezTo>
                  <a:lnTo>
                    <a:pt x="575" y="65"/>
                  </a:lnTo>
                  <a:cubicBezTo>
                    <a:pt x="463" y="0"/>
                    <a:pt x="370" y="79"/>
                    <a:pt x="354" y="243"/>
                  </a:cubicBezTo>
                  <a:lnTo>
                    <a:pt x="354" y="243"/>
                  </a:lnTo>
                  <a:cubicBezTo>
                    <a:pt x="346" y="237"/>
                    <a:pt x="337" y="231"/>
                    <a:pt x="328" y="226"/>
                  </a:cubicBezTo>
                  <a:lnTo>
                    <a:pt x="328" y="226"/>
                  </a:lnTo>
                  <a:cubicBezTo>
                    <a:pt x="230" y="170"/>
                    <a:pt x="206" y="189"/>
                    <a:pt x="91" y="255"/>
                  </a:cubicBezTo>
                  <a:lnTo>
                    <a:pt x="91" y="255"/>
                  </a:lnTo>
                  <a:cubicBezTo>
                    <a:pt x="43" y="283"/>
                    <a:pt x="0" y="394"/>
                    <a:pt x="0" y="394"/>
                  </a:cubicBezTo>
                  <a:lnTo>
                    <a:pt x="1248" y="1113"/>
                  </a:lnTo>
                  <a:lnTo>
                    <a:pt x="1341" y="1058"/>
                  </a:lnTo>
                  <a:lnTo>
                    <a:pt x="1341" y="1058"/>
                  </a:lnTo>
                  <a:cubicBezTo>
                    <a:pt x="1347" y="1036"/>
                    <a:pt x="1351" y="1010"/>
                    <a:pt x="1351" y="981"/>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00" name="Google Shape;1063;p18">
              <a:extLst>
                <a:ext uri="{FF2B5EF4-FFF2-40B4-BE49-F238E27FC236}">
                  <a16:creationId xmlns:a16="http://schemas.microsoft.com/office/drawing/2014/main" id="{CCE42CEE-6638-D6D9-59EA-C36757174453}"/>
                </a:ext>
              </a:extLst>
            </p:cNvPr>
            <p:cNvSpPr/>
            <p:nvPr/>
          </p:nvSpPr>
          <p:spPr>
            <a:xfrm>
              <a:off x="6635357" y="4292749"/>
              <a:ext cx="1571010" cy="1318332"/>
            </a:xfrm>
            <a:custGeom>
              <a:avLst/>
              <a:gdLst/>
              <a:ahLst/>
              <a:cxnLst/>
              <a:rect l="l" t="t" r="r" b="b"/>
              <a:pathLst>
                <a:path w="1259" h="1059" extrusionOk="0">
                  <a:moveTo>
                    <a:pt x="1258" y="981"/>
                  </a:moveTo>
                  <a:lnTo>
                    <a:pt x="1258" y="981"/>
                  </a:lnTo>
                  <a:cubicBezTo>
                    <a:pt x="1258" y="853"/>
                    <a:pt x="1193" y="713"/>
                    <a:pt x="1115" y="667"/>
                  </a:cubicBezTo>
                  <a:lnTo>
                    <a:pt x="1115" y="667"/>
                  </a:lnTo>
                  <a:cubicBezTo>
                    <a:pt x="1067" y="640"/>
                    <a:pt x="1025" y="654"/>
                    <a:pt x="1000" y="695"/>
                  </a:cubicBezTo>
                  <a:lnTo>
                    <a:pt x="1000" y="695"/>
                  </a:lnTo>
                  <a:cubicBezTo>
                    <a:pt x="971" y="564"/>
                    <a:pt x="901" y="442"/>
                    <a:pt x="820" y="395"/>
                  </a:cubicBezTo>
                  <a:lnTo>
                    <a:pt x="820" y="395"/>
                  </a:lnTo>
                  <a:cubicBezTo>
                    <a:pt x="768" y="365"/>
                    <a:pt x="721" y="370"/>
                    <a:pt x="687" y="404"/>
                  </a:cubicBezTo>
                  <a:lnTo>
                    <a:pt x="687" y="404"/>
                  </a:lnTo>
                  <a:cubicBezTo>
                    <a:pt x="653" y="255"/>
                    <a:pt x="574" y="118"/>
                    <a:pt x="482" y="65"/>
                  </a:cubicBezTo>
                  <a:lnTo>
                    <a:pt x="482" y="65"/>
                  </a:lnTo>
                  <a:cubicBezTo>
                    <a:pt x="370" y="0"/>
                    <a:pt x="278" y="80"/>
                    <a:pt x="262" y="243"/>
                  </a:cubicBezTo>
                  <a:lnTo>
                    <a:pt x="262" y="243"/>
                  </a:lnTo>
                  <a:cubicBezTo>
                    <a:pt x="253" y="237"/>
                    <a:pt x="244" y="231"/>
                    <a:pt x="235" y="226"/>
                  </a:cubicBezTo>
                  <a:lnTo>
                    <a:pt x="235" y="226"/>
                  </a:lnTo>
                  <a:cubicBezTo>
                    <a:pt x="109" y="153"/>
                    <a:pt x="6" y="204"/>
                    <a:pt x="0" y="339"/>
                  </a:cubicBezTo>
                  <a:lnTo>
                    <a:pt x="1248" y="1058"/>
                  </a:lnTo>
                  <a:lnTo>
                    <a:pt x="1248" y="1058"/>
                  </a:lnTo>
                  <a:cubicBezTo>
                    <a:pt x="1254" y="1036"/>
                    <a:pt x="1258" y="1010"/>
                    <a:pt x="1258" y="9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01" name="Google Shape;1064;p18">
              <a:extLst>
                <a:ext uri="{FF2B5EF4-FFF2-40B4-BE49-F238E27FC236}">
                  <a16:creationId xmlns:a16="http://schemas.microsoft.com/office/drawing/2014/main" id="{0A29E3EB-F1E8-BABE-2A3F-6D01636EC6BA}"/>
                </a:ext>
              </a:extLst>
            </p:cNvPr>
            <p:cNvSpPr/>
            <p:nvPr/>
          </p:nvSpPr>
          <p:spPr>
            <a:xfrm>
              <a:off x="15358311" y="11356809"/>
              <a:ext cx="1159031" cy="258171"/>
            </a:xfrm>
            <a:custGeom>
              <a:avLst/>
              <a:gdLst/>
              <a:ahLst/>
              <a:cxnLst/>
              <a:rect l="l" t="t" r="r" b="b"/>
              <a:pathLst>
                <a:path w="931" h="207" extrusionOk="0">
                  <a:moveTo>
                    <a:pt x="712" y="176"/>
                  </a:moveTo>
                  <a:lnTo>
                    <a:pt x="712" y="176"/>
                  </a:lnTo>
                  <a:cubicBezTo>
                    <a:pt x="894" y="146"/>
                    <a:pt x="930" y="88"/>
                    <a:pt x="793" y="49"/>
                  </a:cubicBezTo>
                  <a:lnTo>
                    <a:pt x="793" y="49"/>
                  </a:lnTo>
                  <a:cubicBezTo>
                    <a:pt x="657" y="8"/>
                    <a:pt x="399" y="0"/>
                    <a:pt x="218" y="30"/>
                  </a:cubicBezTo>
                  <a:lnTo>
                    <a:pt x="218" y="30"/>
                  </a:lnTo>
                  <a:cubicBezTo>
                    <a:pt x="36" y="60"/>
                    <a:pt x="0" y="118"/>
                    <a:pt x="136" y="157"/>
                  </a:cubicBezTo>
                  <a:lnTo>
                    <a:pt x="136" y="157"/>
                  </a:lnTo>
                  <a:cubicBezTo>
                    <a:pt x="273" y="198"/>
                    <a:pt x="530" y="206"/>
                    <a:pt x="712" y="176"/>
                  </a:cubicBezTo>
                </a:path>
              </a:pathLst>
            </a:custGeom>
            <a:solidFill>
              <a:srgbClr val="368B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02" name="Google Shape;1065;p18">
              <a:extLst>
                <a:ext uri="{FF2B5EF4-FFF2-40B4-BE49-F238E27FC236}">
                  <a16:creationId xmlns:a16="http://schemas.microsoft.com/office/drawing/2014/main" id="{3920A98F-D6A6-B65B-4757-E8741A1BACBA}"/>
                </a:ext>
              </a:extLst>
            </p:cNvPr>
            <p:cNvSpPr/>
            <p:nvPr/>
          </p:nvSpPr>
          <p:spPr>
            <a:xfrm>
              <a:off x="15918604" y="11362301"/>
              <a:ext cx="252680" cy="192257"/>
            </a:xfrm>
            <a:custGeom>
              <a:avLst/>
              <a:gdLst/>
              <a:ahLst/>
              <a:cxnLst/>
              <a:rect l="l" t="t" r="r" b="b"/>
              <a:pathLst>
                <a:path w="202" h="155" extrusionOk="0">
                  <a:moveTo>
                    <a:pt x="66" y="0"/>
                  </a:moveTo>
                  <a:lnTo>
                    <a:pt x="66" y="0"/>
                  </a:lnTo>
                  <a:cubicBezTo>
                    <a:pt x="66" y="0"/>
                    <a:pt x="0" y="61"/>
                    <a:pt x="53" y="98"/>
                  </a:cubicBezTo>
                  <a:lnTo>
                    <a:pt x="53" y="98"/>
                  </a:lnTo>
                  <a:cubicBezTo>
                    <a:pt x="133" y="154"/>
                    <a:pt x="201" y="150"/>
                    <a:pt x="173" y="113"/>
                  </a:cubicBezTo>
                  <a:lnTo>
                    <a:pt x="173" y="113"/>
                  </a:lnTo>
                  <a:cubicBezTo>
                    <a:pt x="160" y="96"/>
                    <a:pt x="149" y="82"/>
                    <a:pt x="142" y="73"/>
                  </a:cubicBezTo>
                  <a:lnTo>
                    <a:pt x="142" y="73"/>
                  </a:lnTo>
                  <a:cubicBezTo>
                    <a:pt x="134" y="63"/>
                    <a:pt x="130" y="50"/>
                    <a:pt x="131" y="37"/>
                  </a:cubicBezTo>
                  <a:lnTo>
                    <a:pt x="133" y="20"/>
                  </a:lnTo>
                  <a:lnTo>
                    <a:pt x="66" y="0"/>
                  </a:lnTo>
                </a:path>
              </a:pathLst>
            </a:custGeom>
            <a:solidFill>
              <a:srgbClr val="0E3B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03" name="Google Shape;1066;p18">
              <a:extLst>
                <a:ext uri="{FF2B5EF4-FFF2-40B4-BE49-F238E27FC236}">
                  <a16:creationId xmlns:a16="http://schemas.microsoft.com/office/drawing/2014/main" id="{85175F46-5EEF-50DB-2A68-0D5E6139EFDD}"/>
                </a:ext>
              </a:extLst>
            </p:cNvPr>
            <p:cNvSpPr/>
            <p:nvPr/>
          </p:nvSpPr>
          <p:spPr>
            <a:xfrm>
              <a:off x="15226478" y="10944830"/>
              <a:ext cx="159297" cy="274652"/>
            </a:xfrm>
            <a:custGeom>
              <a:avLst/>
              <a:gdLst/>
              <a:ahLst/>
              <a:cxnLst/>
              <a:rect l="l" t="t" r="r" b="b"/>
              <a:pathLst>
                <a:path w="129" h="220" extrusionOk="0">
                  <a:moveTo>
                    <a:pt x="126" y="45"/>
                  </a:moveTo>
                  <a:lnTo>
                    <a:pt x="126" y="45"/>
                  </a:lnTo>
                  <a:cubicBezTo>
                    <a:pt x="126" y="45"/>
                    <a:pt x="48" y="0"/>
                    <a:pt x="29" y="63"/>
                  </a:cubicBezTo>
                  <a:lnTo>
                    <a:pt x="29" y="63"/>
                  </a:lnTo>
                  <a:cubicBezTo>
                    <a:pt x="0" y="155"/>
                    <a:pt x="25" y="219"/>
                    <a:pt x="52" y="181"/>
                  </a:cubicBezTo>
                  <a:lnTo>
                    <a:pt x="52" y="181"/>
                  </a:lnTo>
                  <a:cubicBezTo>
                    <a:pt x="64" y="163"/>
                    <a:pt x="73" y="149"/>
                    <a:pt x="80" y="139"/>
                  </a:cubicBezTo>
                  <a:lnTo>
                    <a:pt x="80" y="139"/>
                  </a:lnTo>
                  <a:cubicBezTo>
                    <a:pt x="87" y="128"/>
                    <a:pt x="98" y="121"/>
                    <a:pt x="110" y="118"/>
                  </a:cubicBezTo>
                  <a:lnTo>
                    <a:pt x="128" y="115"/>
                  </a:lnTo>
                  <a:lnTo>
                    <a:pt x="126" y="45"/>
                  </a:lnTo>
                </a:path>
              </a:pathLst>
            </a:custGeom>
            <a:solidFill>
              <a:srgbClr val="0E3B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04" name="Google Shape;1067;p18">
              <a:extLst>
                <a:ext uri="{FF2B5EF4-FFF2-40B4-BE49-F238E27FC236}">
                  <a16:creationId xmlns:a16="http://schemas.microsoft.com/office/drawing/2014/main" id="{AFDE2BD1-6DC3-8459-30E7-4D86A29E6BD2}"/>
                </a:ext>
              </a:extLst>
            </p:cNvPr>
            <p:cNvSpPr/>
            <p:nvPr/>
          </p:nvSpPr>
          <p:spPr>
            <a:xfrm>
              <a:off x="15352818" y="10637217"/>
              <a:ext cx="873396" cy="774522"/>
            </a:xfrm>
            <a:custGeom>
              <a:avLst/>
              <a:gdLst/>
              <a:ahLst/>
              <a:cxnLst/>
              <a:rect l="l" t="t" r="r" b="b"/>
              <a:pathLst>
                <a:path w="701" h="620" extrusionOk="0">
                  <a:moveTo>
                    <a:pt x="284" y="10"/>
                  </a:moveTo>
                  <a:lnTo>
                    <a:pt x="284" y="10"/>
                  </a:lnTo>
                  <a:cubicBezTo>
                    <a:pt x="284" y="10"/>
                    <a:pt x="283" y="139"/>
                    <a:pt x="215" y="207"/>
                  </a:cubicBezTo>
                  <a:lnTo>
                    <a:pt x="215" y="207"/>
                  </a:lnTo>
                  <a:cubicBezTo>
                    <a:pt x="147" y="273"/>
                    <a:pt x="0" y="262"/>
                    <a:pt x="0" y="262"/>
                  </a:cubicBezTo>
                  <a:lnTo>
                    <a:pt x="15" y="372"/>
                  </a:lnTo>
                  <a:lnTo>
                    <a:pt x="15" y="372"/>
                  </a:lnTo>
                  <a:cubicBezTo>
                    <a:pt x="15" y="372"/>
                    <a:pt x="293" y="433"/>
                    <a:pt x="439" y="201"/>
                  </a:cubicBezTo>
                  <a:lnTo>
                    <a:pt x="439" y="201"/>
                  </a:lnTo>
                  <a:cubicBezTo>
                    <a:pt x="439" y="201"/>
                    <a:pt x="528" y="386"/>
                    <a:pt x="504" y="583"/>
                  </a:cubicBezTo>
                  <a:lnTo>
                    <a:pt x="605" y="619"/>
                  </a:lnTo>
                  <a:lnTo>
                    <a:pt x="605" y="619"/>
                  </a:lnTo>
                  <a:cubicBezTo>
                    <a:pt x="605" y="619"/>
                    <a:pt x="700" y="220"/>
                    <a:pt x="564" y="0"/>
                  </a:cubicBezTo>
                  <a:lnTo>
                    <a:pt x="284" y="10"/>
                  </a:lnTo>
                </a:path>
              </a:pathLst>
            </a:custGeom>
            <a:solidFill>
              <a:srgbClr val="0E3B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05" name="Google Shape;1068;p18">
              <a:extLst>
                <a:ext uri="{FF2B5EF4-FFF2-40B4-BE49-F238E27FC236}">
                  <a16:creationId xmlns:a16="http://schemas.microsoft.com/office/drawing/2014/main" id="{48E3FAC5-1E98-9131-E3C9-8049B215A67B}"/>
                </a:ext>
              </a:extLst>
            </p:cNvPr>
            <p:cNvSpPr/>
            <p:nvPr/>
          </p:nvSpPr>
          <p:spPr>
            <a:xfrm>
              <a:off x="15671414" y="10219747"/>
              <a:ext cx="428458" cy="521842"/>
            </a:xfrm>
            <a:custGeom>
              <a:avLst/>
              <a:gdLst/>
              <a:ahLst/>
              <a:cxnLst/>
              <a:rect l="l" t="t" r="r" b="b"/>
              <a:pathLst>
                <a:path w="346" h="418" extrusionOk="0">
                  <a:moveTo>
                    <a:pt x="253" y="54"/>
                  </a:moveTo>
                  <a:lnTo>
                    <a:pt x="253" y="54"/>
                  </a:lnTo>
                  <a:cubicBezTo>
                    <a:pt x="236" y="24"/>
                    <a:pt x="205" y="4"/>
                    <a:pt x="170" y="3"/>
                  </a:cubicBezTo>
                  <a:lnTo>
                    <a:pt x="170" y="3"/>
                  </a:lnTo>
                  <a:cubicBezTo>
                    <a:pt x="113" y="0"/>
                    <a:pt x="36" y="15"/>
                    <a:pt x="43" y="114"/>
                  </a:cubicBezTo>
                  <a:lnTo>
                    <a:pt x="43" y="114"/>
                  </a:lnTo>
                  <a:cubicBezTo>
                    <a:pt x="56" y="289"/>
                    <a:pt x="0" y="300"/>
                    <a:pt x="19" y="337"/>
                  </a:cubicBezTo>
                  <a:lnTo>
                    <a:pt x="19" y="337"/>
                  </a:lnTo>
                  <a:cubicBezTo>
                    <a:pt x="36" y="371"/>
                    <a:pt x="139" y="417"/>
                    <a:pt x="205" y="409"/>
                  </a:cubicBezTo>
                  <a:lnTo>
                    <a:pt x="205" y="409"/>
                  </a:lnTo>
                  <a:cubicBezTo>
                    <a:pt x="345" y="392"/>
                    <a:pt x="334" y="208"/>
                    <a:pt x="253" y="54"/>
                  </a:cubicBezTo>
                </a:path>
              </a:pathLst>
            </a:custGeom>
            <a:solidFill>
              <a:srgbClr val="206D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06" name="Google Shape;1069;p18">
              <a:extLst>
                <a:ext uri="{FF2B5EF4-FFF2-40B4-BE49-F238E27FC236}">
                  <a16:creationId xmlns:a16="http://schemas.microsoft.com/office/drawing/2014/main" id="{0C8DBC1A-6278-76FF-429A-4C502157EEC0}"/>
                </a:ext>
              </a:extLst>
            </p:cNvPr>
            <p:cNvSpPr/>
            <p:nvPr/>
          </p:nvSpPr>
          <p:spPr>
            <a:xfrm>
              <a:off x="15643950" y="10263691"/>
              <a:ext cx="444936" cy="455925"/>
            </a:xfrm>
            <a:custGeom>
              <a:avLst/>
              <a:gdLst/>
              <a:ahLst/>
              <a:cxnLst/>
              <a:rect l="l" t="t" r="r" b="b"/>
              <a:pathLst>
                <a:path w="355" h="367" extrusionOk="0">
                  <a:moveTo>
                    <a:pt x="72" y="32"/>
                  </a:moveTo>
                  <a:lnTo>
                    <a:pt x="72" y="32"/>
                  </a:lnTo>
                  <a:cubicBezTo>
                    <a:pt x="72" y="32"/>
                    <a:pt x="0" y="220"/>
                    <a:pt x="124" y="301"/>
                  </a:cubicBezTo>
                  <a:lnTo>
                    <a:pt x="124" y="301"/>
                  </a:lnTo>
                  <a:cubicBezTo>
                    <a:pt x="201" y="351"/>
                    <a:pt x="329" y="366"/>
                    <a:pt x="329" y="366"/>
                  </a:cubicBezTo>
                  <a:lnTo>
                    <a:pt x="354" y="324"/>
                  </a:lnTo>
                  <a:lnTo>
                    <a:pt x="354" y="324"/>
                  </a:lnTo>
                  <a:cubicBezTo>
                    <a:pt x="354" y="324"/>
                    <a:pt x="168" y="303"/>
                    <a:pt x="179" y="134"/>
                  </a:cubicBezTo>
                  <a:lnTo>
                    <a:pt x="179" y="134"/>
                  </a:lnTo>
                  <a:cubicBezTo>
                    <a:pt x="188" y="0"/>
                    <a:pt x="72" y="32"/>
                    <a:pt x="72" y="32"/>
                  </a:cubicBez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07" name="Google Shape;1070;p18">
              <a:extLst>
                <a:ext uri="{FF2B5EF4-FFF2-40B4-BE49-F238E27FC236}">
                  <a16:creationId xmlns:a16="http://schemas.microsoft.com/office/drawing/2014/main" id="{D2788910-938C-E3CC-8CF7-116ECB499415}"/>
                </a:ext>
              </a:extLst>
            </p:cNvPr>
            <p:cNvSpPr/>
            <p:nvPr/>
          </p:nvSpPr>
          <p:spPr>
            <a:xfrm>
              <a:off x="15830713" y="10027490"/>
              <a:ext cx="192255" cy="236199"/>
            </a:xfrm>
            <a:custGeom>
              <a:avLst/>
              <a:gdLst/>
              <a:ahLst/>
              <a:cxnLst/>
              <a:rect l="l" t="t" r="r" b="b"/>
              <a:pathLst>
                <a:path w="155" h="191" extrusionOk="0">
                  <a:moveTo>
                    <a:pt x="154" y="76"/>
                  </a:moveTo>
                  <a:lnTo>
                    <a:pt x="154" y="76"/>
                  </a:lnTo>
                  <a:cubicBezTo>
                    <a:pt x="154" y="119"/>
                    <a:pt x="134" y="190"/>
                    <a:pt x="77" y="190"/>
                  </a:cubicBezTo>
                  <a:lnTo>
                    <a:pt x="77" y="190"/>
                  </a:lnTo>
                  <a:cubicBezTo>
                    <a:pt x="19" y="190"/>
                    <a:pt x="0" y="119"/>
                    <a:pt x="0" y="76"/>
                  </a:cubicBezTo>
                  <a:lnTo>
                    <a:pt x="0" y="76"/>
                  </a:lnTo>
                  <a:cubicBezTo>
                    <a:pt x="0" y="34"/>
                    <a:pt x="34" y="0"/>
                    <a:pt x="77" y="0"/>
                  </a:cubicBezTo>
                  <a:lnTo>
                    <a:pt x="77" y="0"/>
                  </a:lnTo>
                  <a:cubicBezTo>
                    <a:pt x="119" y="0"/>
                    <a:pt x="154" y="34"/>
                    <a:pt x="154" y="7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08" name="Google Shape;1071;p18">
              <a:extLst>
                <a:ext uri="{FF2B5EF4-FFF2-40B4-BE49-F238E27FC236}">
                  <a16:creationId xmlns:a16="http://schemas.microsoft.com/office/drawing/2014/main" id="{7FF0E257-A0B9-A3A7-1603-17CC042293DA}"/>
                </a:ext>
              </a:extLst>
            </p:cNvPr>
            <p:cNvSpPr/>
            <p:nvPr/>
          </p:nvSpPr>
          <p:spPr>
            <a:xfrm>
              <a:off x="15539581" y="9912137"/>
              <a:ext cx="538319" cy="362541"/>
            </a:xfrm>
            <a:custGeom>
              <a:avLst/>
              <a:gdLst/>
              <a:ahLst/>
              <a:cxnLst/>
              <a:rect l="l" t="t" r="r" b="b"/>
              <a:pathLst>
                <a:path w="433" h="291" extrusionOk="0">
                  <a:moveTo>
                    <a:pt x="240" y="185"/>
                  </a:moveTo>
                  <a:lnTo>
                    <a:pt x="240" y="185"/>
                  </a:lnTo>
                  <a:cubicBezTo>
                    <a:pt x="240" y="185"/>
                    <a:pt x="336" y="176"/>
                    <a:pt x="341" y="111"/>
                  </a:cubicBezTo>
                  <a:lnTo>
                    <a:pt x="341" y="111"/>
                  </a:lnTo>
                  <a:cubicBezTo>
                    <a:pt x="341" y="111"/>
                    <a:pt x="372" y="189"/>
                    <a:pt x="388" y="178"/>
                  </a:cubicBezTo>
                  <a:lnTo>
                    <a:pt x="388" y="178"/>
                  </a:lnTo>
                  <a:cubicBezTo>
                    <a:pt x="417" y="158"/>
                    <a:pt x="432" y="61"/>
                    <a:pt x="339" y="25"/>
                  </a:cubicBezTo>
                  <a:lnTo>
                    <a:pt x="339" y="25"/>
                  </a:lnTo>
                  <a:cubicBezTo>
                    <a:pt x="275" y="0"/>
                    <a:pt x="202" y="3"/>
                    <a:pt x="168" y="91"/>
                  </a:cubicBezTo>
                  <a:lnTo>
                    <a:pt x="168" y="91"/>
                  </a:lnTo>
                  <a:cubicBezTo>
                    <a:pt x="155" y="123"/>
                    <a:pt x="62" y="91"/>
                    <a:pt x="62" y="139"/>
                  </a:cubicBezTo>
                  <a:lnTo>
                    <a:pt x="31" y="147"/>
                  </a:lnTo>
                  <a:lnTo>
                    <a:pt x="31" y="147"/>
                  </a:lnTo>
                  <a:cubicBezTo>
                    <a:pt x="11" y="152"/>
                    <a:pt x="0" y="173"/>
                    <a:pt x="8" y="191"/>
                  </a:cubicBezTo>
                  <a:lnTo>
                    <a:pt x="8" y="191"/>
                  </a:lnTo>
                  <a:cubicBezTo>
                    <a:pt x="14" y="207"/>
                    <a:pt x="23" y="225"/>
                    <a:pt x="36" y="243"/>
                  </a:cubicBezTo>
                  <a:lnTo>
                    <a:pt x="36" y="243"/>
                  </a:lnTo>
                  <a:cubicBezTo>
                    <a:pt x="68" y="285"/>
                    <a:pt x="144" y="290"/>
                    <a:pt x="189" y="263"/>
                  </a:cubicBezTo>
                  <a:lnTo>
                    <a:pt x="189" y="263"/>
                  </a:lnTo>
                  <a:cubicBezTo>
                    <a:pt x="228" y="238"/>
                    <a:pt x="237" y="213"/>
                    <a:pt x="240" y="185"/>
                  </a:cubicBezTo>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09" name="Google Shape;1072;p18">
              <a:extLst>
                <a:ext uri="{FF2B5EF4-FFF2-40B4-BE49-F238E27FC236}">
                  <a16:creationId xmlns:a16="http://schemas.microsoft.com/office/drawing/2014/main" id="{95FE8013-790D-C110-B018-09EEE426B38A}"/>
                </a:ext>
              </a:extLst>
            </p:cNvPr>
            <p:cNvSpPr/>
            <p:nvPr/>
          </p:nvSpPr>
          <p:spPr>
            <a:xfrm>
              <a:off x="15808739" y="10104394"/>
              <a:ext cx="65917" cy="71408"/>
            </a:xfrm>
            <a:custGeom>
              <a:avLst/>
              <a:gdLst/>
              <a:ahLst/>
              <a:cxnLst/>
              <a:rect l="l" t="t" r="r" b="b"/>
              <a:pathLst>
                <a:path w="53" h="59" extrusionOk="0">
                  <a:moveTo>
                    <a:pt x="41" y="18"/>
                  </a:moveTo>
                  <a:lnTo>
                    <a:pt x="41" y="18"/>
                  </a:lnTo>
                  <a:cubicBezTo>
                    <a:pt x="50" y="30"/>
                    <a:pt x="52" y="45"/>
                    <a:pt x="44" y="52"/>
                  </a:cubicBezTo>
                  <a:lnTo>
                    <a:pt x="44" y="52"/>
                  </a:lnTo>
                  <a:cubicBezTo>
                    <a:pt x="36" y="58"/>
                    <a:pt x="21" y="54"/>
                    <a:pt x="11" y="41"/>
                  </a:cubicBezTo>
                  <a:lnTo>
                    <a:pt x="11" y="41"/>
                  </a:lnTo>
                  <a:cubicBezTo>
                    <a:pt x="1" y="28"/>
                    <a:pt x="0" y="13"/>
                    <a:pt x="8" y="6"/>
                  </a:cubicBezTo>
                  <a:lnTo>
                    <a:pt x="8" y="6"/>
                  </a:lnTo>
                  <a:cubicBezTo>
                    <a:pt x="16" y="0"/>
                    <a:pt x="31" y="5"/>
                    <a:pt x="41" y="18"/>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10" name="Google Shape;1073;p18">
              <a:extLst>
                <a:ext uri="{FF2B5EF4-FFF2-40B4-BE49-F238E27FC236}">
                  <a16:creationId xmlns:a16="http://schemas.microsoft.com/office/drawing/2014/main" id="{4CFA4818-0D99-B58B-74DC-1B47F02ABB01}"/>
                </a:ext>
              </a:extLst>
            </p:cNvPr>
            <p:cNvSpPr/>
            <p:nvPr/>
          </p:nvSpPr>
          <p:spPr>
            <a:xfrm>
              <a:off x="15874656" y="10252706"/>
              <a:ext cx="329582" cy="406485"/>
            </a:xfrm>
            <a:custGeom>
              <a:avLst/>
              <a:gdLst/>
              <a:ahLst/>
              <a:cxnLst/>
              <a:rect l="l" t="t" r="r" b="b"/>
              <a:pathLst>
                <a:path w="265" h="327" extrusionOk="0">
                  <a:moveTo>
                    <a:pt x="70" y="0"/>
                  </a:moveTo>
                  <a:lnTo>
                    <a:pt x="70" y="0"/>
                  </a:lnTo>
                  <a:cubicBezTo>
                    <a:pt x="70" y="0"/>
                    <a:pt x="143" y="22"/>
                    <a:pt x="175" y="159"/>
                  </a:cubicBezTo>
                  <a:lnTo>
                    <a:pt x="175" y="159"/>
                  </a:lnTo>
                  <a:cubicBezTo>
                    <a:pt x="195" y="246"/>
                    <a:pt x="231" y="259"/>
                    <a:pt x="264" y="278"/>
                  </a:cubicBezTo>
                  <a:lnTo>
                    <a:pt x="239" y="326"/>
                  </a:lnTo>
                  <a:lnTo>
                    <a:pt x="239" y="326"/>
                  </a:lnTo>
                  <a:cubicBezTo>
                    <a:pt x="239" y="326"/>
                    <a:pt x="0" y="276"/>
                    <a:pt x="70" y="0"/>
                  </a:cubicBezTo>
                </a:path>
              </a:pathLst>
            </a:custGeom>
            <a:solidFill>
              <a:srgbClr val="206DB5">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11" name="Google Shape;1074;p18">
              <a:extLst>
                <a:ext uri="{FF2B5EF4-FFF2-40B4-BE49-F238E27FC236}">
                  <a16:creationId xmlns:a16="http://schemas.microsoft.com/office/drawing/2014/main" id="{D05A68BD-C8B4-CECF-D9ED-D69027A4BAD0}"/>
                </a:ext>
              </a:extLst>
            </p:cNvPr>
            <p:cNvSpPr/>
            <p:nvPr/>
          </p:nvSpPr>
          <p:spPr>
            <a:xfrm>
              <a:off x="15819726" y="10021996"/>
              <a:ext cx="725082" cy="1213965"/>
            </a:xfrm>
            <a:custGeom>
              <a:avLst/>
              <a:gdLst/>
              <a:ahLst/>
              <a:cxnLst/>
              <a:rect l="l" t="t" r="r" b="b"/>
              <a:pathLst>
                <a:path w="581" h="976" extrusionOk="0">
                  <a:moveTo>
                    <a:pt x="40" y="884"/>
                  </a:moveTo>
                  <a:lnTo>
                    <a:pt x="514" y="64"/>
                  </a:lnTo>
                  <a:lnTo>
                    <a:pt x="580" y="0"/>
                  </a:lnTo>
                  <a:lnTo>
                    <a:pt x="560" y="91"/>
                  </a:lnTo>
                  <a:lnTo>
                    <a:pt x="133" y="831"/>
                  </a:lnTo>
                  <a:lnTo>
                    <a:pt x="133" y="831"/>
                  </a:lnTo>
                  <a:cubicBezTo>
                    <a:pt x="133" y="831"/>
                    <a:pt x="52" y="975"/>
                    <a:pt x="22" y="965"/>
                  </a:cubicBezTo>
                  <a:lnTo>
                    <a:pt x="22" y="965"/>
                  </a:lnTo>
                  <a:cubicBezTo>
                    <a:pt x="0" y="958"/>
                    <a:pt x="40" y="884"/>
                    <a:pt x="40" y="884"/>
                  </a:cubicBezTo>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12" name="Google Shape;1075;p18">
              <a:extLst>
                <a:ext uri="{FF2B5EF4-FFF2-40B4-BE49-F238E27FC236}">
                  <a16:creationId xmlns:a16="http://schemas.microsoft.com/office/drawing/2014/main" id="{B4D7D363-49BA-AB1B-89E0-559EC070A6F1}"/>
                </a:ext>
              </a:extLst>
            </p:cNvPr>
            <p:cNvSpPr/>
            <p:nvPr/>
          </p:nvSpPr>
          <p:spPr>
            <a:xfrm>
              <a:off x="16050434" y="10664685"/>
              <a:ext cx="148310" cy="115351"/>
            </a:xfrm>
            <a:custGeom>
              <a:avLst/>
              <a:gdLst/>
              <a:ahLst/>
              <a:cxnLst/>
              <a:rect l="l" t="t" r="r" b="b"/>
              <a:pathLst>
                <a:path w="118" h="93" extrusionOk="0">
                  <a:moveTo>
                    <a:pt x="0" y="46"/>
                  </a:moveTo>
                  <a:lnTo>
                    <a:pt x="28" y="77"/>
                  </a:lnTo>
                  <a:lnTo>
                    <a:pt x="28" y="77"/>
                  </a:lnTo>
                  <a:cubicBezTo>
                    <a:pt x="28" y="77"/>
                    <a:pt x="72" y="92"/>
                    <a:pt x="85" y="84"/>
                  </a:cubicBezTo>
                  <a:lnTo>
                    <a:pt x="85" y="84"/>
                  </a:lnTo>
                  <a:cubicBezTo>
                    <a:pt x="85" y="84"/>
                    <a:pt x="93" y="79"/>
                    <a:pt x="92" y="70"/>
                  </a:cubicBezTo>
                  <a:lnTo>
                    <a:pt x="92" y="70"/>
                  </a:lnTo>
                  <a:cubicBezTo>
                    <a:pt x="92" y="70"/>
                    <a:pt x="103" y="66"/>
                    <a:pt x="102" y="57"/>
                  </a:cubicBezTo>
                  <a:lnTo>
                    <a:pt x="102" y="57"/>
                  </a:lnTo>
                  <a:cubicBezTo>
                    <a:pt x="102" y="57"/>
                    <a:pt x="110" y="50"/>
                    <a:pt x="108" y="40"/>
                  </a:cubicBezTo>
                  <a:lnTo>
                    <a:pt x="108" y="40"/>
                  </a:lnTo>
                  <a:cubicBezTo>
                    <a:pt x="108" y="40"/>
                    <a:pt x="117" y="37"/>
                    <a:pt x="115" y="24"/>
                  </a:cubicBezTo>
                  <a:lnTo>
                    <a:pt x="101" y="27"/>
                  </a:lnTo>
                  <a:lnTo>
                    <a:pt x="62" y="20"/>
                  </a:lnTo>
                  <a:lnTo>
                    <a:pt x="62" y="20"/>
                  </a:lnTo>
                  <a:cubicBezTo>
                    <a:pt x="62" y="20"/>
                    <a:pt x="51" y="0"/>
                    <a:pt x="25" y="4"/>
                  </a:cubicBezTo>
                  <a:lnTo>
                    <a:pt x="0" y="46"/>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13" name="Google Shape;1076;p18">
              <a:extLst>
                <a:ext uri="{FF2B5EF4-FFF2-40B4-BE49-F238E27FC236}">
                  <a16:creationId xmlns:a16="http://schemas.microsoft.com/office/drawing/2014/main" id="{C6B4586B-153B-F0ED-C847-A304BF53146F}"/>
                </a:ext>
              </a:extLst>
            </p:cNvPr>
            <p:cNvSpPr/>
            <p:nvPr/>
          </p:nvSpPr>
          <p:spPr>
            <a:xfrm>
              <a:off x="16198744" y="10598768"/>
              <a:ext cx="65917" cy="82395"/>
            </a:xfrm>
            <a:custGeom>
              <a:avLst/>
              <a:gdLst/>
              <a:ahLst/>
              <a:cxnLst/>
              <a:rect l="l" t="t" r="r" b="b"/>
              <a:pathLst>
                <a:path w="52" h="68" extrusionOk="0">
                  <a:moveTo>
                    <a:pt x="42" y="4"/>
                  </a:moveTo>
                  <a:lnTo>
                    <a:pt x="42" y="4"/>
                  </a:lnTo>
                  <a:cubicBezTo>
                    <a:pt x="37" y="2"/>
                    <a:pt x="32" y="0"/>
                    <a:pt x="29" y="7"/>
                  </a:cubicBezTo>
                  <a:lnTo>
                    <a:pt x="29" y="7"/>
                  </a:lnTo>
                  <a:cubicBezTo>
                    <a:pt x="27" y="10"/>
                    <a:pt x="27" y="13"/>
                    <a:pt x="27" y="16"/>
                  </a:cubicBezTo>
                  <a:lnTo>
                    <a:pt x="27" y="16"/>
                  </a:lnTo>
                  <a:cubicBezTo>
                    <a:pt x="25" y="17"/>
                    <a:pt x="22" y="20"/>
                    <a:pt x="20" y="24"/>
                  </a:cubicBezTo>
                  <a:lnTo>
                    <a:pt x="20" y="24"/>
                  </a:lnTo>
                  <a:cubicBezTo>
                    <a:pt x="19" y="26"/>
                    <a:pt x="19" y="28"/>
                    <a:pt x="19" y="31"/>
                  </a:cubicBezTo>
                  <a:lnTo>
                    <a:pt x="19" y="31"/>
                  </a:lnTo>
                  <a:cubicBezTo>
                    <a:pt x="16" y="33"/>
                    <a:pt x="13" y="35"/>
                    <a:pt x="12" y="39"/>
                  </a:cubicBezTo>
                  <a:lnTo>
                    <a:pt x="12" y="39"/>
                  </a:lnTo>
                  <a:cubicBezTo>
                    <a:pt x="10" y="42"/>
                    <a:pt x="10" y="44"/>
                    <a:pt x="10" y="47"/>
                  </a:cubicBezTo>
                  <a:lnTo>
                    <a:pt x="10" y="47"/>
                  </a:lnTo>
                  <a:cubicBezTo>
                    <a:pt x="7" y="48"/>
                    <a:pt x="5" y="50"/>
                    <a:pt x="3" y="54"/>
                  </a:cubicBezTo>
                  <a:lnTo>
                    <a:pt x="3" y="54"/>
                  </a:lnTo>
                  <a:cubicBezTo>
                    <a:pt x="0" y="61"/>
                    <a:pt x="5" y="63"/>
                    <a:pt x="10" y="65"/>
                  </a:cubicBezTo>
                  <a:lnTo>
                    <a:pt x="10" y="65"/>
                  </a:lnTo>
                  <a:cubicBezTo>
                    <a:pt x="15" y="67"/>
                    <a:pt x="22" y="67"/>
                    <a:pt x="24" y="64"/>
                  </a:cubicBezTo>
                  <a:lnTo>
                    <a:pt x="24" y="64"/>
                  </a:lnTo>
                  <a:cubicBezTo>
                    <a:pt x="24" y="61"/>
                    <a:pt x="24" y="58"/>
                    <a:pt x="24" y="55"/>
                  </a:cubicBezTo>
                  <a:lnTo>
                    <a:pt x="24" y="55"/>
                  </a:lnTo>
                  <a:cubicBezTo>
                    <a:pt x="27" y="54"/>
                    <a:pt x="30" y="52"/>
                    <a:pt x="32" y="49"/>
                  </a:cubicBezTo>
                  <a:lnTo>
                    <a:pt x="32" y="49"/>
                  </a:lnTo>
                  <a:cubicBezTo>
                    <a:pt x="33" y="45"/>
                    <a:pt x="33" y="43"/>
                    <a:pt x="32" y="39"/>
                  </a:cubicBezTo>
                  <a:lnTo>
                    <a:pt x="32" y="39"/>
                  </a:lnTo>
                  <a:cubicBezTo>
                    <a:pt x="36" y="39"/>
                    <a:pt x="40" y="36"/>
                    <a:pt x="41" y="33"/>
                  </a:cubicBezTo>
                  <a:lnTo>
                    <a:pt x="41" y="33"/>
                  </a:lnTo>
                  <a:cubicBezTo>
                    <a:pt x="43" y="30"/>
                    <a:pt x="43" y="26"/>
                    <a:pt x="41" y="23"/>
                  </a:cubicBezTo>
                  <a:lnTo>
                    <a:pt x="41" y="23"/>
                  </a:lnTo>
                  <a:cubicBezTo>
                    <a:pt x="44" y="22"/>
                    <a:pt x="48" y="21"/>
                    <a:pt x="49" y="18"/>
                  </a:cubicBezTo>
                  <a:lnTo>
                    <a:pt x="49" y="18"/>
                  </a:lnTo>
                  <a:cubicBezTo>
                    <a:pt x="51" y="14"/>
                    <a:pt x="47" y="7"/>
                    <a:pt x="42" y="4"/>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14" name="Google Shape;1077;p18">
              <a:extLst>
                <a:ext uri="{FF2B5EF4-FFF2-40B4-BE49-F238E27FC236}">
                  <a16:creationId xmlns:a16="http://schemas.microsoft.com/office/drawing/2014/main" id="{D6FB1FB6-5874-8BDE-7FB1-68B35E9345CD}"/>
                </a:ext>
              </a:extLst>
            </p:cNvPr>
            <p:cNvSpPr/>
            <p:nvPr/>
          </p:nvSpPr>
          <p:spPr>
            <a:xfrm>
              <a:off x="13562085" y="5852777"/>
              <a:ext cx="186763" cy="181269"/>
            </a:xfrm>
            <a:custGeom>
              <a:avLst/>
              <a:gdLst/>
              <a:ahLst/>
              <a:cxnLst/>
              <a:rect l="l" t="t" r="r" b="b"/>
              <a:pathLst>
                <a:path w="151" h="144" extrusionOk="0">
                  <a:moveTo>
                    <a:pt x="60" y="9"/>
                  </a:moveTo>
                  <a:lnTo>
                    <a:pt x="60" y="9"/>
                  </a:lnTo>
                  <a:cubicBezTo>
                    <a:pt x="60" y="9"/>
                    <a:pt x="29" y="96"/>
                    <a:pt x="15" y="117"/>
                  </a:cubicBezTo>
                  <a:lnTo>
                    <a:pt x="15" y="117"/>
                  </a:lnTo>
                  <a:cubicBezTo>
                    <a:pt x="0" y="139"/>
                    <a:pt x="72" y="143"/>
                    <a:pt x="113" y="73"/>
                  </a:cubicBezTo>
                  <a:lnTo>
                    <a:pt x="113" y="73"/>
                  </a:lnTo>
                  <a:cubicBezTo>
                    <a:pt x="113" y="73"/>
                    <a:pt x="150" y="64"/>
                    <a:pt x="139" y="37"/>
                  </a:cubicBezTo>
                  <a:lnTo>
                    <a:pt x="127" y="0"/>
                  </a:lnTo>
                  <a:lnTo>
                    <a:pt x="60" y="9"/>
                  </a:ln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15" name="Google Shape;1078;p18">
              <a:extLst>
                <a:ext uri="{FF2B5EF4-FFF2-40B4-BE49-F238E27FC236}">
                  <a16:creationId xmlns:a16="http://schemas.microsoft.com/office/drawing/2014/main" id="{F3D56F64-E053-7372-F331-C8BA9CAA0BFC}"/>
                </a:ext>
              </a:extLst>
            </p:cNvPr>
            <p:cNvSpPr/>
            <p:nvPr/>
          </p:nvSpPr>
          <p:spPr>
            <a:xfrm>
              <a:off x="13897160" y="5940664"/>
              <a:ext cx="175778" cy="192255"/>
            </a:xfrm>
            <a:custGeom>
              <a:avLst/>
              <a:gdLst/>
              <a:ahLst/>
              <a:cxnLst/>
              <a:rect l="l" t="t" r="r" b="b"/>
              <a:pathLst>
                <a:path w="142" h="153" extrusionOk="0">
                  <a:moveTo>
                    <a:pt x="45" y="15"/>
                  </a:moveTo>
                  <a:lnTo>
                    <a:pt x="45" y="15"/>
                  </a:lnTo>
                  <a:cubicBezTo>
                    <a:pt x="45" y="15"/>
                    <a:pt x="23" y="105"/>
                    <a:pt x="12" y="128"/>
                  </a:cubicBezTo>
                  <a:lnTo>
                    <a:pt x="12" y="128"/>
                  </a:lnTo>
                  <a:cubicBezTo>
                    <a:pt x="0" y="152"/>
                    <a:pt x="71" y="147"/>
                    <a:pt x="105" y="75"/>
                  </a:cubicBezTo>
                  <a:lnTo>
                    <a:pt x="105" y="75"/>
                  </a:lnTo>
                  <a:cubicBezTo>
                    <a:pt x="105" y="75"/>
                    <a:pt x="141" y="62"/>
                    <a:pt x="127" y="35"/>
                  </a:cubicBezTo>
                  <a:lnTo>
                    <a:pt x="111" y="0"/>
                  </a:lnTo>
                  <a:lnTo>
                    <a:pt x="45" y="15"/>
                  </a:ln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16" name="Google Shape;1079;p18">
              <a:extLst>
                <a:ext uri="{FF2B5EF4-FFF2-40B4-BE49-F238E27FC236}">
                  <a16:creationId xmlns:a16="http://schemas.microsoft.com/office/drawing/2014/main" id="{4FE2DBCE-4D0E-7C9A-8906-CF80B4A62FA1}"/>
                </a:ext>
              </a:extLst>
            </p:cNvPr>
            <p:cNvSpPr/>
            <p:nvPr/>
          </p:nvSpPr>
          <p:spPr>
            <a:xfrm>
              <a:off x="13595043" y="5352907"/>
              <a:ext cx="626206" cy="659165"/>
            </a:xfrm>
            <a:custGeom>
              <a:avLst/>
              <a:gdLst/>
              <a:ahLst/>
              <a:cxnLst/>
              <a:rect l="l" t="t" r="r" b="b"/>
              <a:pathLst>
                <a:path w="503" h="531" extrusionOk="0">
                  <a:moveTo>
                    <a:pt x="425" y="32"/>
                  </a:moveTo>
                  <a:lnTo>
                    <a:pt x="425" y="32"/>
                  </a:lnTo>
                  <a:cubicBezTo>
                    <a:pt x="425" y="32"/>
                    <a:pt x="502" y="156"/>
                    <a:pt x="350" y="231"/>
                  </a:cubicBezTo>
                  <a:lnTo>
                    <a:pt x="301" y="258"/>
                  </a:lnTo>
                  <a:lnTo>
                    <a:pt x="370" y="473"/>
                  </a:lnTo>
                  <a:lnTo>
                    <a:pt x="370" y="473"/>
                  </a:lnTo>
                  <a:cubicBezTo>
                    <a:pt x="370" y="473"/>
                    <a:pt x="346" y="530"/>
                    <a:pt x="273" y="522"/>
                  </a:cubicBezTo>
                  <a:lnTo>
                    <a:pt x="175" y="254"/>
                  </a:lnTo>
                  <a:lnTo>
                    <a:pt x="175" y="254"/>
                  </a:lnTo>
                  <a:cubicBezTo>
                    <a:pt x="164" y="225"/>
                    <a:pt x="167" y="192"/>
                    <a:pt x="185" y="167"/>
                  </a:cubicBezTo>
                  <a:lnTo>
                    <a:pt x="197" y="145"/>
                  </a:lnTo>
                  <a:lnTo>
                    <a:pt x="127" y="193"/>
                  </a:lnTo>
                  <a:lnTo>
                    <a:pt x="125" y="423"/>
                  </a:lnTo>
                  <a:lnTo>
                    <a:pt x="125" y="423"/>
                  </a:lnTo>
                  <a:cubicBezTo>
                    <a:pt x="125" y="423"/>
                    <a:pt x="51" y="455"/>
                    <a:pt x="2" y="422"/>
                  </a:cubicBezTo>
                  <a:lnTo>
                    <a:pt x="1" y="187"/>
                  </a:lnTo>
                  <a:lnTo>
                    <a:pt x="1" y="187"/>
                  </a:lnTo>
                  <a:cubicBezTo>
                    <a:pt x="0" y="123"/>
                    <a:pt x="34" y="63"/>
                    <a:pt x="88" y="28"/>
                  </a:cubicBezTo>
                  <a:lnTo>
                    <a:pt x="134" y="0"/>
                  </a:lnTo>
                  <a:lnTo>
                    <a:pt x="425" y="32"/>
                  </a:lnTo>
                </a:path>
              </a:pathLst>
            </a:custGeom>
            <a:solidFill>
              <a:srgbClr val="206D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17" name="Google Shape;1080;p18">
              <a:extLst>
                <a:ext uri="{FF2B5EF4-FFF2-40B4-BE49-F238E27FC236}">
                  <a16:creationId xmlns:a16="http://schemas.microsoft.com/office/drawing/2014/main" id="{97075D53-8B07-8A6C-2D91-46F574046A1F}"/>
                </a:ext>
              </a:extLst>
            </p:cNvPr>
            <p:cNvSpPr/>
            <p:nvPr/>
          </p:nvSpPr>
          <p:spPr>
            <a:xfrm>
              <a:off x="13699412" y="5380375"/>
              <a:ext cx="131833" cy="120848"/>
            </a:xfrm>
            <a:custGeom>
              <a:avLst/>
              <a:gdLst/>
              <a:ahLst/>
              <a:cxnLst/>
              <a:rect l="l" t="t" r="r" b="b"/>
              <a:pathLst>
                <a:path w="104" h="97" extrusionOk="0">
                  <a:moveTo>
                    <a:pt x="0" y="9"/>
                  </a:moveTo>
                  <a:lnTo>
                    <a:pt x="2" y="42"/>
                  </a:lnTo>
                  <a:lnTo>
                    <a:pt x="2" y="42"/>
                  </a:lnTo>
                  <a:cubicBezTo>
                    <a:pt x="2" y="46"/>
                    <a:pt x="3" y="50"/>
                    <a:pt x="5" y="54"/>
                  </a:cubicBezTo>
                  <a:lnTo>
                    <a:pt x="5" y="54"/>
                  </a:lnTo>
                  <a:cubicBezTo>
                    <a:pt x="12" y="67"/>
                    <a:pt x="33" y="96"/>
                    <a:pt x="70" y="81"/>
                  </a:cubicBezTo>
                  <a:lnTo>
                    <a:pt x="70" y="81"/>
                  </a:lnTo>
                  <a:cubicBezTo>
                    <a:pt x="103" y="67"/>
                    <a:pt x="99" y="50"/>
                    <a:pt x="92" y="41"/>
                  </a:cubicBezTo>
                  <a:lnTo>
                    <a:pt x="92" y="41"/>
                  </a:lnTo>
                  <a:cubicBezTo>
                    <a:pt x="89" y="36"/>
                    <a:pt x="83" y="32"/>
                    <a:pt x="78" y="31"/>
                  </a:cubicBezTo>
                  <a:lnTo>
                    <a:pt x="66" y="29"/>
                  </a:lnTo>
                  <a:lnTo>
                    <a:pt x="64" y="17"/>
                  </a:lnTo>
                  <a:lnTo>
                    <a:pt x="52" y="0"/>
                  </a:lnTo>
                  <a:lnTo>
                    <a:pt x="0" y="9"/>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18" name="Google Shape;1081;p18">
              <a:extLst>
                <a:ext uri="{FF2B5EF4-FFF2-40B4-BE49-F238E27FC236}">
                  <a16:creationId xmlns:a16="http://schemas.microsoft.com/office/drawing/2014/main" id="{8EADD39D-7925-0231-CF39-805554EDE99D}"/>
                </a:ext>
              </a:extLst>
            </p:cNvPr>
            <p:cNvSpPr/>
            <p:nvPr/>
          </p:nvSpPr>
          <p:spPr>
            <a:xfrm>
              <a:off x="13677440" y="4995862"/>
              <a:ext cx="153804" cy="406485"/>
            </a:xfrm>
            <a:custGeom>
              <a:avLst/>
              <a:gdLst/>
              <a:ahLst/>
              <a:cxnLst/>
              <a:rect l="l" t="t" r="r" b="b"/>
              <a:pathLst>
                <a:path w="122" h="328" extrusionOk="0">
                  <a:moveTo>
                    <a:pt x="121" y="0"/>
                  </a:moveTo>
                  <a:lnTo>
                    <a:pt x="121" y="0"/>
                  </a:lnTo>
                  <a:cubicBezTo>
                    <a:pt x="121" y="0"/>
                    <a:pt x="51" y="25"/>
                    <a:pt x="23" y="123"/>
                  </a:cubicBezTo>
                  <a:lnTo>
                    <a:pt x="23" y="123"/>
                  </a:lnTo>
                  <a:cubicBezTo>
                    <a:pt x="5" y="191"/>
                    <a:pt x="0" y="240"/>
                    <a:pt x="16" y="327"/>
                  </a:cubicBezTo>
                  <a:lnTo>
                    <a:pt x="84" y="315"/>
                  </a:lnTo>
                  <a:lnTo>
                    <a:pt x="84" y="192"/>
                  </a:lnTo>
                  <a:lnTo>
                    <a:pt x="121" y="0"/>
                  </a:lnTo>
                </a:path>
              </a:pathLst>
            </a:custGeom>
            <a:solidFill>
              <a:srgbClr val="65A8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19" name="Google Shape;1082;p18">
              <a:extLst>
                <a:ext uri="{FF2B5EF4-FFF2-40B4-BE49-F238E27FC236}">
                  <a16:creationId xmlns:a16="http://schemas.microsoft.com/office/drawing/2014/main" id="{F87E82E8-7CF5-609F-2C2C-349F8E4EE061}"/>
                </a:ext>
              </a:extLst>
            </p:cNvPr>
            <p:cNvSpPr/>
            <p:nvPr/>
          </p:nvSpPr>
          <p:spPr>
            <a:xfrm>
              <a:off x="13737863" y="4957409"/>
              <a:ext cx="433953" cy="472402"/>
            </a:xfrm>
            <a:custGeom>
              <a:avLst/>
              <a:gdLst/>
              <a:ahLst/>
              <a:cxnLst/>
              <a:rect l="l" t="t" r="r" b="b"/>
              <a:pathLst>
                <a:path w="348" h="381" extrusionOk="0">
                  <a:moveTo>
                    <a:pt x="328" y="227"/>
                  </a:moveTo>
                  <a:lnTo>
                    <a:pt x="328" y="227"/>
                  </a:lnTo>
                  <a:cubicBezTo>
                    <a:pt x="328" y="337"/>
                    <a:pt x="347" y="380"/>
                    <a:pt x="172" y="380"/>
                  </a:cubicBezTo>
                  <a:lnTo>
                    <a:pt x="172" y="380"/>
                  </a:lnTo>
                  <a:cubicBezTo>
                    <a:pt x="48" y="380"/>
                    <a:pt x="0" y="360"/>
                    <a:pt x="22" y="317"/>
                  </a:cubicBezTo>
                  <a:lnTo>
                    <a:pt x="22" y="317"/>
                  </a:lnTo>
                  <a:cubicBezTo>
                    <a:pt x="31" y="298"/>
                    <a:pt x="31" y="242"/>
                    <a:pt x="31" y="210"/>
                  </a:cubicBezTo>
                  <a:lnTo>
                    <a:pt x="31" y="210"/>
                  </a:lnTo>
                  <a:cubicBezTo>
                    <a:pt x="31" y="100"/>
                    <a:pt x="32" y="0"/>
                    <a:pt x="174" y="0"/>
                  </a:cubicBezTo>
                  <a:lnTo>
                    <a:pt x="174" y="0"/>
                  </a:lnTo>
                  <a:cubicBezTo>
                    <a:pt x="317" y="0"/>
                    <a:pt x="328" y="116"/>
                    <a:pt x="328" y="227"/>
                  </a:cubicBezTo>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20" name="Google Shape;1083;p18">
              <a:extLst>
                <a:ext uri="{FF2B5EF4-FFF2-40B4-BE49-F238E27FC236}">
                  <a16:creationId xmlns:a16="http://schemas.microsoft.com/office/drawing/2014/main" id="{571876A0-B433-8791-BFEA-A3700A99F69F}"/>
                </a:ext>
              </a:extLst>
            </p:cNvPr>
            <p:cNvSpPr/>
            <p:nvPr/>
          </p:nvSpPr>
          <p:spPr>
            <a:xfrm>
              <a:off x="13803778" y="4710225"/>
              <a:ext cx="230708" cy="291129"/>
            </a:xfrm>
            <a:custGeom>
              <a:avLst/>
              <a:gdLst/>
              <a:ahLst/>
              <a:cxnLst/>
              <a:rect l="l" t="t" r="r" b="b"/>
              <a:pathLst>
                <a:path w="185" h="232" extrusionOk="0">
                  <a:moveTo>
                    <a:pt x="184" y="115"/>
                  </a:moveTo>
                  <a:lnTo>
                    <a:pt x="184" y="115"/>
                  </a:lnTo>
                  <a:cubicBezTo>
                    <a:pt x="184" y="179"/>
                    <a:pt x="143" y="231"/>
                    <a:pt x="92" y="231"/>
                  </a:cubicBezTo>
                  <a:lnTo>
                    <a:pt x="92" y="231"/>
                  </a:lnTo>
                  <a:cubicBezTo>
                    <a:pt x="41" y="231"/>
                    <a:pt x="0" y="179"/>
                    <a:pt x="0" y="115"/>
                  </a:cubicBezTo>
                  <a:lnTo>
                    <a:pt x="0" y="115"/>
                  </a:lnTo>
                  <a:cubicBezTo>
                    <a:pt x="0" y="52"/>
                    <a:pt x="41" y="0"/>
                    <a:pt x="92" y="0"/>
                  </a:cubicBezTo>
                  <a:lnTo>
                    <a:pt x="92" y="0"/>
                  </a:lnTo>
                  <a:cubicBezTo>
                    <a:pt x="143" y="0"/>
                    <a:pt x="184" y="52"/>
                    <a:pt x="184" y="11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21" name="Google Shape;1084;p18">
              <a:extLst>
                <a:ext uri="{FF2B5EF4-FFF2-40B4-BE49-F238E27FC236}">
                  <a16:creationId xmlns:a16="http://schemas.microsoft.com/office/drawing/2014/main" id="{28EE1A06-319E-50C2-98E3-117A5D6291B9}"/>
                </a:ext>
              </a:extLst>
            </p:cNvPr>
            <p:cNvSpPr/>
            <p:nvPr/>
          </p:nvSpPr>
          <p:spPr>
            <a:xfrm>
              <a:off x="13737861" y="4655291"/>
              <a:ext cx="357051" cy="263667"/>
            </a:xfrm>
            <a:custGeom>
              <a:avLst/>
              <a:gdLst/>
              <a:ahLst/>
              <a:cxnLst/>
              <a:rect l="l" t="t" r="r" b="b"/>
              <a:pathLst>
                <a:path w="288" h="212" extrusionOk="0">
                  <a:moveTo>
                    <a:pt x="140" y="32"/>
                  </a:moveTo>
                  <a:lnTo>
                    <a:pt x="140" y="32"/>
                  </a:lnTo>
                  <a:cubicBezTo>
                    <a:pt x="140" y="32"/>
                    <a:pt x="104" y="7"/>
                    <a:pt x="68" y="46"/>
                  </a:cubicBezTo>
                  <a:lnTo>
                    <a:pt x="68" y="46"/>
                  </a:lnTo>
                  <a:cubicBezTo>
                    <a:pt x="57" y="57"/>
                    <a:pt x="43" y="65"/>
                    <a:pt x="28" y="68"/>
                  </a:cubicBezTo>
                  <a:lnTo>
                    <a:pt x="28" y="68"/>
                  </a:lnTo>
                  <a:cubicBezTo>
                    <a:pt x="24" y="69"/>
                    <a:pt x="19" y="70"/>
                    <a:pt x="14" y="70"/>
                  </a:cubicBezTo>
                  <a:lnTo>
                    <a:pt x="14" y="70"/>
                  </a:lnTo>
                  <a:cubicBezTo>
                    <a:pt x="14" y="70"/>
                    <a:pt x="17" y="84"/>
                    <a:pt x="33" y="95"/>
                  </a:cubicBezTo>
                  <a:lnTo>
                    <a:pt x="0" y="131"/>
                  </a:lnTo>
                  <a:lnTo>
                    <a:pt x="0" y="131"/>
                  </a:lnTo>
                  <a:cubicBezTo>
                    <a:pt x="0" y="131"/>
                    <a:pt x="9" y="146"/>
                    <a:pt x="32" y="141"/>
                  </a:cubicBezTo>
                  <a:lnTo>
                    <a:pt x="32" y="141"/>
                  </a:lnTo>
                  <a:cubicBezTo>
                    <a:pt x="32" y="141"/>
                    <a:pt x="44" y="182"/>
                    <a:pt x="55" y="187"/>
                  </a:cubicBezTo>
                  <a:lnTo>
                    <a:pt x="82" y="138"/>
                  </a:lnTo>
                  <a:lnTo>
                    <a:pt x="82" y="138"/>
                  </a:lnTo>
                  <a:cubicBezTo>
                    <a:pt x="82" y="138"/>
                    <a:pt x="99" y="169"/>
                    <a:pt x="108" y="176"/>
                  </a:cubicBezTo>
                  <a:lnTo>
                    <a:pt x="108" y="176"/>
                  </a:lnTo>
                  <a:cubicBezTo>
                    <a:pt x="108" y="176"/>
                    <a:pt x="137" y="160"/>
                    <a:pt x="141" y="138"/>
                  </a:cubicBezTo>
                  <a:lnTo>
                    <a:pt x="141" y="138"/>
                  </a:lnTo>
                  <a:cubicBezTo>
                    <a:pt x="141" y="138"/>
                    <a:pt x="154" y="159"/>
                    <a:pt x="162" y="165"/>
                  </a:cubicBezTo>
                  <a:lnTo>
                    <a:pt x="162" y="165"/>
                  </a:lnTo>
                  <a:cubicBezTo>
                    <a:pt x="162" y="165"/>
                    <a:pt x="189" y="165"/>
                    <a:pt x="197" y="150"/>
                  </a:cubicBezTo>
                  <a:lnTo>
                    <a:pt x="197" y="150"/>
                  </a:lnTo>
                  <a:cubicBezTo>
                    <a:pt x="197" y="150"/>
                    <a:pt x="187" y="176"/>
                    <a:pt x="203" y="193"/>
                  </a:cubicBezTo>
                  <a:lnTo>
                    <a:pt x="222" y="178"/>
                  </a:lnTo>
                  <a:lnTo>
                    <a:pt x="222" y="178"/>
                  </a:lnTo>
                  <a:cubicBezTo>
                    <a:pt x="222" y="178"/>
                    <a:pt x="223" y="210"/>
                    <a:pt x="246" y="211"/>
                  </a:cubicBezTo>
                  <a:lnTo>
                    <a:pt x="246" y="211"/>
                  </a:lnTo>
                  <a:cubicBezTo>
                    <a:pt x="246" y="211"/>
                    <a:pt x="269" y="158"/>
                    <a:pt x="252" y="121"/>
                  </a:cubicBezTo>
                  <a:lnTo>
                    <a:pt x="252" y="121"/>
                  </a:lnTo>
                  <a:cubicBezTo>
                    <a:pt x="252" y="121"/>
                    <a:pt x="278" y="121"/>
                    <a:pt x="287" y="116"/>
                  </a:cubicBezTo>
                  <a:lnTo>
                    <a:pt x="287" y="116"/>
                  </a:lnTo>
                  <a:cubicBezTo>
                    <a:pt x="287" y="116"/>
                    <a:pt x="258" y="83"/>
                    <a:pt x="241" y="53"/>
                  </a:cubicBezTo>
                  <a:lnTo>
                    <a:pt x="241" y="53"/>
                  </a:lnTo>
                  <a:cubicBezTo>
                    <a:pt x="217" y="9"/>
                    <a:pt x="169" y="0"/>
                    <a:pt x="140" y="32"/>
                  </a:cubicBezTo>
                </a:path>
              </a:pathLst>
            </a:custGeom>
            <a:solidFill>
              <a:srgbClr val="0E3B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22" name="Google Shape;1085;p18">
              <a:extLst>
                <a:ext uri="{FF2B5EF4-FFF2-40B4-BE49-F238E27FC236}">
                  <a16:creationId xmlns:a16="http://schemas.microsoft.com/office/drawing/2014/main" id="{57DF4459-AC1F-4472-33E1-906D172A925A}"/>
                </a:ext>
              </a:extLst>
            </p:cNvPr>
            <p:cNvSpPr/>
            <p:nvPr/>
          </p:nvSpPr>
          <p:spPr>
            <a:xfrm>
              <a:off x="13754342" y="5418824"/>
              <a:ext cx="142819" cy="87889"/>
            </a:xfrm>
            <a:custGeom>
              <a:avLst/>
              <a:gdLst/>
              <a:ahLst/>
              <a:cxnLst/>
              <a:rect l="l" t="t" r="r" b="b"/>
              <a:pathLst>
                <a:path w="113" h="70" extrusionOk="0">
                  <a:moveTo>
                    <a:pt x="92" y="0"/>
                  </a:moveTo>
                  <a:lnTo>
                    <a:pt x="75" y="4"/>
                  </a:lnTo>
                  <a:lnTo>
                    <a:pt x="75" y="4"/>
                  </a:lnTo>
                  <a:cubicBezTo>
                    <a:pt x="67" y="6"/>
                    <a:pt x="59" y="11"/>
                    <a:pt x="52" y="17"/>
                  </a:cubicBezTo>
                  <a:lnTo>
                    <a:pt x="47" y="23"/>
                  </a:lnTo>
                  <a:lnTo>
                    <a:pt x="47" y="23"/>
                  </a:lnTo>
                  <a:cubicBezTo>
                    <a:pt x="47" y="23"/>
                    <a:pt x="18" y="12"/>
                    <a:pt x="9" y="22"/>
                  </a:cubicBezTo>
                  <a:lnTo>
                    <a:pt x="9" y="22"/>
                  </a:lnTo>
                  <a:cubicBezTo>
                    <a:pt x="0" y="33"/>
                    <a:pt x="15" y="67"/>
                    <a:pt x="56" y="68"/>
                  </a:cubicBezTo>
                  <a:lnTo>
                    <a:pt x="56" y="68"/>
                  </a:lnTo>
                  <a:cubicBezTo>
                    <a:pt x="96" y="69"/>
                    <a:pt x="112" y="29"/>
                    <a:pt x="112" y="29"/>
                  </a:cubicBezTo>
                  <a:lnTo>
                    <a:pt x="92" y="0"/>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23" name="Google Shape;1086;p18">
              <a:extLst>
                <a:ext uri="{FF2B5EF4-FFF2-40B4-BE49-F238E27FC236}">
                  <a16:creationId xmlns:a16="http://schemas.microsoft.com/office/drawing/2014/main" id="{31711C2C-E4BE-FF70-218B-2F7E32884F9C}"/>
                </a:ext>
              </a:extLst>
            </p:cNvPr>
            <p:cNvSpPr/>
            <p:nvPr/>
          </p:nvSpPr>
          <p:spPr>
            <a:xfrm>
              <a:off x="13858707" y="5012339"/>
              <a:ext cx="357051" cy="455925"/>
            </a:xfrm>
            <a:custGeom>
              <a:avLst/>
              <a:gdLst/>
              <a:ahLst/>
              <a:cxnLst/>
              <a:rect l="l" t="t" r="r" b="b"/>
              <a:pathLst>
                <a:path w="285" h="365" extrusionOk="0">
                  <a:moveTo>
                    <a:pt x="192" y="0"/>
                  </a:moveTo>
                  <a:lnTo>
                    <a:pt x="192" y="0"/>
                  </a:lnTo>
                  <a:cubicBezTo>
                    <a:pt x="192" y="0"/>
                    <a:pt x="284" y="157"/>
                    <a:pt x="213" y="252"/>
                  </a:cubicBezTo>
                  <a:lnTo>
                    <a:pt x="213" y="252"/>
                  </a:lnTo>
                  <a:cubicBezTo>
                    <a:pt x="146" y="342"/>
                    <a:pt x="31" y="364"/>
                    <a:pt x="31" y="364"/>
                  </a:cubicBezTo>
                  <a:lnTo>
                    <a:pt x="0" y="323"/>
                  </a:lnTo>
                  <a:lnTo>
                    <a:pt x="104" y="245"/>
                  </a:lnTo>
                  <a:lnTo>
                    <a:pt x="104" y="245"/>
                  </a:lnTo>
                  <a:cubicBezTo>
                    <a:pt x="127" y="228"/>
                    <a:pt x="140" y="200"/>
                    <a:pt x="139" y="172"/>
                  </a:cubicBezTo>
                  <a:lnTo>
                    <a:pt x="139" y="172"/>
                  </a:lnTo>
                  <a:cubicBezTo>
                    <a:pt x="137" y="119"/>
                    <a:pt x="141" y="33"/>
                    <a:pt x="192" y="0"/>
                  </a:cubicBezTo>
                </a:path>
              </a:pathLst>
            </a:custGeom>
            <a:solidFill>
              <a:srgbClr val="65A8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24" name="Google Shape;1087;p18">
              <a:extLst>
                <a:ext uri="{FF2B5EF4-FFF2-40B4-BE49-F238E27FC236}">
                  <a16:creationId xmlns:a16="http://schemas.microsoft.com/office/drawing/2014/main" id="{E3D9F829-5C5E-AE78-B316-2B7B91F88392}"/>
                </a:ext>
              </a:extLst>
            </p:cNvPr>
            <p:cNvSpPr/>
            <p:nvPr/>
          </p:nvSpPr>
          <p:spPr>
            <a:xfrm>
              <a:off x="12628268" y="4116975"/>
              <a:ext cx="170286" cy="137325"/>
            </a:xfrm>
            <a:custGeom>
              <a:avLst/>
              <a:gdLst/>
              <a:ahLst/>
              <a:cxnLst/>
              <a:rect l="l" t="t" r="r" b="b"/>
              <a:pathLst>
                <a:path w="138" h="110" extrusionOk="0">
                  <a:moveTo>
                    <a:pt x="137" y="0"/>
                  </a:moveTo>
                  <a:lnTo>
                    <a:pt x="86" y="2"/>
                  </a:lnTo>
                  <a:lnTo>
                    <a:pt x="86" y="2"/>
                  </a:lnTo>
                  <a:cubicBezTo>
                    <a:pt x="81" y="3"/>
                    <a:pt x="76" y="4"/>
                    <a:pt x="72" y="6"/>
                  </a:cubicBezTo>
                  <a:lnTo>
                    <a:pt x="18" y="38"/>
                  </a:lnTo>
                  <a:lnTo>
                    <a:pt x="2" y="82"/>
                  </a:lnTo>
                  <a:lnTo>
                    <a:pt x="2" y="82"/>
                  </a:lnTo>
                  <a:cubicBezTo>
                    <a:pt x="0" y="87"/>
                    <a:pt x="1" y="93"/>
                    <a:pt x="6" y="98"/>
                  </a:cubicBezTo>
                  <a:lnTo>
                    <a:pt x="11" y="102"/>
                  </a:lnTo>
                  <a:lnTo>
                    <a:pt x="11" y="102"/>
                  </a:lnTo>
                  <a:cubicBezTo>
                    <a:pt x="18" y="109"/>
                    <a:pt x="29" y="109"/>
                    <a:pt x="35" y="103"/>
                  </a:cubicBezTo>
                  <a:lnTo>
                    <a:pt x="35" y="103"/>
                  </a:lnTo>
                  <a:cubicBezTo>
                    <a:pt x="42" y="96"/>
                    <a:pt x="50" y="87"/>
                    <a:pt x="57" y="74"/>
                  </a:cubicBezTo>
                  <a:lnTo>
                    <a:pt x="75" y="62"/>
                  </a:lnTo>
                  <a:lnTo>
                    <a:pt x="76" y="76"/>
                  </a:lnTo>
                  <a:lnTo>
                    <a:pt x="76" y="76"/>
                  </a:lnTo>
                  <a:cubicBezTo>
                    <a:pt x="76" y="76"/>
                    <a:pt x="63" y="92"/>
                    <a:pt x="72" y="100"/>
                  </a:cubicBezTo>
                  <a:lnTo>
                    <a:pt x="89" y="85"/>
                  </a:lnTo>
                  <a:lnTo>
                    <a:pt x="89" y="85"/>
                  </a:lnTo>
                  <a:cubicBezTo>
                    <a:pt x="92" y="82"/>
                    <a:pt x="93" y="78"/>
                    <a:pt x="95" y="75"/>
                  </a:cubicBezTo>
                  <a:lnTo>
                    <a:pt x="100" y="50"/>
                  </a:lnTo>
                  <a:lnTo>
                    <a:pt x="135" y="52"/>
                  </a:lnTo>
                  <a:lnTo>
                    <a:pt x="137" y="0"/>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25" name="Google Shape;1088;p18">
              <a:extLst>
                <a:ext uri="{FF2B5EF4-FFF2-40B4-BE49-F238E27FC236}">
                  <a16:creationId xmlns:a16="http://schemas.microsoft.com/office/drawing/2014/main" id="{D1EF8284-E75D-14E0-C80A-5289A917B1B1}"/>
                </a:ext>
              </a:extLst>
            </p:cNvPr>
            <p:cNvSpPr/>
            <p:nvPr/>
          </p:nvSpPr>
          <p:spPr>
            <a:xfrm>
              <a:off x="13177570" y="4809097"/>
              <a:ext cx="137327" cy="241693"/>
            </a:xfrm>
            <a:custGeom>
              <a:avLst/>
              <a:gdLst/>
              <a:ahLst/>
              <a:cxnLst/>
              <a:rect l="l" t="t" r="r" b="b"/>
              <a:pathLst>
                <a:path w="112" h="195" extrusionOk="0">
                  <a:moveTo>
                    <a:pt x="0" y="48"/>
                  </a:moveTo>
                  <a:lnTo>
                    <a:pt x="0" y="48"/>
                  </a:lnTo>
                  <a:cubicBezTo>
                    <a:pt x="0" y="48"/>
                    <a:pt x="48" y="95"/>
                    <a:pt x="66" y="163"/>
                  </a:cubicBezTo>
                  <a:lnTo>
                    <a:pt x="66" y="163"/>
                  </a:lnTo>
                  <a:cubicBezTo>
                    <a:pt x="74" y="194"/>
                    <a:pt x="111" y="144"/>
                    <a:pt x="85" y="62"/>
                  </a:cubicBezTo>
                  <a:lnTo>
                    <a:pt x="85" y="62"/>
                  </a:lnTo>
                  <a:cubicBezTo>
                    <a:pt x="85" y="62"/>
                    <a:pt x="105" y="20"/>
                    <a:pt x="84" y="15"/>
                  </a:cubicBezTo>
                  <a:lnTo>
                    <a:pt x="84" y="15"/>
                  </a:lnTo>
                  <a:cubicBezTo>
                    <a:pt x="64" y="11"/>
                    <a:pt x="38" y="0"/>
                    <a:pt x="38" y="0"/>
                  </a:cubicBezTo>
                  <a:lnTo>
                    <a:pt x="0" y="48"/>
                  </a:lnTo>
                </a:path>
              </a:pathLst>
            </a:custGeom>
            <a:solidFill>
              <a:srgbClr val="093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26" name="Google Shape;1089;p18">
              <a:extLst>
                <a:ext uri="{FF2B5EF4-FFF2-40B4-BE49-F238E27FC236}">
                  <a16:creationId xmlns:a16="http://schemas.microsoft.com/office/drawing/2014/main" id="{01069208-FBC3-76E2-CC4F-ACEDF700131C}"/>
                </a:ext>
              </a:extLst>
            </p:cNvPr>
            <p:cNvSpPr/>
            <p:nvPr/>
          </p:nvSpPr>
          <p:spPr>
            <a:xfrm>
              <a:off x="12853482" y="4567405"/>
              <a:ext cx="153804" cy="225212"/>
            </a:xfrm>
            <a:custGeom>
              <a:avLst/>
              <a:gdLst/>
              <a:ahLst/>
              <a:cxnLst/>
              <a:rect l="l" t="t" r="r" b="b"/>
              <a:pathLst>
                <a:path w="125" h="181" extrusionOk="0">
                  <a:moveTo>
                    <a:pt x="22" y="17"/>
                  </a:moveTo>
                  <a:lnTo>
                    <a:pt x="22" y="17"/>
                  </a:lnTo>
                  <a:cubicBezTo>
                    <a:pt x="22" y="17"/>
                    <a:pt x="33" y="83"/>
                    <a:pt x="10" y="149"/>
                  </a:cubicBezTo>
                  <a:lnTo>
                    <a:pt x="10" y="149"/>
                  </a:lnTo>
                  <a:cubicBezTo>
                    <a:pt x="0" y="180"/>
                    <a:pt x="58" y="159"/>
                    <a:pt x="84" y="77"/>
                  </a:cubicBezTo>
                  <a:lnTo>
                    <a:pt x="84" y="77"/>
                  </a:lnTo>
                  <a:cubicBezTo>
                    <a:pt x="84" y="77"/>
                    <a:pt x="124" y="54"/>
                    <a:pt x="110" y="39"/>
                  </a:cubicBezTo>
                  <a:lnTo>
                    <a:pt x="110" y="39"/>
                  </a:lnTo>
                  <a:cubicBezTo>
                    <a:pt x="95" y="23"/>
                    <a:pt x="80" y="0"/>
                    <a:pt x="80" y="0"/>
                  </a:cubicBezTo>
                  <a:lnTo>
                    <a:pt x="22" y="17"/>
                  </a:lnTo>
                </a:path>
              </a:pathLst>
            </a:custGeom>
            <a:solidFill>
              <a:srgbClr val="093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27" name="Google Shape;1090;p18">
              <a:extLst>
                <a:ext uri="{FF2B5EF4-FFF2-40B4-BE49-F238E27FC236}">
                  <a16:creationId xmlns:a16="http://schemas.microsoft.com/office/drawing/2014/main" id="{B02ADD6D-7CAD-0AFF-5D4B-C204B5053D98}"/>
                </a:ext>
              </a:extLst>
            </p:cNvPr>
            <p:cNvSpPr/>
            <p:nvPr/>
          </p:nvSpPr>
          <p:spPr>
            <a:xfrm>
              <a:off x="12738127" y="4188381"/>
              <a:ext cx="703110" cy="703110"/>
            </a:xfrm>
            <a:custGeom>
              <a:avLst/>
              <a:gdLst/>
              <a:ahLst/>
              <a:cxnLst/>
              <a:rect l="l" t="t" r="r" b="b"/>
              <a:pathLst>
                <a:path w="566" h="566" extrusionOk="0">
                  <a:moveTo>
                    <a:pt x="255" y="101"/>
                  </a:moveTo>
                  <a:lnTo>
                    <a:pt x="255" y="101"/>
                  </a:lnTo>
                  <a:cubicBezTo>
                    <a:pt x="255" y="101"/>
                    <a:pt x="122" y="0"/>
                    <a:pt x="61" y="18"/>
                  </a:cubicBezTo>
                  <a:lnTo>
                    <a:pt x="61" y="18"/>
                  </a:lnTo>
                  <a:cubicBezTo>
                    <a:pt x="0" y="35"/>
                    <a:pt x="44" y="234"/>
                    <a:pt x="114" y="337"/>
                  </a:cubicBezTo>
                  <a:lnTo>
                    <a:pt x="184" y="311"/>
                  </a:lnTo>
                  <a:lnTo>
                    <a:pt x="158" y="202"/>
                  </a:lnTo>
                  <a:lnTo>
                    <a:pt x="258" y="275"/>
                  </a:lnTo>
                  <a:lnTo>
                    <a:pt x="258" y="275"/>
                  </a:lnTo>
                  <a:cubicBezTo>
                    <a:pt x="258" y="275"/>
                    <a:pt x="9" y="484"/>
                    <a:pt x="152" y="516"/>
                  </a:cubicBezTo>
                  <a:lnTo>
                    <a:pt x="152" y="516"/>
                  </a:lnTo>
                  <a:cubicBezTo>
                    <a:pt x="239" y="536"/>
                    <a:pt x="372" y="565"/>
                    <a:pt x="372" y="565"/>
                  </a:cubicBezTo>
                  <a:lnTo>
                    <a:pt x="404" y="497"/>
                  </a:lnTo>
                  <a:lnTo>
                    <a:pt x="280" y="447"/>
                  </a:lnTo>
                  <a:lnTo>
                    <a:pt x="280" y="447"/>
                  </a:lnTo>
                  <a:cubicBezTo>
                    <a:pt x="280" y="447"/>
                    <a:pt x="565" y="373"/>
                    <a:pt x="534" y="194"/>
                  </a:cubicBezTo>
                  <a:lnTo>
                    <a:pt x="255" y="101"/>
                  </a:lnTo>
                </a:path>
              </a:pathLst>
            </a:custGeom>
            <a:solidFill>
              <a:srgbClr val="65A8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28" name="Google Shape;1091;p18">
              <a:extLst>
                <a:ext uri="{FF2B5EF4-FFF2-40B4-BE49-F238E27FC236}">
                  <a16:creationId xmlns:a16="http://schemas.microsoft.com/office/drawing/2014/main" id="{E4FD3A1B-AF47-D2F0-3C3C-DB4F04925D3D}"/>
                </a:ext>
              </a:extLst>
            </p:cNvPr>
            <p:cNvSpPr/>
            <p:nvPr/>
          </p:nvSpPr>
          <p:spPr>
            <a:xfrm>
              <a:off x="12771087" y="3935701"/>
              <a:ext cx="697618" cy="598744"/>
            </a:xfrm>
            <a:custGeom>
              <a:avLst/>
              <a:gdLst/>
              <a:ahLst/>
              <a:cxnLst/>
              <a:rect l="l" t="t" r="r" b="b"/>
              <a:pathLst>
                <a:path w="562" h="480" extrusionOk="0">
                  <a:moveTo>
                    <a:pt x="257" y="51"/>
                  </a:moveTo>
                  <a:lnTo>
                    <a:pt x="257" y="51"/>
                  </a:lnTo>
                  <a:cubicBezTo>
                    <a:pt x="195" y="117"/>
                    <a:pt x="112" y="138"/>
                    <a:pt x="5" y="138"/>
                  </a:cubicBezTo>
                  <a:lnTo>
                    <a:pt x="0" y="204"/>
                  </a:lnTo>
                  <a:lnTo>
                    <a:pt x="0" y="204"/>
                  </a:lnTo>
                  <a:cubicBezTo>
                    <a:pt x="0" y="204"/>
                    <a:pt x="138" y="227"/>
                    <a:pt x="245" y="197"/>
                  </a:cubicBezTo>
                  <a:lnTo>
                    <a:pt x="245" y="197"/>
                  </a:lnTo>
                  <a:cubicBezTo>
                    <a:pt x="245" y="197"/>
                    <a:pt x="246" y="292"/>
                    <a:pt x="216" y="338"/>
                  </a:cubicBezTo>
                  <a:lnTo>
                    <a:pt x="216" y="338"/>
                  </a:lnTo>
                  <a:cubicBezTo>
                    <a:pt x="186" y="383"/>
                    <a:pt x="419" y="479"/>
                    <a:pt x="501" y="400"/>
                  </a:cubicBezTo>
                  <a:lnTo>
                    <a:pt x="501" y="400"/>
                  </a:lnTo>
                  <a:cubicBezTo>
                    <a:pt x="561" y="343"/>
                    <a:pt x="525" y="89"/>
                    <a:pt x="486" y="40"/>
                  </a:cubicBezTo>
                  <a:lnTo>
                    <a:pt x="486" y="40"/>
                  </a:lnTo>
                  <a:cubicBezTo>
                    <a:pt x="464" y="13"/>
                    <a:pt x="425" y="0"/>
                    <a:pt x="368" y="5"/>
                  </a:cubicBezTo>
                  <a:lnTo>
                    <a:pt x="368" y="5"/>
                  </a:lnTo>
                  <a:cubicBezTo>
                    <a:pt x="333" y="7"/>
                    <a:pt x="280" y="25"/>
                    <a:pt x="257" y="51"/>
                  </a:cubicBezTo>
                </a:path>
              </a:pathLst>
            </a:custGeom>
            <a:solidFill>
              <a:srgbClr val="0E3B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29" name="Google Shape;1092;p18">
              <a:extLst>
                <a:ext uri="{FF2B5EF4-FFF2-40B4-BE49-F238E27FC236}">
                  <a16:creationId xmlns:a16="http://schemas.microsoft.com/office/drawing/2014/main" id="{8705AB4D-87BA-AC6E-7304-3C71D7A6FB8B}"/>
                </a:ext>
              </a:extLst>
            </p:cNvPr>
            <p:cNvSpPr/>
            <p:nvPr/>
          </p:nvSpPr>
          <p:spPr>
            <a:xfrm>
              <a:off x="13084190" y="3721475"/>
              <a:ext cx="197750" cy="269158"/>
            </a:xfrm>
            <a:custGeom>
              <a:avLst/>
              <a:gdLst/>
              <a:ahLst/>
              <a:cxnLst/>
              <a:rect l="l" t="t" r="r" b="b"/>
              <a:pathLst>
                <a:path w="159" h="215" extrusionOk="0">
                  <a:moveTo>
                    <a:pt x="158" y="84"/>
                  </a:moveTo>
                  <a:lnTo>
                    <a:pt x="158" y="84"/>
                  </a:lnTo>
                  <a:cubicBezTo>
                    <a:pt x="158" y="130"/>
                    <a:pt x="145" y="174"/>
                    <a:pt x="89" y="196"/>
                  </a:cubicBezTo>
                  <a:lnTo>
                    <a:pt x="89" y="196"/>
                  </a:lnTo>
                  <a:cubicBezTo>
                    <a:pt x="46" y="214"/>
                    <a:pt x="0" y="191"/>
                    <a:pt x="0" y="76"/>
                  </a:cubicBezTo>
                  <a:lnTo>
                    <a:pt x="0" y="76"/>
                  </a:lnTo>
                  <a:cubicBezTo>
                    <a:pt x="1" y="30"/>
                    <a:pt x="28" y="0"/>
                    <a:pt x="74" y="0"/>
                  </a:cubicBezTo>
                  <a:lnTo>
                    <a:pt x="74" y="0"/>
                  </a:lnTo>
                  <a:cubicBezTo>
                    <a:pt x="121" y="0"/>
                    <a:pt x="158" y="38"/>
                    <a:pt x="158" y="84"/>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30" name="Google Shape;1093;p18">
              <a:extLst>
                <a:ext uri="{FF2B5EF4-FFF2-40B4-BE49-F238E27FC236}">
                  <a16:creationId xmlns:a16="http://schemas.microsoft.com/office/drawing/2014/main" id="{C10DE05B-A093-2BF3-3D3C-BD17C54E28E5}"/>
                </a:ext>
              </a:extLst>
            </p:cNvPr>
            <p:cNvSpPr/>
            <p:nvPr/>
          </p:nvSpPr>
          <p:spPr>
            <a:xfrm>
              <a:off x="13078696" y="3639079"/>
              <a:ext cx="565785" cy="346064"/>
            </a:xfrm>
            <a:custGeom>
              <a:avLst/>
              <a:gdLst/>
              <a:ahLst/>
              <a:cxnLst/>
              <a:rect l="l" t="t" r="r" b="b"/>
              <a:pathLst>
                <a:path w="453" h="279" extrusionOk="0">
                  <a:moveTo>
                    <a:pt x="388" y="64"/>
                  </a:moveTo>
                  <a:lnTo>
                    <a:pt x="388" y="64"/>
                  </a:lnTo>
                  <a:cubicBezTo>
                    <a:pt x="361" y="57"/>
                    <a:pt x="332" y="70"/>
                    <a:pt x="311" y="96"/>
                  </a:cubicBezTo>
                  <a:lnTo>
                    <a:pt x="311" y="96"/>
                  </a:lnTo>
                  <a:cubicBezTo>
                    <a:pt x="311" y="95"/>
                    <a:pt x="311" y="93"/>
                    <a:pt x="311" y="92"/>
                  </a:cubicBezTo>
                  <a:lnTo>
                    <a:pt x="311" y="92"/>
                  </a:lnTo>
                  <a:cubicBezTo>
                    <a:pt x="311" y="41"/>
                    <a:pt x="290" y="0"/>
                    <a:pt x="243" y="0"/>
                  </a:cubicBezTo>
                  <a:lnTo>
                    <a:pt x="243" y="0"/>
                  </a:lnTo>
                  <a:cubicBezTo>
                    <a:pt x="200" y="0"/>
                    <a:pt x="171" y="39"/>
                    <a:pt x="166" y="77"/>
                  </a:cubicBezTo>
                  <a:lnTo>
                    <a:pt x="166" y="77"/>
                  </a:lnTo>
                  <a:cubicBezTo>
                    <a:pt x="164" y="73"/>
                    <a:pt x="149" y="63"/>
                    <a:pt x="146" y="61"/>
                  </a:cubicBezTo>
                  <a:lnTo>
                    <a:pt x="146" y="61"/>
                  </a:lnTo>
                  <a:cubicBezTo>
                    <a:pt x="101" y="32"/>
                    <a:pt x="27" y="27"/>
                    <a:pt x="10" y="107"/>
                  </a:cubicBezTo>
                  <a:lnTo>
                    <a:pt x="10" y="107"/>
                  </a:lnTo>
                  <a:cubicBezTo>
                    <a:pt x="0" y="153"/>
                    <a:pt x="73" y="215"/>
                    <a:pt x="147" y="212"/>
                  </a:cubicBezTo>
                  <a:lnTo>
                    <a:pt x="147" y="212"/>
                  </a:lnTo>
                  <a:cubicBezTo>
                    <a:pt x="167" y="212"/>
                    <a:pt x="172" y="184"/>
                    <a:pt x="181" y="147"/>
                  </a:cubicBezTo>
                  <a:lnTo>
                    <a:pt x="181" y="147"/>
                  </a:lnTo>
                  <a:cubicBezTo>
                    <a:pt x="194" y="168"/>
                    <a:pt x="215" y="184"/>
                    <a:pt x="243" y="184"/>
                  </a:cubicBezTo>
                  <a:lnTo>
                    <a:pt x="243" y="184"/>
                  </a:lnTo>
                  <a:cubicBezTo>
                    <a:pt x="259" y="184"/>
                    <a:pt x="272" y="179"/>
                    <a:pt x="282" y="172"/>
                  </a:cubicBezTo>
                  <a:lnTo>
                    <a:pt x="282" y="172"/>
                  </a:lnTo>
                  <a:cubicBezTo>
                    <a:pt x="279" y="218"/>
                    <a:pt x="300" y="258"/>
                    <a:pt x="335" y="268"/>
                  </a:cubicBezTo>
                  <a:lnTo>
                    <a:pt x="335" y="268"/>
                  </a:lnTo>
                  <a:cubicBezTo>
                    <a:pt x="377" y="278"/>
                    <a:pt x="423" y="242"/>
                    <a:pt x="438" y="186"/>
                  </a:cubicBezTo>
                  <a:lnTo>
                    <a:pt x="438" y="186"/>
                  </a:lnTo>
                  <a:cubicBezTo>
                    <a:pt x="452" y="130"/>
                    <a:pt x="430" y="75"/>
                    <a:pt x="388" y="6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31" name="Google Shape;1094;p18">
              <a:extLst>
                <a:ext uri="{FF2B5EF4-FFF2-40B4-BE49-F238E27FC236}">
                  <a16:creationId xmlns:a16="http://schemas.microsoft.com/office/drawing/2014/main" id="{4EB7EA4B-C0E2-ABD9-BF39-98BD43EA91F9}"/>
                </a:ext>
              </a:extLst>
            </p:cNvPr>
            <p:cNvSpPr/>
            <p:nvPr/>
          </p:nvSpPr>
          <p:spPr>
            <a:xfrm>
              <a:off x="13045737" y="4528952"/>
              <a:ext cx="153804" cy="126342"/>
            </a:xfrm>
            <a:custGeom>
              <a:avLst/>
              <a:gdLst/>
              <a:ahLst/>
              <a:cxnLst/>
              <a:rect l="l" t="t" r="r" b="b"/>
              <a:pathLst>
                <a:path w="124" h="100" extrusionOk="0">
                  <a:moveTo>
                    <a:pt x="123" y="25"/>
                  </a:moveTo>
                  <a:lnTo>
                    <a:pt x="109" y="42"/>
                  </a:lnTo>
                  <a:lnTo>
                    <a:pt x="109" y="42"/>
                  </a:lnTo>
                  <a:cubicBezTo>
                    <a:pt x="109" y="42"/>
                    <a:pt x="111" y="56"/>
                    <a:pt x="98" y="65"/>
                  </a:cubicBezTo>
                  <a:lnTo>
                    <a:pt x="98" y="65"/>
                  </a:lnTo>
                  <a:cubicBezTo>
                    <a:pt x="92" y="69"/>
                    <a:pt x="74" y="70"/>
                    <a:pt x="63" y="68"/>
                  </a:cubicBezTo>
                  <a:lnTo>
                    <a:pt x="63" y="68"/>
                  </a:lnTo>
                  <a:cubicBezTo>
                    <a:pt x="63" y="68"/>
                    <a:pt x="54" y="85"/>
                    <a:pt x="33" y="94"/>
                  </a:cubicBezTo>
                  <a:lnTo>
                    <a:pt x="33" y="94"/>
                  </a:lnTo>
                  <a:cubicBezTo>
                    <a:pt x="20" y="99"/>
                    <a:pt x="0" y="82"/>
                    <a:pt x="8" y="65"/>
                  </a:cubicBezTo>
                  <a:lnTo>
                    <a:pt x="8" y="65"/>
                  </a:lnTo>
                  <a:cubicBezTo>
                    <a:pt x="16" y="49"/>
                    <a:pt x="28" y="33"/>
                    <a:pt x="28" y="33"/>
                  </a:cubicBezTo>
                  <a:lnTo>
                    <a:pt x="80" y="17"/>
                  </a:lnTo>
                  <a:lnTo>
                    <a:pt x="93" y="0"/>
                  </a:lnTo>
                  <a:lnTo>
                    <a:pt x="123" y="25"/>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32" name="Google Shape;1095;p18">
              <a:extLst>
                <a:ext uri="{FF2B5EF4-FFF2-40B4-BE49-F238E27FC236}">
                  <a16:creationId xmlns:a16="http://schemas.microsoft.com/office/drawing/2014/main" id="{FC7C6730-F8AF-83B4-0FB1-C1AB5D7E6D42}"/>
                </a:ext>
              </a:extLst>
            </p:cNvPr>
            <p:cNvSpPr/>
            <p:nvPr/>
          </p:nvSpPr>
          <p:spPr>
            <a:xfrm>
              <a:off x="13139121" y="3963167"/>
              <a:ext cx="307611" cy="615221"/>
            </a:xfrm>
            <a:custGeom>
              <a:avLst/>
              <a:gdLst/>
              <a:ahLst/>
              <a:cxnLst/>
              <a:rect l="l" t="t" r="r" b="b"/>
              <a:pathLst>
                <a:path w="245" h="493" extrusionOk="0">
                  <a:moveTo>
                    <a:pt x="198" y="33"/>
                  </a:moveTo>
                  <a:lnTo>
                    <a:pt x="198" y="33"/>
                  </a:lnTo>
                  <a:cubicBezTo>
                    <a:pt x="198" y="33"/>
                    <a:pt x="244" y="277"/>
                    <a:pt x="179" y="351"/>
                  </a:cubicBezTo>
                  <a:lnTo>
                    <a:pt x="179" y="351"/>
                  </a:lnTo>
                  <a:cubicBezTo>
                    <a:pt x="114" y="425"/>
                    <a:pt x="46" y="492"/>
                    <a:pt x="46" y="492"/>
                  </a:cubicBezTo>
                  <a:lnTo>
                    <a:pt x="0" y="451"/>
                  </a:lnTo>
                  <a:lnTo>
                    <a:pt x="0" y="451"/>
                  </a:lnTo>
                  <a:cubicBezTo>
                    <a:pt x="0" y="451"/>
                    <a:pt x="103" y="326"/>
                    <a:pt x="104" y="274"/>
                  </a:cubicBezTo>
                  <a:lnTo>
                    <a:pt x="104" y="274"/>
                  </a:lnTo>
                  <a:cubicBezTo>
                    <a:pt x="106" y="219"/>
                    <a:pt x="47" y="0"/>
                    <a:pt x="198" y="33"/>
                  </a:cubicBezTo>
                </a:path>
              </a:pathLst>
            </a:custGeom>
            <a:solidFill>
              <a:srgbClr val="093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33" name="Google Shape;1096;p18">
              <a:extLst>
                <a:ext uri="{FF2B5EF4-FFF2-40B4-BE49-F238E27FC236}">
                  <a16:creationId xmlns:a16="http://schemas.microsoft.com/office/drawing/2014/main" id="{A4717287-69B4-599C-C34D-9A0DC7020CBD}"/>
                </a:ext>
              </a:extLst>
            </p:cNvPr>
            <p:cNvSpPr/>
            <p:nvPr/>
          </p:nvSpPr>
          <p:spPr>
            <a:xfrm>
              <a:off x="9442298" y="10417495"/>
              <a:ext cx="159301" cy="291133"/>
            </a:xfrm>
            <a:custGeom>
              <a:avLst/>
              <a:gdLst/>
              <a:ahLst/>
              <a:cxnLst/>
              <a:rect l="l" t="t" r="r" b="b"/>
              <a:pathLst>
                <a:path w="126" h="234" extrusionOk="0">
                  <a:moveTo>
                    <a:pt x="34" y="0"/>
                  </a:moveTo>
                  <a:lnTo>
                    <a:pt x="0" y="183"/>
                  </a:lnTo>
                  <a:lnTo>
                    <a:pt x="87" y="233"/>
                  </a:lnTo>
                  <a:lnTo>
                    <a:pt x="125" y="53"/>
                  </a:lnTo>
                  <a:lnTo>
                    <a:pt x="34" y="0"/>
                  </a:lnTo>
                </a:path>
              </a:pathLst>
            </a:custGeom>
            <a:solidFill>
              <a:srgbClr val="093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34" name="Google Shape;1097;p18">
              <a:extLst>
                <a:ext uri="{FF2B5EF4-FFF2-40B4-BE49-F238E27FC236}">
                  <a16:creationId xmlns:a16="http://schemas.microsoft.com/office/drawing/2014/main" id="{A26A81BA-24D3-8B7C-F135-6A50CFD93317}"/>
                </a:ext>
              </a:extLst>
            </p:cNvPr>
            <p:cNvSpPr/>
            <p:nvPr/>
          </p:nvSpPr>
          <p:spPr>
            <a:xfrm>
              <a:off x="9365398" y="10538343"/>
              <a:ext cx="120848" cy="142819"/>
            </a:xfrm>
            <a:custGeom>
              <a:avLst/>
              <a:gdLst/>
              <a:ahLst/>
              <a:cxnLst/>
              <a:rect l="l" t="t" r="r" b="b"/>
              <a:pathLst>
                <a:path w="98" h="113" extrusionOk="0">
                  <a:moveTo>
                    <a:pt x="31" y="112"/>
                  </a:moveTo>
                  <a:lnTo>
                    <a:pt x="51" y="85"/>
                  </a:lnTo>
                  <a:lnTo>
                    <a:pt x="51" y="85"/>
                  </a:lnTo>
                  <a:cubicBezTo>
                    <a:pt x="51" y="85"/>
                    <a:pt x="90" y="68"/>
                    <a:pt x="93" y="56"/>
                  </a:cubicBezTo>
                  <a:lnTo>
                    <a:pt x="93" y="56"/>
                  </a:lnTo>
                  <a:cubicBezTo>
                    <a:pt x="97" y="43"/>
                    <a:pt x="69" y="53"/>
                    <a:pt x="69" y="53"/>
                  </a:cubicBezTo>
                  <a:lnTo>
                    <a:pt x="79" y="0"/>
                  </a:lnTo>
                  <a:lnTo>
                    <a:pt x="79" y="0"/>
                  </a:lnTo>
                  <a:cubicBezTo>
                    <a:pt x="79" y="0"/>
                    <a:pt x="26" y="10"/>
                    <a:pt x="25" y="60"/>
                  </a:cubicBezTo>
                  <a:lnTo>
                    <a:pt x="0" y="85"/>
                  </a:lnTo>
                  <a:lnTo>
                    <a:pt x="31" y="112"/>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35" name="Google Shape;1098;p18">
              <a:extLst>
                <a:ext uri="{FF2B5EF4-FFF2-40B4-BE49-F238E27FC236}">
                  <a16:creationId xmlns:a16="http://schemas.microsoft.com/office/drawing/2014/main" id="{98348850-F4DA-7798-0E03-186ABE23FED5}"/>
                </a:ext>
              </a:extLst>
            </p:cNvPr>
            <p:cNvSpPr/>
            <p:nvPr/>
          </p:nvSpPr>
          <p:spPr>
            <a:xfrm>
              <a:off x="9502725" y="10499894"/>
              <a:ext cx="126338" cy="208735"/>
            </a:xfrm>
            <a:custGeom>
              <a:avLst/>
              <a:gdLst/>
              <a:ahLst/>
              <a:cxnLst/>
              <a:rect l="l" t="t" r="r" b="b"/>
              <a:pathLst>
                <a:path w="102" h="169" extrusionOk="0">
                  <a:moveTo>
                    <a:pt x="13" y="147"/>
                  </a:moveTo>
                  <a:lnTo>
                    <a:pt x="25" y="108"/>
                  </a:lnTo>
                  <a:lnTo>
                    <a:pt x="25" y="108"/>
                  </a:lnTo>
                  <a:cubicBezTo>
                    <a:pt x="25" y="108"/>
                    <a:pt x="0" y="67"/>
                    <a:pt x="10" y="58"/>
                  </a:cubicBezTo>
                  <a:lnTo>
                    <a:pt x="10" y="58"/>
                  </a:lnTo>
                  <a:cubicBezTo>
                    <a:pt x="21" y="50"/>
                    <a:pt x="52" y="92"/>
                    <a:pt x="52" y="92"/>
                  </a:cubicBezTo>
                  <a:lnTo>
                    <a:pt x="71" y="0"/>
                  </a:lnTo>
                  <a:lnTo>
                    <a:pt x="71" y="0"/>
                  </a:lnTo>
                  <a:cubicBezTo>
                    <a:pt x="71" y="0"/>
                    <a:pt x="101" y="30"/>
                    <a:pt x="96" y="61"/>
                  </a:cubicBezTo>
                  <a:lnTo>
                    <a:pt x="96" y="61"/>
                  </a:lnTo>
                  <a:cubicBezTo>
                    <a:pt x="92" y="93"/>
                    <a:pt x="76" y="122"/>
                    <a:pt x="76" y="122"/>
                  </a:cubicBezTo>
                  <a:lnTo>
                    <a:pt x="62" y="168"/>
                  </a:lnTo>
                  <a:lnTo>
                    <a:pt x="13" y="147"/>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36" name="Google Shape;1099;p18">
              <a:extLst>
                <a:ext uri="{FF2B5EF4-FFF2-40B4-BE49-F238E27FC236}">
                  <a16:creationId xmlns:a16="http://schemas.microsoft.com/office/drawing/2014/main" id="{183C4E4C-43D7-A74F-CF70-3E67D16731C1}"/>
                </a:ext>
              </a:extLst>
            </p:cNvPr>
            <p:cNvSpPr/>
            <p:nvPr/>
          </p:nvSpPr>
          <p:spPr>
            <a:xfrm>
              <a:off x="9469766" y="11252440"/>
              <a:ext cx="197750" cy="120848"/>
            </a:xfrm>
            <a:custGeom>
              <a:avLst/>
              <a:gdLst/>
              <a:ahLst/>
              <a:cxnLst/>
              <a:rect l="l" t="t" r="r" b="b"/>
              <a:pathLst>
                <a:path w="157" h="96" extrusionOk="0">
                  <a:moveTo>
                    <a:pt x="7" y="35"/>
                  </a:moveTo>
                  <a:lnTo>
                    <a:pt x="7" y="35"/>
                  </a:lnTo>
                  <a:cubicBezTo>
                    <a:pt x="7" y="35"/>
                    <a:pt x="0" y="86"/>
                    <a:pt x="26" y="90"/>
                  </a:cubicBezTo>
                  <a:lnTo>
                    <a:pt x="26" y="90"/>
                  </a:lnTo>
                  <a:cubicBezTo>
                    <a:pt x="53" y="95"/>
                    <a:pt x="130" y="55"/>
                    <a:pt x="146" y="26"/>
                  </a:cubicBezTo>
                  <a:lnTo>
                    <a:pt x="146" y="26"/>
                  </a:lnTo>
                  <a:cubicBezTo>
                    <a:pt x="156" y="6"/>
                    <a:pt x="130" y="6"/>
                    <a:pt x="113" y="9"/>
                  </a:cubicBezTo>
                  <a:lnTo>
                    <a:pt x="113" y="9"/>
                  </a:lnTo>
                  <a:cubicBezTo>
                    <a:pt x="105" y="9"/>
                    <a:pt x="96" y="9"/>
                    <a:pt x="88" y="6"/>
                  </a:cubicBezTo>
                  <a:lnTo>
                    <a:pt x="70" y="0"/>
                  </a:lnTo>
                  <a:lnTo>
                    <a:pt x="7" y="35"/>
                  </a:lnTo>
                </a:path>
              </a:pathLst>
            </a:custGeom>
            <a:solidFill>
              <a:srgbClr val="0E3B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37" name="Google Shape;1100;p18">
              <a:extLst>
                <a:ext uri="{FF2B5EF4-FFF2-40B4-BE49-F238E27FC236}">
                  <a16:creationId xmlns:a16="http://schemas.microsoft.com/office/drawing/2014/main" id="{DC17E45C-D075-302D-F404-D3908E86618E}"/>
                </a:ext>
              </a:extLst>
            </p:cNvPr>
            <p:cNvSpPr/>
            <p:nvPr/>
          </p:nvSpPr>
          <p:spPr>
            <a:xfrm>
              <a:off x="8821588" y="10862435"/>
              <a:ext cx="758041" cy="538319"/>
            </a:xfrm>
            <a:custGeom>
              <a:avLst/>
              <a:gdLst/>
              <a:ahLst/>
              <a:cxnLst/>
              <a:rect l="l" t="t" r="r" b="b"/>
              <a:pathLst>
                <a:path w="607" h="432" extrusionOk="0">
                  <a:moveTo>
                    <a:pt x="0" y="250"/>
                  </a:moveTo>
                  <a:lnTo>
                    <a:pt x="0" y="250"/>
                  </a:lnTo>
                  <a:cubicBezTo>
                    <a:pt x="0" y="250"/>
                    <a:pt x="7" y="431"/>
                    <a:pt x="239" y="424"/>
                  </a:cubicBezTo>
                  <a:lnTo>
                    <a:pt x="239" y="424"/>
                  </a:lnTo>
                  <a:cubicBezTo>
                    <a:pt x="471" y="417"/>
                    <a:pt x="469" y="173"/>
                    <a:pt x="469" y="173"/>
                  </a:cubicBezTo>
                  <a:lnTo>
                    <a:pt x="508" y="368"/>
                  </a:lnTo>
                  <a:lnTo>
                    <a:pt x="508" y="368"/>
                  </a:lnTo>
                  <a:cubicBezTo>
                    <a:pt x="508" y="368"/>
                    <a:pt x="591" y="343"/>
                    <a:pt x="606" y="304"/>
                  </a:cubicBezTo>
                  <a:lnTo>
                    <a:pt x="606" y="304"/>
                  </a:lnTo>
                  <a:cubicBezTo>
                    <a:pt x="606" y="304"/>
                    <a:pt x="603" y="0"/>
                    <a:pt x="514" y="10"/>
                  </a:cubicBezTo>
                  <a:lnTo>
                    <a:pt x="514" y="10"/>
                  </a:lnTo>
                  <a:cubicBezTo>
                    <a:pt x="424" y="21"/>
                    <a:pt x="327" y="186"/>
                    <a:pt x="327" y="186"/>
                  </a:cubicBezTo>
                  <a:lnTo>
                    <a:pt x="0" y="250"/>
                  </a:lnTo>
                </a:path>
              </a:pathLst>
            </a:custGeom>
            <a:solidFill>
              <a:srgbClr val="093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38" name="Google Shape;1101;p18">
              <a:extLst>
                <a:ext uri="{FF2B5EF4-FFF2-40B4-BE49-F238E27FC236}">
                  <a16:creationId xmlns:a16="http://schemas.microsoft.com/office/drawing/2014/main" id="{F77CAB91-6A3A-B08C-1787-58947C0CC443}"/>
                </a:ext>
              </a:extLst>
            </p:cNvPr>
            <p:cNvSpPr/>
            <p:nvPr/>
          </p:nvSpPr>
          <p:spPr>
            <a:xfrm>
              <a:off x="9189620" y="10626232"/>
              <a:ext cx="230708" cy="153804"/>
            </a:xfrm>
            <a:custGeom>
              <a:avLst/>
              <a:gdLst/>
              <a:ahLst/>
              <a:cxnLst/>
              <a:rect l="l" t="t" r="r" b="b"/>
              <a:pathLst>
                <a:path w="184" h="124" extrusionOk="0">
                  <a:moveTo>
                    <a:pt x="0" y="34"/>
                  </a:moveTo>
                  <a:lnTo>
                    <a:pt x="99" y="45"/>
                  </a:lnTo>
                  <a:lnTo>
                    <a:pt x="146" y="0"/>
                  </a:lnTo>
                  <a:lnTo>
                    <a:pt x="183" y="31"/>
                  </a:lnTo>
                  <a:lnTo>
                    <a:pt x="118" y="115"/>
                  </a:lnTo>
                  <a:lnTo>
                    <a:pt x="29" y="123"/>
                  </a:lnTo>
                  <a:lnTo>
                    <a:pt x="0" y="34"/>
                  </a:lnTo>
                </a:path>
              </a:pathLst>
            </a:custGeom>
            <a:solidFill>
              <a:srgbClr val="116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39" name="Google Shape;1102;p18">
              <a:extLst>
                <a:ext uri="{FF2B5EF4-FFF2-40B4-BE49-F238E27FC236}">
                  <a16:creationId xmlns:a16="http://schemas.microsoft.com/office/drawing/2014/main" id="{E10EF215-D9D5-2337-CBC6-09B6BB67CF99}"/>
                </a:ext>
              </a:extLst>
            </p:cNvPr>
            <p:cNvSpPr/>
            <p:nvPr/>
          </p:nvSpPr>
          <p:spPr>
            <a:xfrm>
              <a:off x="8821588" y="10587783"/>
              <a:ext cx="780013" cy="670152"/>
            </a:xfrm>
            <a:custGeom>
              <a:avLst/>
              <a:gdLst/>
              <a:ahLst/>
              <a:cxnLst/>
              <a:rect l="l" t="t" r="r" b="b"/>
              <a:pathLst>
                <a:path w="625" h="538" extrusionOk="0">
                  <a:moveTo>
                    <a:pt x="366" y="92"/>
                  </a:moveTo>
                  <a:lnTo>
                    <a:pt x="366" y="92"/>
                  </a:lnTo>
                  <a:cubicBezTo>
                    <a:pt x="366" y="92"/>
                    <a:pt x="243" y="5"/>
                    <a:pt x="219" y="2"/>
                  </a:cubicBezTo>
                  <a:lnTo>
                    <a:pt x="219" y="2"/>
                  </a:lnTo>
                  <a:cubicBezTo>
                    <a:pt x="196" y="0"/>
                    <a:pt x="7" y="160"/>
                    <a:pt x="0" y="472"/>
                  </a:cubicBezTo>
                  <a:lnTo>
                    <a:pt x="0" y="472"/>
                  </a:lnTo>
                  <a:cubicBezTo>
                    <a:pt x="0" y="472"/>
                    <a:pt x="78" y="537"/>
                    <a:pt x="131" y="537"/>
                  </a:cubicBezTo>
                  <a:lnTo>
                    <a:pt x="131" y="537"/>
                  </a:lnTo>
                  <a:cubicBezTo>
                    <a:pt x="208" y="537"/>
                    <a:pt x="282" y="509"/>
                    <a:pt x="309" y="469"/>
                  </a:cubicBezTo>
                  <a:lnTo>
                    <a:pt x="309" y="469"/>
                  </a:lnTo>
                  <a:cubicBezTo>
                    <a:pt x="319" y="456"/>
                    <a:pt x="362" y="262"/>
                    <a:pt x="362" y="262"/>
                  </a:cubicBezTo>
                  <a:lnTo>
                    <a:pt x="362" y="262"/>
                  </a:lnTo>
                  <a:cubicBezTo>
                    <a:pt x="362" y="262"/>
                    <a:pt x="536" y="297"/>
                    <a:pt x="569" y="270"/>
                  </a:cubicBezTo>
                  <a:lnTo>
                    <a:pt x="569" y="270"/>
                  </a:lnTo>
                  <a:cubicBezTo>
                    <a:pt x="601" y="243"/>
                    <a:pt x="624" y="71"/>
                    <a:pt x="624" y="71"/>
                  </a:cubicBezTo>
                  <a:lnTo>
                    <a:pt x="559" y="57"/>
                  </a:lnTo>
                  <a:lnTo>
                    <a:pt x="507" y="137"/>
                  </a:lnTo>
                  <a:lnTo>
                    <a:pt x="366" y="92"/>
                  </a:lnTo>
                </a:path>
              </a:pathLst>
            </a:custGeom>
            <a:solidFill>
              <a:srgbClr val="206D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40" name="Google Shape;1103;p18">
              <a:extLst>
                <a:ext uri="{FF2B5EF4-FFF2-40B4-BE49-F238E27FC236}">
                  <a16:creationId xmlns:a16="http://schemas.microsoft.com/office/drawing/2014/main" id="{3AC6A69D-513F-FE55-32F6-0CCC83117D11}"/>
                </a:ext>
              </a:extLst>
            </p:cNvPr>
            <p:cNvSpPr/>
            <p:nvPr/>
          </p:nvSpPr>
          <p:spPr>
            <a:xfrm>
              <a:off x="9074267" y="10373550"/>
              <a:ext cx="219722" cy="269162"/>
            </a:xfrm>
            <a:custGeom>
              <a:avLst/>
              <a:gdLst/>
              <a:ahLst/>
              <a:cxnLst/>
              <a:rect l="l" t="t" r="r" b="b"/>
              <a:pathLst>
                <a:path w="177" h="218" extrusionOk="0">
                  <a:moveTo>
                    <a:pt x="176" y="88"/>
                  </a:moveTo>
                  <a:lnTo>
                    <a:pt x="176" y="88"/>
                  </a:lnTo>
                  <a:cubicBezTo>
                    <a:pt x="176" y="136"/>
                    <a:pt x="174" y="217"/>
                    <a:pt x="126" y="217"/>
                  </a:cubicBezTo>
                  <a:lnTo>
                    <a:pt x="126" y="217"/>
                  </a:lnTo>
                  <a:cubicBezTo>
                    <a:pt x="78" y="217"/>
                    <a:pt x="3" y="173"/>
                    <a:pt x="1" y="88"/>
                  </a:cubicBezTo>
                  <a:lnTo>
                    <a:pt x="1" y="88"/>
                  </a:lnTo>
                  <a:cubicBezTo>
                    <a:pt x="0" y="39"/>
                    <a:pt x="40" y="0"/>
                    <a:pt x="88" y="0"/>
                  </a:cubicBezTo>
                  <a:lnTo>
                    <a:pt x="88" y="0"/>
                  </a:lnTo>
                  <a:cubicBezTo>
                    <a:pt x="137" y="0"/>
                    <a:pt x="176" y="39"/>
                    <a:pt x="176" y="88"/>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41" name="Google Shape;1104;p18">
              <a:extLst>
                <a:ext uri="{FF2B5EF4-FFF2-40B4-BE49-F238E27FC236}">
                  <a16:creationId xmlns:a16="http://schemas.microsoft.com/office/drawing/2014/main" id="{E337E9F0-B558-3E97-B701-31569F52ABB3}"/>
                </a:ext>
              </a:extLst>
            </p:cNvPr>
            <p:cNvSpPr/>
            <p:nvPr/>
          </p:nvSpPr>
          <p:spPr>
            <a:xfrm>
              <a:off x="8931447" y="10269185"/>
              <a:ext cx="433949" cy="379019"/>
            </a:xfrm>
            <a:custGeom>
              <a:avLst/>
              <a:gdLst/>
              <a:ahLst/>
              <a:cxnLst/>
              <a:rect l="l" t="t" r="r" b="b"/>
              <a:pathLst>
                <a:path w="348" h="305" extrusionOk="0">
                  <a:moveTo>
                    <a:pt x="83" y="235"/>
                  </a:moveTo>
                  <a:lnTo>
                    <a:pt x="86" y="276"/>
                  </a:lnTo>
                  <a:lnTo>
                    <a:pt x="86" y="276"/>
                  </a:lnTo>
                  <a:cubicBezTo>
                    <a:pt x="86" y="276"/>
                    <a:pt x="149" y="303"/>
                    <a:pt x="162" y="303"/>
                  </a:cubicBezTo>
                  <a:lnTo>
                    <a:pt x="162" y="303"/>
                  </a:lnTo>
                  <a:cubicBezTo>
                    <a:pt x="177" y="304"/>
                    <a:pt x="188" y="224"/>
                    <a:pt x="188" y="224"/>
                  </a:cubicBezTo>
                  <a:lnTo>
                    <a:pt x="188" y="224"/>
                  </a:lnTo>
                  <a:cubicBezTo>
                    <a:pt x="188" y="224"/>
                    <a:pt x="160" y="207"/>
                    <a:pt x="162" y="190"/>
                  </a:cubicBezTo>
                  <a:lnTo>
                    <a:pt x="162" y="190"/>
                  </a:lnTo>
                  <a:cubicBezTo>
                    <a:pt x="166" y="167"/>
                    <a:pt x="209" y="169"/>
                    <a:pt x="209" y="199"/>
                  </a:cubicBezTo>
                  <a:lnTo>
                    <a:pt x="209" y="199"/>
                  </a:lnTo>
                  <a:cubicBezTo>
                    <a:pt x="209" y="199"/>
                    <a:pt x="333" y="161"/>
                    <a:pt x="347" y="95"/>
                  </a:cubicBezTo>
                  <a:lnTo>
                    <a:pt x="262" y="56"/>
                  </a:lnTo>
                  <a:lnTo>
                    <a:pt x="262" y="56"/>
                  </a:lnTo>
                  <a:cubicBezTo>
                    <a:pt x="262" y="56"/>
                    <a:pt x="138" y="0"/>
                    <a:pt x="123" y="81"/>
                  </a:cubicBezTo>
                  <a:lnTo>
                    <a:pt x="123" y="81"/>
                  </a:lnTo>
                  <a:cubicBezTo>
                    <a:pt x="123" y="81"/>
                    <a:pt x="0" y="104"/>
                    <a:pt x="83" y="235"/>
                  </a:cubicBezTo>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42" name="Google Shape;1105;p18">
              <a:extLst>
                <a:ext uri="{FF2B5EF4-FFF2-40B4-BE49-F238E27FC236}">
                  <a16:creationId xmlns:a16="http://schemas.microsoft.com/office/drawing/2014/main" id="{C03DCDBB-E569-D129-02F5-D51B1A13D164}"/>
                </a:ext>
              </a:extLst>
            </p:cNvPr>
            <p:cNvSpPr/>
            <p:nvPr/>
          </p:nvSpPr>
          <p:spPr>
            <a:xfrm>
              <a:off x="8645810" y="10675670"/>
              <a:ext cx="208735" cy="153804"/>
            </a:xfrm>
            <a:custGeom>
              <a:avLst/>
              <a:gdLst/>
              <a:ahLst/>
              <a:cxnLst/>
              <a:rect l="l" t="t" r="r" b="b"/>
              <a:pathLst>
                <a:path w="169" h="123" extrusionOk="0">
                  <a:moveTo>
                    <a:pt x="1" y="47"/>
                  </a:moveTo>
                  <a:lnTo>
                    <a:pt x="1" y="47"/>
                  </a:lnTo>
                  <a:cubicBezTo>
                    <a:pt x="1" y="47"/>
                    <a:pt x="0" y="70"/>
                    <a:pt x="7" y="97"/>
                  </a:cubicBezTo>
                  <a:lnTo>
                    <a:pt x="7" y="97"/>
                  </a:lnTo>
                  <a:cubicBezTo>
                    <a:pt x="13" y="116"/>
                    <a:pt x="41" y="122"/>
                    <a:pt x="58" y="122"/>
                  </a:cubicBezTo>
                  <a:lnTo>
                    <a:pt x="58" y="122"/>
                  </a:lnTo>
                  <a:cubicBezTo>
                    <a:pt x="92" y="122"/>
                    <a:pt x="168" y="33"/>
                    <a:pt x="157" y="20"/>
                  </a:cubicBezTo>
                  <a:lnTo>
                    <a:pt x="157" y="20"/>
                  </a:lnTo>
                  <a:cubicBezTo>
                    <a:pt x="141" y="0"/>
                    <a:pt x="109" y="30"/>
                    <a:pt x="97" y="30"/>
                  </a:cubicBezTo>
                  <a:lnTo>
                    <a:pt x="97" y="30"/>
                  </a:lnTo>
                  <a:cubicBezTo>
                    <a:pt x="91" y="31"/>
                    <a:pt x="81" y="31"/>
                    <a:pt x="74" y="23"/>
                  </a:cubicBezTo>
                  <a:lnTo>
                    <a:pt x="68" y="13"/>
                  </a:lnTo>
                  <a:lnTo>
                    <a:pt x="1" y="47"/>
                  </a:lnTo>
                </a:path>
              </a:pathLst>
            </a:custGeom>
            <a:solidFill>
              <a:srgbClr val="0E3B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43" name="Google Shape;1106;p18">
              <a:extLst>
                <a:ext uri="{FF2B5EF4-FFF2-40B4-BE49-F238E27FC236}">
                  <a16:creationId xmlns:a16="http://schemas.microsoft.com/office/drawing/2014/main" id="{C4FAB418-C1CE-6A3F-D071-D7445619AAFB}"/>
                </a:ext>
              </a:extLst>
            </p:cNvPr>
            <p:cNvSpPr/>
            <p:nvPr/>
          </p:nvSpPr>
          <p:spPr>
            <a:xfrm>
              <a:off x="7613116" y="10604258"/>
              <a:ext cx="197750" cy="137327"/>
            </a:xfrm>
            <a:custGeom>
              <a:avLst/>
              <a:gdLst/>
              <a:ahLst/>
              <a:cxnLst/>
              <a:rect l="l" t="t" r="r" b="b"/>
              <a:pathLst>
                <a:path w="157" h="112" extrusionOk="0">
                  <a:moveTo>
                    <a:pt x="156" y="32"/>
                  </a:moveTo>
                  <a:lnTo>
                    <a:pt x="133" y="51"/>
                  </a:lnTo>
                  <a:lnTo>
                    <a:pt x="133" y="51"/>
                  </a:lnTo>
                  <a:cubicBezTo>
                    <a:pt x="130" y="68"/>
                    <a:pt x="121" y="82"/>
                    <a:pt x="106" y="90"/>
                  </a:cubicBezTo>
                  <a:lnTo>
                    <a:pt x="83" y="103"/>
                  </a:lnTo>
                  <a:lnTo>
                    <a:pt x="83" y="103"/>
                  </a:lnTo>
                  <a:cubicBezTo>
                    <a:pt x="72" y="109"/>
                    <a:pt x="59" y="111"/>
                    <a:pt x="47" y="108"/>
                  </a:cubicBezTo>
                  <a:lnTo>
                    <a:pt x="47" y="108"/>
                  </a:lnTo>
                  <a:cubicBezTo>
                    <a:pt x="26" y="104"/>
                    <a:pt x="0" y="95"/>
                    <a:pt x="14" y="84"/>
                  </a:cubicBezTo>
                  <a:lnTo>
                    <a:pt x="14" y="84"/>
                  </a:lnTo>
                  <a:cubicBezTo>
                    <a:pt x="30" y="72"/>
                    <a:pt x="69" y="42"/>
                    <a:pt x="69" y="42"/>
                  </a:cubicBezTo>
                  <a:lnTo>
                    <a:pt x="69" y="42"/>
                  </a:lnTo>
                  <a:cubicBezTo>
                    <a:pt x="69" y="42"/>
                    <a:pt x="45" y="40"/>
                    <a:pt x="43" y="29"/>
                  </a:cubicBezTo>
                  <a:lnTo>
                    <a:pt x="43" y="29"/>
                  </a:lnTo>
                  <a:cubicBezTo>
                    <a:pt x="41" y="17"/>
                    <a:pt x="84" y="21"/>
                    <a:pt x="84" y="21"/>
                  </a:cubicBezTo>
                  <a:lnTo>
                    <a:pt x="124" y="0"/>
                  </a:lnTo>
                  <a:lnTo>
                    <a:pt x="156" y="32"/>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44" name="Google Shape;1107;p18">
              <a:extLst>
                <a:ext uri="{FF2B5EF4-FFF2-40B4-BE49-F238E27FC236}">
                  <a16:creationId xmlns:a16="http://schemas.microsoft.com/office/drawing/2014/main" id="{D5AB94E1-65BE-527E-5AC4-70A5779E0683}"/>
                </a:ext>
              </a:extLst>
            </p:cNvPr>
            <p:cNvSpPr/>
            <p:nvPr/>
          </p:nvSpPr>
          <p:spPr>
            <a:xfrm>
              <a:off x="8085518" y="10906378"/>
              <a:ext cx="175778" cy="197750"/>
            </a:xfrm>
            <a:custGeom>
              <a:avLst/>
              <a:gdLst/>
              <a:ahLst/>
              <a:cxnLst/>
              <a:rect l="l" t="t" r="r" b="b"/>
              <a:pathLst>
                <a:path w="143" h="157" extrusionOk="0">
                  <a:moveTo>
                    <a:pt x="30" y="3"/>
                  </a:moveTo>
                  <a:lnTo>
                    <a:pt x="29" y="49"/>
                  </a:lnTo>
                  <a:lnTo>
                    <a:pt x="29" y="49"/>
                  </a:lnTo>
                  <a:cubicBezTo>
                    <a:pt x="29" y="49"/>
                    <a:pt x="0" y="91"/>
                    <a:pt x="5" y="110"/>
                  </a:cubicBezTo>
                  <a:lnTo>
                    <a:pt x="5" y="110"/>
                  </a:lnTo>
                  <a:cubicBezTo>
                    <a:pt x="14" y="144"/>
                    <a:pt x="63" y="156"/>
                    <a:pt x="80" y="97"/>
                  </a:cubicBezTo>
                  <a:lnTo>
                    <a:pt x="92" y="76"/>
                  </a:lnTo>
                  <a:lnTo>
                    <a:pt x="92" y="76"/>
                  </a:lnTo>
                  <a:cubicBezTo>
                    <a:pt x="92" y="76"/>
                    <a:pt x="105" y="93"/>
                    <a:pt x="124" y="95"/>
                  </a:cubicBezTo>
                  <a:lnTo>
                    <a:pt x="124" y="95"/>
                  </a:lnTo>
                  <a:cubicBezTo>
                    <a:pt x="142" y="96"/>
                    <a:pt x="101" y="43"/>
                    <a:pt x="101" y="43"/>
                  </a:cubicBezTo>
                  <a:lnTo>
                    <a:pt x="99" y="0"/>
                  </a:lnTo>
                  <a:lnTo>
                    <a:pt x="30" y="3"/>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45" name="Google Shape;1108;p18">
              <a:extLst>
                <a:ext uri="{FF2B5EF4-FFF2-40B4-BE49-F238E27FC236}">
                  <a16:creationId xmlns:a16="http://schemas.microsoft.com/office/drawing/2014/main" id="{A7987F09-D243-7BEA-2F82-ABB9813CE09A}"/>
                </a:ext>
              </a:extLst>
            </p:cNvPr>
            <p:cNvSpPr/>
            <p:nvPr/>
          </p:nvSpPr>
          <p:spPr>
            <a:xfrm>
              <a:off x="7722978" y="10236229"/>
              <a:ext cx="252680" cy="450430"/>
            </a:xfrm>
            <a:custGeom>
              <a:avLst/>
              <a:gdLst/>
              <a:ahLst/>
              <a:cxnLst/>
              <a:rect l="l" t="t" r="r" b="b"/>
              <a:pathLst>
                <a:path w="201" h="360" extrusionOk="0">
                  <a:moveTo>
                    <a:pt x="199" y="0"/>
                  </a:moveTo>
                  <a:lnTo>
                    <a:pt x="199" y="0"/>
                  </a:lnTo>
                  <a:cubicBezTo>
                    <a:pt x="199" y="0"/>
                    <a:pt x="115" y="26"/>
                    <a:pt x="106" y="193"/>
                  </a:cubicBezTo>
                  <a:lnTo>
                    <a:pt x="0" y="297"/>
                  </a:lnTo>
                  <a:lnTo>
                    <a:pt x="0" y="297"/>
                  </a:lnTo>
                  <a:cubicBezTo>
                    <a:pt x="0" y="297"/>
                    <a:pt x="25" y="359"/>
                    <a:pt x="80" y="349"/>
                  </a:cubicBezTo>
                  <a:lnTo>
                    <a:pt x="200" y="246"/>
                  </a:lnTo>
                  <a:lnTo>
                    <a:pt x="199" y="0"/>
                  </a:lnTo>
                </a:path>
              </a:pathLst>
            </a:custGeom>
            <a:solidFill>
              <a:srgbClr val="65A8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46" name="Google Shape;1109;p18">
              <a:extLst>
                <a:ext uri="{FF2B5EF4-FFF2-40B4-BE49-F238E27FC236}">
                  <a16:creationId xmlns:a16="http://schemas.microsoft.com/office/drawing/2014/main" id="{3AA2FBBF-25AC-372B-BC73-9929CA57C53E}"/>
                </a:ext>
              </a:extLst>
            </p:cNvPr>
            <p:cNvSpPr/>
            <p:nvPr/>
          </p:nvSpPr>
          <p:spPr>
            <a:xfrm>
              <a:off x="8178899" y="10313131"/>
              <a:ext cx="571276" cy="604235"/>
            </a:xfrm>
            <a:custGeom>
              <a:avLst/>
              <a:gdLst/>
              <a:ahLst/>
              <a:cxnLst/>
              <a:rect l="l" t="t" r="r" b="b"/>
              <a:pathLst>
                <a:path w="458" h="483" extrusionOk="0">
                  <a:moveTo>
                    <a:pt x="0" y="367"/>
                  </a:moveTo>
                  <a:lnTo>
                    <a:pt x="0" y="367"/>
                  </a:lnTo>
                  <a:cubicBezTo>
                    <a:pt x="0" y="367"/>
                    <a:pt x="120" y="482"/>
                    <a:pt x="222" y="357"/>
                  </a:cubicBezTo>
                  <a:lnTo>
                    <a:pt x="222" y="357"/>
                  </a:lnTo>
                  <a:cubicBezTo>
                    <a:pt x="280" y="286"/>
                    <a:pt x="285" y="267"/>
                    <a:pt x="318" y="190"/>
                  </a:cubicBezTo>
                  <a:lnTo>
                    <a:pt x="371" y="352"/>
                  </a:lnTo>
                  <a:lnTo>
                    <a:pt x="371" y="352"/>
                  </a:lnTo>
                  <a:cubicBezTo>
                    <a:pt x="371" y="352"/>
                    <a:pt x="426" y="356"/>
                    <a:pt x="457" y="311"/>
                  </a:cubicBezTo>
                  <a:lnTo>
                    <a:pt x="457" y="311"/>
                  </a:lnTo>
                  <a:cubicBezTo>
                    <a:pt x="457" y="311"/>
                    <a:pt x="403" y="0"/>
                    <a:pt x="341" y="7"/>
                  </a:cubicBezTo>
                  <a:lnTo>
                    <a:pt x="341" y="7"/>
                  </a:lnTo>
                  <a:cubicBezTo>
                    <a:pt x="221" y="23"/>
                    <a:pt x="0" y="367"/>
                    <a:pt x="0" y="367"/>
                  </a:cubicBezTo>
                </a:path>
              </a:pathLst>
            </a:custGeom>
            <a:solidFill>
              <a:srgbClr val="093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47" name="Google Shape;1110;p18">
              <a:extLst>
                <a:ext uri="{FF2B5EF4-FFF2-40B4-BE49-F238E27FC236}">
                  <a16:creationId xmlns:a16="http://schemas.microsoft.com/office/drawing/2014/main" id="{7E74BF4D-0DEE-727A-A05C-6981705555C4}"/>
                </a:ext>
              </a:extLst>
            </p:cNvPr>
            <p:cNvSpPr/>
            <p:nvPr/>
          </p:nvSpPr>
          <p:spPr>
            <a:xfrm>
              <a:off x="8074533" y="10274678"/>
              <a:ext cx="411977" cy="390007"/>
            </a:xfrm>
            <a:custGeom>
              <a:avLst/>
              <a:gdLst/>
              <a:ahLst/>
              <a:cxnLst/>
              <a:rect l="l" t="t" r="r" b="b"/>
              <a:pathLst>
                <a:path w="330" h="311" extrusionOk="0">
                  <a:moveTo>
                    <a:pt x="0" y="245"/>
                  </a:moveTo>
                  <a:lnTo>
                    <a:pt x="0" y="245"/>
                  </a:lnTo>
                  <a:cubicBezTo>
                    <a:pt x="0" y="245"/>
                    <a:pt x="169" y="0"/>
                    <a:pt x="210" y="11"/>
                  </a:cubicBezTo>
                  <a:lnTo>
                    <a:pt x="210" y="11"/>
                  </a:lnTo>
                  <a:cubicBezTo>
                    <a:pt x="252" y="22"/>
                    <a:pt x="329" y="165"/>
                    <a:pt x="329" y="165"/>
                  </a:cubicBezTo>
                  <a:lnTo>
                    <a:pt x="271" y="194"/>
                  </a:lnTo>
                  <a:lnTo>
                    <a:pt x="213" y="135"/>
                  </a:lnTo>
                  <a:lnTo>
                    <a:pt x="154" y="243"/>
                  </a:lnTo>
                  <a:lnTo>
                    <a:pt x="154" y="243"/>
                  </a:lnTo>
                  <a:cubicBezTo>
                    <a:pt x="154" y="243"/>
                    <a:pt x="101" y="310"/>
                    <a:pt x="0" y="245"/>
                  </a:cubicBezTo>
                </a:path>
              </a:pathLst>
            </a:custGeom>
            <a:solidFill>
              <a:srgbClr val="093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48" name="Google Shape;1111;p18">
              <a:extLst>
                <a:ext uri="{FF2B5EF4-FFF2-40B4-BE49-F238E27FC236}">
                  <a16:creationId xmlns:a16="http://schemas.microsoft.com/office/drawing/2014/main" id="{5DE3CE10-FA12-BC4B-544A-B71643C1E292}"/>
                </a:ext>
              </a:extLst>
            </p:cNvPr>
            <p:cNvSpPr/>
            <p:nvPr/>
          </p:nvSpPr>
          <p:spPr>
            <a:xfrm>
              <a:off x="7920728" y="10208760"/>
              <a:ext cx="466908" cy="609729"/>
            </a:xfrm>
            <a:custGeom>
              <a:avLst/>
              <a:gdLst/>
              <a:ahLst/>
              <a:cxnLst/>
              <a:rect l="l" t="t" r="r" b="b"/>
              <a:pathLst>
                <a:path w="374" h="489" extrusionOk="0">
                  <a:moveTo>
                    <a:pt x="97" y="15"/>
                  </a:moveTo>
                  <a:lnTo>
                    <a:pt x="97" y="15"/>
                  </a:lnTo>
                  <a:cubicBezTo>
                    <a:pt x="63" y="0"/>
                    <a:pt x="24" y="22"/>
                    <a:pt x="19" y="60"/>
                  </a:cubicBezTo>
                  <a:lnTo>
                    <a:pt x="19" y="60"/>
                  </a:lnTo>
                  <a:cubicBezTo>
                    <a:pt x="8" y="164"/>
                    <a:pt x="0" y="348"/>
                    <a:pt x="86" y="405"/>
                  </a:cubicBezTo>
                  <a:lnTo>
                    <a:pt x="86" y="405"/>
                  </a:lnTo>
                  <a:cubicBezTo>
                    <a:pt x="208" y="488"/>
                    <a:pt x="373" y="466"/>
                    <a:pt x="365" y="292"/>
                  </a:cubicBezTo>
                  <a:lnTo>
                    <a:pt x="321" y="262"/>
                  </a:lnTo>
                  <a:lnTo>
                    <a:pt x="321" y="262"/>
                  </a:lnTo>
                  <a:cubicBezTo>
                    <a:pt x="299" y="247"/>
                    <a:pt x="287" y="224"/>
                    <a:pt x="286" y="198"/>
                  </a:cubicBezTo>
                  <a:lnTo>
                    <a:pt x="286" y="198"/>
                  </a:lnTo>
                  <a:cubicBezTo>
                    <a:pt x="286" y="160"/>
                    <a:pt x="278" y="105"/>
                    <a:pt x="244" y="85"/>
                  </a:cubicBezTo>
                  <a:lnTo>
                    <a:pt x="244" y="85"/>
                  </a:lnTo>
                  <a:cubicBezTo>
                    <a:pt x="213" y="67"/>
                    <a:pt x="148" y="37"/>
                    <a:pt x="97" y="15"/>
                  </a:cubicBezTo>
                </a:path>
              </a:pathLst>
            </a:custGeom>
            <a:solidFill>
              <a:srgbClr val="89C1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49" name="Google Shape;1112;p18">
              <a:extLst>
                <a:ext uri="{FF2B5EF4-FFF2-40B4-BE49-F238E27FC236}">
                  <a16:creationId xmlns:a16="http://schemas.microsoft.com/office/drawing/2014/main" id="{619E2D53-C665-501F-CF94-B1F04AFF36A0}"/>
                </a:ext>
              </a:extLst>
            </p:cNvPr>
            <p:cNvSpPr/>
            <p:nvPr/>
          </p:nvSpPr>
          <p:spPr>
            <a:xfrm>
              <a:off x="8069038" y="10362567"/>
              <a:ext cx="175778" cy="582263"/>
            </a:xfrm>
            <a:custGeom>
              <a:avLst/>
              <a:gdLst/>
              <a:ahLst/>
              <a:cxnLst/>
              <a:rect l="l" t="t" r="r" b="b"/>
              <a:pathLst>
                <a:path w="139" h="469" extrusionOk="0">
                  <a:moveTo>
                    <a:pt x="2" y="73"/>
                  </a:moveTo>
                  <a:lnTo>
                    <a:pt x="26" y="456"/>
                  </a:lnTo>
                  <a:lnTo>
                    <a:pt x="26" y="456"/>
                  </a:lnTo>
                  <a:cubicBezTo>
                    <a:pt x="26" y="456"/>
                    <a:pt x="92" y="468"/>
                    <a:pt x="120" y="448"/>
                  </a:cubicBezTo>
                  <a:lnTo>
                    <a:pt x="137" y="104"/>
                  </a:lnTo>
                  <a:lnTo>
                    <a:pt x="137" y="104"/>
                  </a:lnTo>
                  <a:cubicBezTo>
                    <a:pt x="138" y="91"/>
                    <a:pt x="135" y="79"/>
                    <a:pt x="128" y="68"/>
                  </a:cubicBezTo>
                  <a:lnTo>
                    <a:pt x="128" y="68"/>
                  </a:lnTo>
                  <a:cubicBezTo>
                    <a:pt x="114" y="42"/>
                    <a:pt x="82" y="0"/>
                    <a:pt x="41" y="14"/>
                  </a:cubicBezTo>
                  <a:lnTo>
                    <a:pt x="41" y="14"/>
                  </a:lnTo>
                  <a:cubicBezTo>
                    <a:pt x="16" y="22"/>
                    <a:pt x="0" y="47"/>
                    <a:pt x="2" y="73"/>
                  </a:cubicBezTo>
                </a:path>
              </a:pathLst>
            </a:custGeom>
            <a:solidFill>
              <a:srgbClr val="65A8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50" name="Google Shape;1113;p18">
              <a:extLst>
                <a:ext uri="{FF2B5EF4-FFF2-40B4-BE49-F238E27FC236}">
                  <a16:creationId xmlns:a16="http://schemas.microsoft.com/office/drawing/2014/main" id="{A1D9C3E4-5847-C980-FA4E-41F4BD319DC5}"/>
                </a:ext>
              </a:extLst>
            </p:cNvPr>
            <p:cNvSpPr/>
            <p:nvPr/>
          </p:nvSpPr>
          <p:spPr>
            <a:xfrm>
              <a:off x="7986644" y="10011009"/>
              <a:ext cx="219722" cy="269162"/>
            </a:xfrm>
            <a:custGeom>
              <a:avLst/>
              <a:gdLst/>
              <a:ahLst/>
              <a:cxnLst/>
              <a:rect l="l" t="t" r="r" b="b"/>
              <a:pathLst>
                <a:path w="176" h="218" extrusionOk="0">
                  <a:moveTo>
                    <a:pt x="167" y="105"/>
                  </a:moveTo>
                  <a:lnTo>
                    <a:pt x="167" y="105"/>
                  </a:lnTo>
                  <a:cubicBezTo>
                    <a:pt x="167" y="149"/>
                    <a:pt x="175" y="217"/>
                    <a:pt x="131" y="217"/>
                  </a:cubicBezTo>
                  <a:lnTo>
                    <a:pt x="131" y="217"/>
                  </a:lnTo>
                  <a:cubicBezTo>
                    <a:pt x="87" y="217"/>
                    <a:pt x="3" y="186"/>
                    <a:pt x="2" y="127"/>
                  </a:cubicBezTo>
                  <a:lnTo>
                    <a:pt x="2" y="127"/>
                  </a:lnTo>
                  <a:cubicBezTo>
                    <a:pt x="0" y="66"/>
                    <a:pt x="12" y="30"/>
                    <a:pt x="66" y="19"/>
                  </a:cubicBezTo>
                  <a:lnTo>
                    <a:pt x="66" y="19"/>
                  </a:lnTo>
                  <a:cubicBezTo>
                    <a:pt x="152" y="0"/>
                    <a:pt x="167" y="43"/>
                    <a:pt x="167" y="10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51" name="Google Shape;1114;p18">
              <a:extLst>
                <a:ext uri="{FF2B5EF4-FFF2-40B4-BE49-F238E27FC236}">
                  <a16:creationId xmlns:a16="http://schemas.microsoft.com/office/drawing/2014/main" id="{A81DCF9A-727D-1639-9709-3D36582B07F3}"/>
                </a:ext>
              </a:extLst>
            </p:cNvPr>
            <p:cNvSpPr/>
            <p:nvPr/>
          </p:nvSpPr>
          <p:spPr>
            <a:xfrm>
              <a:off x="7893260" y="9901148"/>
              <a:ext cx="357051" cy="395500"/>
            </a:xfrm>
            <a:custGeom>
              <a:avLst/>
              <a:gdLst/>
              <a:ahLst/>
              <a:cxnLst/>
              <a:rect l="l" t="t" r="r" b="b"/>
              <a:pathLst>
                <a:path w="285" h="316" extrusionOk="0">
                  <a:moveTo>
                    <a:pt x="91" y="297"/>
                  </a:moveTo>
                  <a:lnTo>
                    <a:pt x="91" y="297"/>
                  </a:lnTo>
                  <a:cubicBezTo>
                    <a:pt x="101" y="300"/>
                    <a:pt x="115" y="304"/>
                    <a:pt x="129" y="309"/>
                  </a:cubicBezTo>
                  <a:lnTo>
                    <a:pt x="129" y="309"/>
                  </a:lnTo>
                  <a:cubicBezTo>
                    <a:pt x="148" y="315"/>
                    <a:pt x="168" y="304"/>
                    <a:pt x="173" y="284"/>
                  </a:cubicBezTo>
                  <a:lnTo>
                    <a:pt x="173" y="284"/>
                  </a:lnTo>
                  <a:cubicBezTo>
                    <a:pt x="179" y="258"/>
                    <a:pt x="185" y="224"/>
                    <a:pt x="172" y="219"/>
                  </a:cubicBezTo>
                  <a:lnTo>
                    <a:pt x="172" y="219"/>
                  </a:lnTo>
                  <a:cubicBezTo>
                    <a:pt x="148" y="210"/>
                    <a:pt x="132" y="195"/>
                    <a:pt x="154" y="169"/>
                  </a:cubicBezTo>
                  <a:lnTo>
                    <a:pt x="154" y="169"/>
                  </a:lnTo>
                  <a:cubicBezTo>
                    <a:pt x="175" y="142"/>
                    <a:pt x="174" y="197"/>
                    <a:pt x="192" y="191"/>
                  </a:cubicBezTo>
                  <a:lnTo>
                    <a:pt x="192" y="191"/>
                  </a:lnTo>
                  <a:cubicBezTo>
                    <a:pt x="210" y="186"/>
                    <a:pt x="268" y="149"/>
                    <a:pt x="275" y="89"/>
                  </a:cubicBezTo>
                  <a:lnTo>
                    <a:pt x="275" y="89"/>
                  </a:lnTo>
                  <a:cubicBezTo>
                    <a:pt x="284" y="29"/>
                    <a:pt x="250" y="0"/>
                    <a:pt x="195" y="32"/>
                  </a:cubicBezTo>
                  <a:lnTo>
                    <a:pt x="195" y="32"/>
                  </a:lnTo>
                  <a:cubicBezTo>
                    <a:pt x="178" y="42"/>
                    <a:pt x="162" y="64"/>
                    <a:pt x="145" y="63"/>
                  </a:cubicBezTo>
                  <a:lnTo>
                    <a:pt x="145" y="63"/>
                  </a:lnTo>
                  <a:cubicBezTo>
                    <a:pt x="129" y="63"/>
                    <a:pt x="42" y="49"/>
                    <a:pt x="39" y="131"/>
                  </a:cubicBezTo>
                  <a:lnTo>
                    <a:pt x="39" y="131"/>
                  </a:lnTo>
                  <a:cubicBezTo>
                    <a:pt x="39" y="131"/>
                    <a:pt x="0" y="159"/>
                    <a:pt x="32" y="202"/>
                  </a:cubicBezTo>
                  <a:lnTo>
                    <a:pt x="32" y="202"/>
                  </a:lnTo>
                  <a:cubicBezTo>
                    <a:pt x="52" y="229"/>
                    <a:pt x="64" y="258"/>
                    <a:pt x="69" y="275"/>
                  </a:cubicBezTo>
                  <a:lnTo>
                    <a:pt x="69" y="275"/>
                  </a:lnTo>
                  <a:cubicBezTo>
                    <a:pt x="73" y="285"/>
                    <a:pt x="81" y="293"/>
                    <a:pt x="91" y="297"/>
                  </a:cubicBezTo>
                </a:path>
              </a:pathLst>
            </a:custGeom>
            <a:solidFill>
              <a:srgbClr val="093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grpSp>
      <p:sp>
        <p:nvSpPr>
          <p:cNvPr id="1052" name="Google Shape;1115;p18">
            <a:extLst>
              <a:ext uri="{FF2B5EF4-FFF2-40B4-BE49-F238E27FC236}">
                <a16:creationId xmlns:a16="http://schemas.microsoft.com/office/drawing/2014/main" id="{3330ACD4-809E-7946-407F-24A37E550F42}"/>
              </a:ext>
            </a:extLst>
          </p:cNvPr>
          <p:cNvSpPr/>
          <p:nvPr/>
        </p:nvSpPr>
        <p:spPr>
          <a:xfrm>
            <a:off x="1061623" y="1354299"/>
            <a:ext cx="1153540" cy="940721"/>
          </a:xfrm>
          <a:custGeom>
            <a:avLst/>
            <a:gdLst/>
            <a:ahLst/>
            <a:cxnLst/>
            <a:rect l="l" t="t" r="r" b="b"/>
            <a:pathLst>
              <a:path w="1852" h="1852" extrusionOk="0">
                <a:moveTo>
                  <a:pt x="1851" y="926"/>
                </a:moveTo>
                <a:lnTo>
                  <a:pt x="1851" y="926"/>
                </a:lnTo>
                <a:cubicBezTo>
                  <a:pt x="1851" y="1436"/>
                  <a:pt x="1436" y="1851"/>
                  <a:pt x="926" y="1851"/>
                </a:cubicBezTo>
                <a:lnTo>
                  <a:pt x="926" y="1851"/>
                </a:lnTo>
                <a:cubicBezTo>
                  <a:pt x="414" y="1851"/>
                  <a:pt x="0" y="1436"/>
                  <a:pt x="0" y="926"/>
                </a:cubicBezTo>
                <a:lnTo>
                  <a:pt x="0" y="926"/>
                </a:lnTo>
                <a:cubicBezTo>
                  <a:pt x="0" y="414"/>
                  <a:pt x="414" y="0"/>
                  <a:pt x="926" y="0"/>
                </a:cubicBezTo>
                <a:lnTo>
                  <a:pt x="926" y="0"/>
                </a:lnTo>
                <a:cubicBezTo>
                  <a:pt x="1436" y="0"/>
                  <a:pt x="1851" y="414"/>
                  <a:pt x="1851" y="92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53" name="Google Shape;1116;p18">
            <a:extLst>
              <a:ext uri="{FF2B5EF4-FFF2-40B4-BE49-F238E27FC236}">
                <a16:creationId xmlns:a16="http://schemas.microsoft.com/office/drawing/2014/main" id="{7C63493C-3D10-75EC-C8AD-70CB88197528}"/>
              </a:ext>
            </a:extLst>
          </p:cNvPr>
          <p:cNvSpPr/>
          <p:nvPr/>
        </p:nvSpPr>
        <p:spPr>
          <a:xfrm>
            <a:off x="1061623" y="3809691"/>
            <a:ext cx="1153540" cy="940721"/>
          </a:xfrm>
          <a:custGeom>
            <a:avLst/>
            <a:gdLst/>
            <a:ahLst/>
            <a:cxnLst/>
            <a:rect l="l" t="t" r="r" b="b"/>
            <a:pathLst>
              <a:path w="1852" h="1851" extrusionOk="0">
                <a:moveTo>
                  <a:pt x="1851" y="925"/>
                </a:moveTo>
                <a:lnTo>
                  <a:pt x="1851" y="925"/>
                </a:lnTo>
                <a:cubicBezTo>
                  <a:pt x="1851" y="1436"/>
                  <a:pt x="1436" y="1850"/>
                  <a:pt x="926" y="1850"/>
                </a:cubicBezTo>
                <a:lnTo>
                  <a:pt x="926" y="1850"/>
                </a:lnTo>
                <a:cubicBezTo>
                  <a:pt x="414" y="1850"/>
                  <a:pt x="0" y="1436"/>
                  <a:pt x="0" y="925"/>
                </a:cubicBezTo>
                <a:lnTo>
                  <a:pt x="0" y="925"/>
                </a:lnTo>
                <a:cubicBezTo>
                  <a:pt x="0" y="414"/>
                  <a:pt x="414" y="0"/>
                  <a:pt x="926" y="0"/>
                </a:cubicBezTo>
                <a:lnTo>
                  <a:pt x="926" y="0"/>
                </a:lnTo>
                <a:cubicBezTo>
                  <a:pt x="1436" y="0"/>
                  <a:pt x="1851" y="414"/>
                  <a:pt x="1851" y="92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54" name="Google Shape;1117;p18">
            <a:extLst>
              <a:ext uri="{FF2B5EF4-FFF2-40B4-BE49-F238E27FC236}">
                <a16:creationId xmlns:a16="http://schemas.microsoft.com/office/drawing/2014/main" id="{62C6CB5F-B42B-C432-69C8-46C42672A80C}"/>
              </a:ext>
            </a:extLst>
          </p:cNvPr>
          <p:cNvSpPr/>
          <p:nvPr/>
        </p:nvSpPr>
        <p:spPr>
          <a:xfrm>
            <a:off x="9976836" y="1354299"/>
            <a:ext cx="1153540" cy="940721"/>
          </a:xfrm>
          <a:custGeom>
            <a:avLst/>
            <a:gdLst/>
            <a:ahLst/>
            <a:cxnLst/>
            <a:rect l="l" t="t" r="r" b="b"/>
            <a:pathLst>
              <a:path w="1852" h="1852" extrusionOk="0">
                <a:moveTo>
                  <a:pt x="1851" y="926"/>
                </a:moveTo>
                <a:lnTo>
                  <a:pt x="1851" y="926"/>
                </a:lnTo>
                <a:cubicBezTo>
                  <a:pt x="1851" y="1436"/>
                  <a:pt x="1437" y="1851"/>
                  <a:pt x="925" y="1851"/>
                </a:cubicBezTo>
                <a:lnTo>
                  <a:pt x="925" y="1851"/>
                </a:lnTo>
                <a:cubicBezTo>
                  <a:pt x="415" y="1851"/>
                  <a:pt x="0" y="1436"/>
                  <a:pt x="0" y="926"/>
                </a:cubicBezTo>
                <a:lnTo>
                  <a:pt x="0" y="926"/>
                </a:lnTo>
                <a:cubicBezTo>
                  <a:pt x="0" y="414"/>
                  <a:pt x="415" y="0"/>
                  <a:pt x="925" y="0"/>
                </a:cubicBezTo>
                <a:lnTo>
                  <a:pt x="925" y="0"/>
                </a:lnTo>
                <a:cubicBezTo>
                  <a:pt x="1437" y="0"/>
                  <a:pt x="1851" y="414"/>
                  <a:pt x="1851" y="92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55" name="Google Shape;1118;p18">
            <a:extLst>
              <a:ext uri="{FF2B5EF4-FFF2-40B4-BE49-F238E27FC236}">
                <a16:creationId xmlns:a16="http://schemas.microsoft.com/office/drawing/2014/main" id="{4724719D-F5B3-E819-0E66-D8B926D193D6}"/>
              </a:ext>
            </a:extLst>
          </p:cNvPr>
          <p:cNvSpPr/>
          <p:nvPr/>
        </p:nvSpPr>
        <p:spPr>
          <a:xfrm>
            <a:off x="9976836" y="3809691"/>
            <a:ext cx="1153540" cy="940721"/>
          </a:xfrm>
          <a:custGeom>
            <a:avLst/>
            <a:gdLst/>
            <a:ahLst/>
            <a:cxnLst/>
            <a:rect l="l" t="t" r="r" b="b"/>
            <a:pathLst>
              <a:path w="1852" h="1851" extrusionOk="0">
                <a:moveTo>
                  <a:pt x="1851" y="925"/>
                </a:moveTo>
                <a:lnTo>
                  <a:pt x="1851" y="925"/>
                </a:lnTo>
                <a:cubicBezTo>
                  <a:pt x="1851" y="1436"/>
                  <a:pt x="1437" y="1850"/>
                  <a:pt x="925" y="1850"/>
                </a:cubicBezTo>
                <a:lnTo>
                  <a:pt x="925" y="1850"/>
                </a:lnTo>
                <a:cubicBezTo>
                  <a:pt x="415" y="1850"/>
                  <a:pt x="0" y="1436"/>
                  <a:pt x="0" y="925"/>
                </a:cubicBezTo>
                <a:lnTo>
                  <a:pt x="0" y="925"/>
                </a:lnTo>
                <a:cubicBezTo>
                  <a:pt x="0" y="414"/>
                  <a:pt x="415" y="0"/>
                  <a:pt x="925" y="0"/>
                </a:cubicBezTo>
                <a:lnTo>
                  <a:pt x="925" y="0"/>
                </a:lnTo>
                <a:cubicBezTo>
                  <a:pt x="1437" y="0"/>
                  <a:pt x="1851" y="414"/>
                  <a:pt x="1851" y="92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56" name="Google Shape;1119;p18">
            <a:extLst>
              <a:ext uri="{FF2B5EF4-FFF2-40B4-BE49-F238E27FC236}">
                <a16:creationId xmlns:a16="http://schemas.microsoft.com/office/drawing/2014/main" id="{80EC1F4E-5676-EB81-0E84-E362479AFCC9}"/>
              </a:ext>
            </a:extLst>
          </p:cNvPr>
          <p:cNvSpPr/>
          <p:nvPr/>
        </p:nvSpPr>
        <p:spPr>
          <a:xfrm>
            <a:off x="1325289" y="1558692"/>
            <a:ext cx="625585" cy="411619"/>
          </a:xfrm>
          <a:custGeom>
            <a:avLst/>
            <a:gdLst/>
            <a:ahLst/>
            <a:cxnLst/>
            <a:rect l="l" t="t" r="r" b="b"/>
            <a:pathLst>
              <a:path w="361590" h="291741" extrusionOk="0">
                <a:moveTo>
                  <a:pt x="155945" y="210183"/>
                </a:moveTo>
                <a:lnTo>
                  <a:pt x="155945" y="220243"/>
                </a:lnTo>
                <a:cubicBezTo>
                  <a:pt x="155945" y="224914"/>
                  <a:pt x="159546" y="228507"/>
                  <a:pt x="164228" y="228507"/>
                </a:cubicBezTo>
                <a:lnTo>
                  <a:pt x="171791" y="228507"/>
                </a:lnTo>
                <a:cubicBezTo>
                  <a:pt x="172151" y="222039"/>
                  <a:pt x="173952" y="215931"/>
                  <a:pt x="176473" y="210183"/>
                </a:cubicBezTo>
                <a:close/>
                <a:moveTo>
                  <a:pt x="129654" y="210183"/>
                </a:moveTo>
                <a:lnTo>
                  <a:pt x="129654" y="220243"/>
                </a:lnTo>
                <a:cubicBezTo>
                  <a:pt x="129654" y="229944"/>
                  <a:pt x="121731" y="237848"/>
                  <a:pt x="111646" y="237848"/>
                </a:cubicBezTo>
                <a:lnTo>
                  <a:pt x="98321" y="237848"/>
                </a:lnTo>
                <a:cubicBezTo>
                  <a:pt x="93999" y="237848"/>
                  <a:pt x="90037" y="241800"/>
                  <a:pt x="90037" y="246471"/>
                </a:cubicBezTo>
                <a:cubicBezTo>
                  <a:pt x="90037" y="250782"/>
                  <a:pt x="93999" y="254734"/>
                  <a:pt x="98321" y="254734"/>
                </a:cubicBezTo>
                <a:lnTo>
                  <a:pt x="171791" y="254734"/>
                </a:lnTo>
                <a:lnTo>
                  <a:pt x="171791" y="237848"/>
                </a:lnTo>
                <a:lnTo>
                  <a:pt x="164228" y="237848"/>
                </a:lnTo>
                <a:cubicBezTo>
                  <a:pt x="154144" y="237848"/>
                  <a:pt x="146221" y="229944"/>
                  <a:pt x="146221" y="220243"/>
                </a:cubicBezTo>
                <a:lnTo>
                  <a:pt x="146221" y="210183"/>
                </a:lnTo>
                <a:close/>
                <a:moveTo>
                  <a:pt x="243101" y="191859"/>
                </a:moveTo>
                <a:lnTo>
                  <a:pt x="266511" y="262279"/>
                </a:lnTo>
                <a:cubicBezTo>
                  <a:pt x="266511" y="262639"/>
                  <a:pt x="266871" y="262639"/>
                  <a:pt x="267231" y="262279"/>
                </a:cubicBezTo>
                <a:lnTo>
                  <a:pt x="290280" y="191859"/>
                </a:lnTo>
                <a:close/>
                <a:moveTo>
                  <a:pt x="220411" y="191859"/>
                </a:moveTo>
                <a:cubicBezTo>
                  <a:pt x="198802" y="191859"/>
                  <a:pt x="181155" y="209105"/>
                  <a:pt x="181155" y="230662"/>
                </a:cubicBezTo>
                <a:lnTo>
                  <a:pt x="181155" y="270543"/>
                </a:lnTo>
                <a:cubicBezTo>
                  <a:pt x="181155" y="277010"/>
                  <a:pt x="186557" y="282040"/>
                  <a:pt x="193040" y="282040"/>
                </a:cubicBezTo>
                <a:lnTo>
                  <a:pt x="340341" y="282040"/>
                </a:lnTo>
                <a:cubicBezTo>
                  <a:pt x="346824" y="282040"/>
                  <a:pt x="352226" y="277010"/>
                  <a:pt x="352226" y="270543"/>
                </a:cubicBezTo>
                <a:lnTo>
                  <a:pt x="352226" y="230662"/>
                </a:lnTo>
                <a:cubicBezTo>
                  <a:pt x="352226" y="209105"/>
                  <a:pt x="334219" y="191859"/>
                  <a:pt x="312970" y="191859"/>
                </a:cubicBezTo>
                <a:lnTo>
                  <a:pt x="300004" y="191859"/>
                </a:lnTo>
                <a:lnTo>
                  <a:pt x="275874" y="265154"/>
                </a:lnTo>
                <a:cubicBezTo>
                  <a:pt x="274794" y="269106"/>
                  <a:pt x="271192" y="271980"/>
                  <a:pt x="266511" y="271980"/>
                </a:cubicBezTo>
                <a:cubicBezTo>
                  <a:pt x="262549" y="271980"/>
                  <a:pt x="258587" y="269106"/>
                  <a:pt x="257147" y="265154"/>
                </a:cubicBezTo>
                <a:lnTo>
                  <a:pt x="233017" y="191859"/>
                </a:lnTo>
                <a:close/>
                <a:moveTo>
                  <a:pt x="116796" y="136020"/>
                </a:moveTo>
                <a:cubicBezTo>
                  <a:pt x="108197" y="136020"/>
                  <a:pt x="101390" y="143236"/>
                  <a:pt x="101390" y="151895"/>
                </a:cubicBezTo>
                <a:lnTo>
                  <a:pt x="101390" y="168853"/>
                </a:lnTo>
                <a:cubicBezTo>
                  <a:pt x="101390" y="171378"/>
                  <a:pt x="103181" y="172822"/>
                  <a:pt x="105331" y="172822"/>
                </a:cubicBezTo>
                <a:lnTo>
                  <a:pt x="170536" y="172822"/>
                </a:lnTo>
                <a:cubicBezTo>
                  <a:pt x="172685" y="172822"/>
                  <a:pt x="174477" y="171378"/>
                  <a:pt x="174477" y="168853"/>
                </a:cubicBezTo>
                <a:lnTo>
                  <a:pt x="174477" y="151895"/>
                </a:lnTo>
                <a:cubicBezTo>
                  <a:pt x="174477" y="143236"/>
                  <a:pt x="167670" y="136020"/>
                  <a:pt x="159071" y="136020"/>
                </a:cubicBezTo>
                <a:close/>
                <a:moveTo>
                  <a:pt x="116796" y="127000"/>
                </a:moveTo>
                <a:lnTo>
                  <a:pt x="159071" y="127000"/>
                </a:lnTo>
                <a:cubicBezTo>
                  <a:pt x="172685" y="127000"/>
                  <a:pt x="183792" y="137824"/>
                  <a:pt x="183792" y="151895"/>
                </a:cubicBezTo>
                <a:lnTo>
                  <a:pt x="183792" y="168853"/>
                </a:lnTo>
                <a:cubicBezTo>
                  <a:pt x="183792" y="176430"/>
                  <a:pt x="177701" y="182202"/>
                  <a:pt x="170536" y="182202"/>
                </a:cubicBezTo>
                <a:lnTo>
                  <a:pt x="105331" y="182202"/>
                </a:lnTo>
                <a:cubicBezTo>
                  <a:pt x="98166" y="182202"/>
                  <a:pt x="92075" y="176430"/>
                  <a:pt x="92075" y="168853"/>
                </a:cubicBezTo>
                <a:lnTo>
                  <a:pt x="92075" y="151895"/>
                </a:lnTo>
                <a:cubicBezTo>
                  <a:pt x="92075" y="137824"/>
                  <a:pt x="103181" y="127000"/>
                  <a:pt x="116796" y="127000"/>
                </a:cubicBezTo>
                <a:close/>
                <a:moveTo>
                  <a:pt x="271192" y="92337"/>
                </a:moveTo>
                <a:cubicBezTo>
                  <a:pt x="256426" y="103475"/>
                  <a:pt x="239859" y="111738"/>
                  <a:pt x="221852" y="117128"/>
                </a:cubicBezTo>
                <a:lnTo>
                  <a:pt x="219691" y="117846"/>
                </a:lnTo>
                <a:cubicBezTo>
                  <a:pt x="223293" y="141200"/>
                  <a:pt x="243461" y="159164"/>
                  <a:pt x="267951" y="159164"/>
                </a:cubicBezTo>
                <a:cubicBezTo>
                  <a:pt x="293162" y="159164"/>
                  <a:pt x="314050" y="139763"/>
                  <a:pt x="316571" y="114972"/>
                </a:cubicBezTo>
                <a:cubicBezTo>
                  <a:pt x="299284" y="113176"/>
                  <a:pt x="283438" y="105631"/>
                  <a:pt x="271553" y="93055"/>
                </a:cubicBezTo>
                <a:close/>
                <a:moveTo>
                  <a:pt x="294602" y="70061"/>
                </a:moveTo>
                <a:cubicBezTo>
                  <a:pt x="289920" y="76169"/>
                  <a:pt x="284158" y="81558"/>
                  <a:pt x="278035" y="86588"/>
                </a:cubicBezTo>
                <a:lnTo>
                  <a:pt x="278395" y="86588"/>
                </a:lnTo>
                <a:lnTo>
                  <a:pt x="294738" y="98615"/>
                </a:lnTo>
                <a:lnTo>
                  <a:pt x="295728" y="99343"/>
                </a:lnTo>
                <a:cubicBezTo>
                  <a:pt x="302165" y="102577"/>
                  <a:pt x="309188" y="104733"/>
                  <a:pt x="316571" y="105631"/>
                </a:cubicBezTo>
                <a:cubicBezTo>
                  <a:pt x="314771" y="90900"/>
                  <a:pt x="306847" y="77965"/>
                  <a:pt x="294602" y="70061"/>
                </a:cubicBezTo>
                <a:close/>
                <a:moveTo>
                  <a:pt x="137138" y="69695"/>
                </a:moveTo>
                <a:cubicBezTo>
                  <a:pt x="125968" y="69695"/>
                  <a:pt x="117319" y="78703"/>
                  <a:pt x="117319" y="89514"/>
                </a:cubicBezTo>
                <a:cubicBezTo>
                  <a:pt x="117319" y="100325"/>
                  <a:pt x="125968" y="109334"/>
                  <a:pt x="137138" y="109334"/>
                </a:cubicBezTo>
                <a:cubicBezTo>
                  <a:pt x="148309" y="109334"/>
                  <a:pt x="156958" y="100325"/>
                  <a:pt x="156958" y="89514"/>
                </a:cubicBezTo>
                <a:cubicBezTo>
                  <a:pt x="156958" y="78703"/>
                  <a:pt x="148309" y="69695"/>
                  <a:pt x="137138" y="69695"/>
                </a:cubicBezTo>
                <a:close/>
                <a:moveTo>
                  <a:pt x="267951" y="62157"/>
                </a:moveTo>
                <a:cubicBezTo>
                  <a:pt x="254986" y="62157"/>
                  <a:pt x="243101" y="67277"/>
                  <a:pt x="234322" y="75585"/>
                </a:cubicBezTo>
                <a:lnTo>
                  <a:pt x="232872" y="78735"/>
                </a:lnTo>
                <a:lnTo>
                  <a:pt x="219331" y="108146"/>
                </a:lnTo>
                <a:cubicBezTo>
                  <a:pt x="232296" y="104194"/>
                  <a:pt x="244451" y="98535"/>
                  <a:pt x="255661" y="91394"/>
                </a:cubicBezTo>
                <a:lnTo>
                  <a:pt x="260270" y="87539"/>
                </a:lnTo>
                <a:lnTo>
                  <a:pt x="286319" y="65750"/>
                </a:lnTo>
                <a:cubicBezTo>
                  <a:pt x="280556" y="63235"/>
                  <a:pt x="274074" y="62157"/>
                  <a:pt x="267951" y="62157"/>
                </a:cubicBezTo>
                <a:close/>
                <a:moveTo>
                  <a:pt x="137138" y="60325"/>
                </a:moveTo>
                <a:cubicBezTo>
                  <a:pt x="153354" y="60325"/>
                  <a:pt x="166327" y="73298"/>
                  <a:pt x="166327" y="89514"/>
                </a:cubicBezTo>
                <a:cubicBezTo>
                  <a:pt x="166327" y="105730"/>
                  <a:pt x="153354" y="118703"/>
                  <a:pt x="137138" y="118703"/>
                </a:cubicBezTo>
                <a:cubicBezTo>
                  <a:pt x="120923" y="118703"/>
                  <a:pt x="107950" y="105730"/>
                  <a:pt x="107950" y="89514"/>
                </a:cubicBezTo>
                <a:cubicBezTo>
                  <a:pt x="107950" y="73298"/>
                  <a:pt x="120923" y="60325"/>
                  <a:pt x="137138" y="60325"/>
                </a:cubicBezTo>
                <a:close/>
                <a:moveTo>
                  <a:pt x="65689" y="15875"/>
                </a:moveTo>
                <a:cubicBezTo>
                  <a:pt x="68755" y="15875"/>
                  <a:pt x="71054" y="18026"/>
                  <a:pt x="71054" y="21253"/>
                </a:cubicBezTo>
                <a:cubicBezTo>
                  <a:pt x="71054" y="24120"/>
                  <a:pt x="68755" y="26630"/>
                  <a:pt x="65689" y="26630"/>
                </a:cubicBezTo>
                <a:cubicBezTo>
                  <a:pt x="62624" y="26630"/>
                  <a:pt x="60325" y="24120"/>
                  <a:pt x="60325" y="21253"/>
                </a:cubicBezTo>
                <a:cubicBezTo>
                  <a:pt x="60325" y="18026"/>
                  <a:pt x="62624" y="15875"/>
                  <a:pt x="65689" y="15875"/>
                </a:cubicBezTo>
                <a:close/>
                <a:moveTo>
                  <a:pt x="45244" y="15875"/>
                </a:moveTo>
                <a:cubicBezTo>
                  <a:pt x="48207" y="15875"/>
                  <a:pt x="50430" y="18026"/>
                  <a:pt x="50430" y="21253"/>
                </a:cubicBezTo>
                <a:cubicBezTo>
                  <a:pt x="50430" y="24120"/>
                  <a:pt x="48207" y="26630"/>
                  <a:pt x="45244" y="26630"/>
                </a:cubicBezTo>
                <a:cubicBezTo>
                  <a:pt x="42280" y="26630"/>
                  <a:pt x="39687" y="24120"/>
                  <a:pt x="39687" y="21253"/>
                </a:cubicBezTo>
                <a:cubicBezTo>
                  <a:pt x="39687" y="18026"/>
                  <a:pt x="42280" y="15875"/>
                  <a:pt x="45244" y="15875"/>
                </a:cubicBezTo>
                <a:close/>
                <a:moveTo>
                  <a:pt x="24236" y="15875"/>
                </a:moveTo>
                <a:cubicBezTo>
                  <a:pt x="27199" y="15875"/>
                  <a:pt x="29792" y="18026"/>
                  <a:pt x="29792" y="21253"/>
                </a:cubicBezTo>
                <a:cubicBezTo>
                  <a:pt x="29792" y="24120"/>
                  <a:pt x="27199" y="26630"/>
                  <a:pt x="24236" y="26630"/>
                </a:cubicBezTo>
                <a:cubicBezTo>
                  <a:pt x="21643" y="26630"/>
                  <a:pt x="19050" y="24120"/>
                  <a:pt x="19050" y="21253"/>
                </a:cubicBezTo>
                <a:cubicBezTo>
                  <a:pt x="19050" y="18026"/>
                  <a:pt x="21643" y="15875"/>
                  <a:pt x="24236" y="15875"/>
                </a:cubicBezTo>
                <a:close/>
                <a:moveTo>
                  <a:pt x="16927" y="9341"/>
                </a:moveTo>
                <a:cubicBezTo>
                  <a:pt x="12605" y="9341"/>
                  <a:pt x="9364" y="12934"/>
                  <a:pt x="9364" y="17246"/>
                </a:cubicBezTo>
                <a:lnTo>
                  <a:pt x="9364" y="31617"/>
                </a:lnTo>
                <a:lnTo>
                  <a:pt x="86247" y="31617"/>
                </a:lnTo>
                <a:lnTo>
                  <a:pt x="266511" y="31617"/>
                </a:lnTo>
                <a:lnTo>
                  <a:pt x="266511" y="17246"/>
                </a:lnTo>
                <a:cubicBezTo>
                  <a:pt x="266511" y="12934"/>
                  <a:pt x="263269" y="9341"/>
                  <a:pt x="258947" y="9341"/>
                </a:cubicBezTo>
                <a:close/>
                <a:moveTo>
                  <a:pt x="16927" y="0"/>
                </a:moveTo>
                <a:lnTo>
                  <a:pt x="258947" y="0"/>
                </a:lnTo>
                <a:cubicBezTo>
                  <a:pt x="268311" y="0"/>
                  <a:pt x="275874" y="7545"/>
                  <a:pt x="275874" y="17246"/>
                </a:cubicBezTo>
                <a:lnTo>
                  <a:pt x="275874" y="53175"/>
                </a:lnTo>
                <a:cubicBezTo>
                  <a:pt x="283438" y="54253"/>
                  <a:pt x="289920" y="56408"/>
                  <a:pt x="296043" y="60001"/>
                </a:cubicBezTo>
                <a:lnTo>
                  <a:pt x="296403" y="60360"/>
                </a:lnTo>
                <a:cubicBezTo>
                  <a:pt x="314050" y="70420"/>
                  <a:pt x="325935" y="89103"/>
                  <a:pt x="325935" y="110661"/>
                </a:cubicBezTo>
                <a:cubicBezTo>
                  <a:pt x="325935" y="142637"/>
                  <a:pt x="300004" y="168506"/>
                  <a:pt x="267951" y="168506"/>
                </a:cubicBezTo>
                <a:cubicBezTo>
                  <a:pt x="235898" y="168506"/>
                  <a:pt x="209607" y="142637"/>
                  <a:pt x="209607" y="110661"/>
                </a:cubicBezTo>
                <a:cubicBezTo>
                  <a:pt x="209607" y="102756"/>
                  <a:pt x="211205" y="95234"/>
                  <a:pt x="214092" y="88385"/>
                </a:cubicBezTo>
                <a:lnTo>
                  <a:pt x="222739" y="75478"/>
                </a:lnTo>
                <a:lnTo>
                  <a:pt x="226309" y="70151"/>
                </a:lnTo>
                <a:cubicBezTo>
                  <a:pt x="236618" y="59732"/>
                  <a:pt x="250844" y="53175"/>
                  <a:pt x="266511" y="52815"/>
                </a:cubicBezTo>
                <a:lnTo>
                  <a:pt x="266511" y="40959"/>
                </a:lnTo>
                <a:lnTo>
                  <a:pt x="115317" y="40959"/>
                </a:lnTo>
                <a:lnTo>
                  <a:pt x="9364" y="40959"/>
                </a:lnTo>
                <a:lnTo>
                  <a:pt x="9364" y="192578"/>
                </a:lnTo>
                <a:cubicBezTo>
                  <a:pt x="9364" y="197249"/>
                  <a:pt x="12605" y="200482"/>
                  <a:pt x="16927" y="200482"/>
                </a:cubicBezTo>
                <a:lnTo>
                  <a:pt x="182596" y="200482"/>
                </a:lnTo>
                <a:cubicBezTo>
                  <a:pt x="191239" y="189344"/>
                  <a:pt x="205285" y="182159"/>
                  <a:pt x="220411" y="182159"/>
                </a:cubicBezTo>
                <a:lnTo>
                  <a:pt x="312970" y="182159"/>
                </a:lnTo>
                <a:cubicBezTo>
                  <a:pt x="339621" y="182159"/>
                  <a:pt x="361590" y="204075"/>
                  <a:pt x="361590" y="230662"/>
                </a:cubicBezTo>
                <a:lnTo>
                  <a:pt x="361590" y="270543"/>
                </a:lnTo>
                <a:cubicBezTo>
                  <a:pt x="361590" y="282040"/>
                  <a:pt x="352226" y="291741"/>
                  <a:pt x="340341" y="291741"/>
                </a:cubicBezTo>
                <a:lnTo>
                  <a:pt x="193040" y="291741"/>
                </a:lnTo>
                <a:cubicBezTo>
                  <a:pt x="181155" y="291741"/>
                  <a:pt x="171791" y="282040"/>
                  <a:pt x="171791" y="270543"/>
                </a:cubicBezTo>
                <a:lnTo>
                  <a:pt x="171791" y="264076"/>
                </a:lnTo>
                <a:lnTo>
                  <a:pt x="98321" y="264076"/>
                </a:lnTo>
                <a:cubicBezTo>
                  <a:pt x="88957" y="264076"/>
                  <a:pt x="81034" y="256172"/>
                  <a:pt x="81034" y="246471"/>
                </a:cubicBezTo>
                <a:cubicBezTo>
                  <a:pt x="81034" y="236770"/>
                  <a:pt x="88957" y="228507"/>
                  <a:pt x="98321" y="228507"/>
                </a:cubicBezTo>
                <a:lnTo>
                  <a:pt x="111646" y="228507"/>
                </a:lnTo>
                <a:cubicBezTo>
                  <a:pt x="116328" y="228507"/>
                  <a:pt x="120290" y="224914"/>
                  <a:pt x="120290" y="220243"/>
                </a:cubicBezTo>
                <a:lnTo>
                  <a:pt x="120290" y="210183"/>
                </a:lnTo>
                <a:lnTo>
                  <a:pt x="16927" y="210183"/>
                </a:lnTo>
                <a:cubicBezTo>
                  <a:pt x="7203" y="210183"/>
                  <a:pt x="0" y="202279"/>
                  <a:pt x="0" y="192578"/>
                </a:cubicBezTo>
                <a:lnTo>
                  <a:pt x="0" y="17246"/>
                </a:lnTo>
                <a:cubicBezTo>
                  <a:pt x="0" y="7545"/>
                  <a:pt x="7203" y="0"/>
                  <a:pt x="16927" y="0"/>
                </a:cubicBezTo>
                <a:close/>
              </a:path>
            </a:pathLst>
          </a:custGeom>
          <a:solidFill>
            <a:srgbClr val="11134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57" name="Google Shape;1120;p18">
            <a:extLst>
              <a:ext uri="{FF2B5EF4-FFF2-40B4-BE49-F238E27FC236}">
                <a16:creationId xmlns:a16="http://schemas.microsoft.com/office/drawing/2014/main" id="{118D569D-6D70-C5AA-7CA8-6316C3A285E5}"/>
              </a:ext>
            </a:extLst>
          </p:cNvPr>
          <p:cNvSpPr/>
          <p:nvPr/>
        </p:nvSpPr>
        <p:spPr>
          <a:xfrm>
            <a:off x="1341770" y="3975954"/>
            <a:ext cx="589877" cy="510170"/>
          </a:xfrm>
          <a:custGeom>
            <a:avLst/>
            <a:gdLst/>
            <a:ahLst/>
            <a:cxnLst/>
            <a:rect l="l" t="t" r="r" b="b"/>
            <a:pathLst>
              <a:path w="340951" h="361590" extrusionOk="0">
                <a:moveTo>
                  <a:pt x="168711" y="236381"/>
                </a:moveTo>
                <a:cubicBezTo>
                  <a:pt x="157281" y="236381"/>
                  <a:pt x="147995" y="246108"/>
                  <a:pt x="147995" y="257998"/>
                </a:cubicBezTo>
                <a:cubicBezTo>
                  <a:pt x="147995" y="266284"/>
                  <a:pt x="152638" y="273850"/>
                  <a:pt x="159782" y="277453"/>
                </a:cubicBezTo>
                <a:cubicBezTo>
                  <a:pt x="162282" y="278534"/>
                  <a:pt x="162996" y="281416"/>
                  <a:pt x="161925" y="283578"/>
                </a:cubicBezTo>
                <a:lnTo>
                  <a:pt x="145851" y="318525"/>
                </a:lnTo>
                <a:lnTo>
                  <a:pt x="192285" y="318525"/>
                </a:lnTo>
                <a:lnTo>
                  <a:pt x="175855" y="283578"/>
                </a:lnTo>
                <a:cubicBezTo>
                  <a:pt x="174783" y="281056"/>
                  <a:pt x="175855" y="278534"/>
                  <a:pt x="177998" y="277453"/>
                </a:cubicBezTo>
                <a:cubicBezTo>
                  <a:pt x="184785" y="273490"/>
                  <a:pt x="189071" y="266284"/>
                  <a:pt x="189071" y="257998"/>
                </a:cubicBezTo>
                <a:cubicBezTo>
                  <a:pt x="189071" y="246108"/>
                  <a:pt x="180141" y="236381"/>
                  <a:pt x="168711" y="236381"/>
                </a:cubicBezTo>
                <a:close/>
                <a:moveTo>
                  <a:pt x="168711" y="227013"/>
                </a:moveTo>
                <a:cubicBezTo>
                  <a:pt x="185142" y="227013"/>
                  <a:pt x="198715" y="241064"/>
                  <a:pt x="198715" y="257998"/>
                </a:cubicBezTo>
                <a:cubicBezTo>
                  <a:pt x="198715" y="268086"/>
                  <a:pt x="193714" y="277453"/>
                  <a:pt x="185856" y="283218"/>
                </a:cubicBezTo>
                <a:lnTo>
                  <a:pt x="188714" y="288622"/>
                </a:lnTo>
                <a:lnTo>
                  <a:pt x="204073" y="321408"/>
                </a:lnTo>
                <a:cubicBezTo>
                  <a:pt x="204430" y="322849"/>
                  <a:pt x="204430" y="324650"/>
                  <a:pt x="203358" y="325731"/>
                </a:cubicBezTo>
                <a:cubicBezTo>
                  <a:pt x="202644" y="327172"/>
                  <a:pt x="201215" y="328253"/>
                  <a:pt x="199429" y="328253"/>
                </a:cubicBezTo>
                <a:lnTo>
                  <a:pt x="138351" y="328253"/>
                </a:lnTo>
                <a:cubicBezTo>
                  <a:pt x="136922" y="328253"/>
                  <a:pt x="135136" y="327172"/>
                  <a:pt x="134421" y="325731"/>
                </a:cubicBezTo>
                <a:cubicBezTo>
                  <a:pt x="133350" y="324650"/>
                  <a:pt x="133350" y="322849"/>
                  <a:pt x="134064" y="321408"/>
                </a:cubicBezTo>
                <a:lnTo>
                  <a:pt x="151566" y="283578"/>
                </a:lnTo>
                <a:cubicBezTo>
                  <a:pt x="143708" y="277813"/>
                  <a:pt x="138708" y="268446"/>
                  <a:pt x="138708" y="257998"/>
                </a:cubicBezTo>
                <a:cubicBezTo>
                  <a:pt x="138708" y="241064"/>
                  <a:pt x="151924" y="227013"/>
                  <a:pt x="168711" y="227013"/>
                </a:cubicBezTo>
                <a:close/>
                <a:moveTo>
                  <a:pt x="83344" y="203845"/>
                </a:moveTo>
                <a:cubicBezTo>
                  <a:pt x="77210" y="203845"/>
                  <a:pt x="72159" y="208887"/>
                  <a:pt x="72159" y="215009"/>
                </a:cubicBezTo>
                <a:lnTo>
                  <a:pt x="72159" y="341062"/>
                </a:lnTo>
                <a:cubicBezTo>
                  <a:pt x="72159" y="347184"/>
                  <a:pt x="77210" y="352226"/>
                  <a:pt x="83344" y="352226"/>
                </a:cubicBezTo>
                <a:lnTo>
                  <a:pt x="255443" y="352226"/>
                </a:lnTo>
                <a:cubicBezTo>
                  <a:pt x="261576" y="352226"/>
                  <a:pt x="266627" y="347184"/>
                  <a:pt x="266627" y="341062"/>
                </a:cubicBezTo>
                <a:lnTo>
                  <a:pt x="266627" y="215009"/>
                </a:lnTo>
                <a:cubicBezTo>
                  <a:pt x="266627" y="208887"/>
                  <a:pt x="261576" y="203845"/>
                  <a:pt x="255443" y="203845"/>
                </a:cubicBezTo>
                <a:close/>
                <a:moveTo>
                  <a:pt x="169574" y="88237"/>
                </a:moveTo>
                <a:cubicBezTo>
                  <a:pt x="143236" y="88237"/>
                  <a:pt x="119423" y="103003"/>
                  <a:pt x="106795" y="126773"/>
                </a:cubicBezTo>
                <a:cubicBezTo>
                  <a:pt x="100662" y="137577"/>
                  <a:pt x="97775" y="149822"/>
                  <a:pt x="97775" y="162428"/>
                </a:cubicBezTo>
                <a:lnTo>
                  <a:pt x="97775" y="194841"/>
                </a:lnTo>
                <a:lnTo>
                  <a:pt x="114733" y="194841"/>
                </a:lnTo>
                <a:lnTo>
                  <a:pt x="114733" y="162428"/>
                </a:lnTo>
                <a:cubicBezTo>
                  <a:pt x="114733" y="131095"/>
                  <a:pt x="139267" y="105884"/>
                  <a:pt x="169574" y="105884"/>
                </a:cubicBezTo>
                <a:cubicBezTo>
                  <a:pt x="198437" y="105884"/>
                  <a:pt x="222610" y="129294"/>
                  <a:pt x="224414" y="159186"/>
                </a:cubicBezTo>
                <a:cubicBezTo>
                  <a:pt x="224414" y="160627"/>
                  <a:pt x="224414" y="161707"/>
                  <a:pt x="225136" y="163148"/>
                </a:cubicBezTo>
                <a:cubicBezTo>
                  <a:pt x="226940" y="165669"/>
                  <a:pt x="229466" y="167470"/>
                  <a:pt x="232713" y="167470"/>
                </a:cubicBezTo>
                <a:cubicBezTo>
                  <a:pt x="235599" y="167470"/>
                  <a:pt x="238485" y="166029"/>
                  <a:pt x="239929" y="163508"/>
                </a:cubicBezTo>
                <a:cubicBezTo>
                  <a:pt x="241011" y="161707"/>
                  <a:pt x="241372" y="160267"/>
                  <a:pt x="241011" y="158466"/>
                </a:cubicBezTo>
                <a:cubicBezTo>
                  <a:pt x="239207" y="119210"/>
                  <a:pt x="207818" y="88237"/>
                  <a:pt x="169574" y="88237"/>
                </a:cubicBezTo>
                <a:close/>
                <a:moveTo>
                  <a:pt x="9381" y="48981"/>
                </a:moveTo>
                <a:lnTo>
                  <a:pt x="9381" y="238779"/>
                </a:lnTo>
                <a:cubicBezTo>
                  <a:pt x="9381" y="244542"/>
                  <a:pt x="14071" y="249584"/>
                  <a:pt x="20204" y="249584"/>
                </a:cubicBezTo>
                <a:lnTo>
                  <a:pt x="62778" y="249584"/>
                </a:lnTo>
                <a:lnTo>
                  <a:pt x="62778" y="215009"/>
                </a:lnTo>
                <a:cubicBezTo>
                  <a:pt x="62778" y="203845"/>
                  <a:pt x="71798" y="194841"/>
                  <a:pt x="83344" y="194841"/>
                </a:cubicBezTo>
                <a:lnTo>
                  <a:pt x="88034" y="194841"/>
                </a:lnTo>
                <a:lnTo>
                  <a:pt x="88034" y="162428"/>
                </a:lnTo>
                <a:cubicBezTo>
                  <a:pt x="88034" y="148382"/>
                  <a:pt x="91642" y="134336"/>
                  <a:pt x="98497" y="122091"/>
                </a:cubicBezTo>
                <a:cubicBezTo>
                  <a:pt x="112568" y="95440"/>
                  <a:pt x="139988" y="78873"/>
                  <a:pt x="169574" y="78873"/>
                </a:cubicBezTo>
                <a:cubicBezTo>
                  <a:pt x="212869" y="78873"/>
                  <a:pt x="248588" y="113807"/>
                  <a:pt x="250752" y="158106"/>
                </a:cubicBezTo>
                <a:cubicBezTo>
                  <a:pt x="250752" y="161347"/>
                  <a:pt x="250031" y="164949"/>
                  <a:pt x="248227" y="167830"/>
                </a:cubicBezTo>
                <a:lnTo>
                  <a:pt x="247866" y="168190"/>
                </a:lnTo>
                <a:cubicBezTo>
                  <a:pt x="244619" y="173952"/>
                  <a:pt x="238846" y="177194"/>
                  <a:pt x="232352" y="177194"/>
                </a:cubicBezTo>
                <a:cubicBezTo>
                  <a:pt x="225858" y="176834"/>
                  <a:pt x="220085" y="173232"/>
                  <a:pt x="216838" y="167470"/>
                </a:cubicBezTo>
                <a:cubicBezTo>
                  <a:pt x="215755" y="164949"/>
                  <a:pt x="215034" y="162428"/>
                  <a:pt x="215034" y="159546"/>
                </a:cubicBezTo>
                <a:cubicBezTo>
                  <a:pt x="213230" y="134696"/>
                  <a:pt x="193386" y="115608"/>
                  <a:pt x="169574" y="115608"/>
                </a:cubicBezTo>
                <a:cubicBezTo>
                  <a:pt x="144679" y="115608"/>
                  <a:pt x="124113" y="136497"/>
                  <a:pt x="124113" y="162428"/>
                </a:cubicBezTo>
                <a:lnTo>
                  <a:pt x="124113" y="194841"/>
                </a:lnTo>
                <a:lnTo>
                  <a:pt x="255443" y="194841"/>
                </a:lnTo>
                <a:cubicBezTo>
                  <a:pt x="266988" y="194841"/>
                  <a:pt x="276369" y="203845"/>
                  <a:pt x="276369" y="215009"/>
                </a:cubicBezTo>
                <a:lnTo>
                  <a:pt x="276369" y="249584"/>
                </a:lnTo>
                <a:lnTo>
                  <a:pt x="321108" y="249584"/>
                </a:lnTo>
                <a:cubicBezTo>
                  <a:pt x="326880" y="249584"/>
                  <a:pt x="331571" y="244542"/>
                  <a:pt x="331571" y="238779"/>
                </a:cubicBezTo>
                <a:lnTo>
                  <a:pt x="331571" y="48981"/>
                </a:lnTo>
                <a:close/>
                <a:moveTo>
                  <a:pt x="310797" y="17463"/>
                </a:moveTo>
                <a:cubicBezTo>
                  <a:pt x="314325" y="17463"/>
                  <a:pt x="317147" y="20209"/>
                  <a:pt x="317147" y="23642"/>
                </a:cubicBezTo>
                <a:cubicBezTo>
                  <a:pt x="317147" y="27074"/>
                  <a:pt x="314325" y="29820"/>
                  <a:pt x="310797" y="29820"/>
                </a:cubicBezTo>
                <a:cubicBezTo>
                  <a:pt x="307270" y="29820"/>
                  <a:pt x="304800" y="27074"/>
                  <a:pt x="304800" y="23642"/>
                </a:cubicBezTo>
                <a:cubicBezTo>
                  <a:pt x="304800" y="20209"/>
                  <a:pt x="307270" y="17463"/>
                  <a:pt x="310797" y="17463"/>
                </a:cubicBezTo>
                <a:close/>
                <a:moveTo>
                  <a:pt x="285750" y="17463"/>
                </a:moveTo>
                <a:cubicBezTo>
                  <a:pt x="288925" y="17463"/>
                  <a:pt x="291747" y="20209"/>
                  <a:pt x="291747" y="23642"/>
                </a:cubicBezTo>
                <a:cubicBezTo>
                  <a:pt x="291747" y="27074"/>
                  <a:pt x="288925" y="29820"/>
                  <a:pt x="285750" y="29820"/>
                </a:cubicBezTo>
                <a:cubicBezTo>
                  <a:pt x="282222" y="29820"/>
                  <a:pt x="279400" y="27074"/>
                  <a:pt x="279400" y="23642"/>
                </a:cubicBezTo>
                <a:cubicBezTo>
                  <a:pt x="279400" y="20209"/>
                  <a:pt x="282222" y="17463"/>
                  <a:pt x="285750" y="17463"/>
                </a:cubicBezTo>
                <a:close/>
                <a:moveTo>
                  <a:pt x="260350" y="17463"/>
                </a:moveTo>
                <a:cubicBezTo>
                  <a:pt x="263878" y="17463"/>
                  <a:pt x="266347" y="20209"/>
                  <a:pt x="266347" y="23642"/>
                </a:cubicBezTo>
                <a:cubicBezTo>
                  <a:pt x="266347" y="27074"/>
                  <a:pt x="263878" y="29820"/>
                  <a:pt x="260350" y="29820"/>
                </a:cubicBezTo>
                <a:cubicBezTo>
                  <a:pt x="256822" y="29820"/>
                  <a:pt x="254000" y="27074"/>
                  <a:pt x="254000" y="23642"/>
                </a:cubicBezTo>
                <a:cubicBezTo>
                  <a:pt x="254000" y="20209"/>
                  <a:pt x="256822" y="17463"/>
                  <a:pt x="260350" y="17463"/>
                </a:cubicBezTo>
                <a:close/>
                <a:moveTo>
                  <a:pt x="20204" y="9364"/>
                </a:moveTo>
                <a:cubicBezTo>
                  <a:pt x="14071" y="9364"/>
                  <a:pt x="9381" y="14406"/>
                  <a:pt x="9381" y="20529"/>
                </a:cubicBezTo>
                <a:lnTo>
                  <a:pt x="9381" y="39257"/>
                </a:lnTo>
                <a:lnTo>
                  <a:pt x="331571" y="39257"/>
                </a:lnTo>
                <a:lnTo>
                  <a:pt x="331571" y="20529"/>
                </a:lnTo>
                <a:cubicBezTo>
                  <a:pt x="331571" y="14406"/>
                  <a:pt x="326880" y="9364"/>
                  <a:pt x="321108" y="9364"/>
                </a:cubicBezTo>
                <a:close/>
                <a:moveTo>
                  <a:pt x="20204" y="0"/>
                </a:moveTo>
                <a:lnTo>
                  <a:pt x="321108" y="0"/>
                </a:lnTo>
                <a:cubicBezTo>
                  <a:pt x="331931" y="0"/>
                  <a:pt x="340951" y="9364"/>
                  <a:pt x="340951" y="20529"/>
                </a:cubicBezTo>
                <a:lnTo>
                  <a:pt x="340951" y="238779"/>
                </a:lnTo>
                <a:cubicBezTo>
                  <a:pt x="340951" y="249944"/>
                  <a:pt x="331931" y="258948"/>
                  <a:pt x="321108" y="258948"/>
                </a:cubicBezTo>
                <a:lnTo>
                  <a:pt x="276369" y="258948"/>
                </a:lnTo>
                <a:lnTo>
                  <a:pt x="276369" y="341062"/>
                </a:lnTo>
                <a:cubicBezTo>
                  <a:pt x="276369" y="352226"/>
                  <a:pt x="266988" y="361590"/>
                  <a:pt x="255443" y="361590"/>
                </a:cubicBezTo>
                <a:lnTo>
                  <a:pt x="83344" y="361590"/>
                </a:lnTo>
                <a:cubicBezTo>
                  <a:pt x="71798" y="361590"/>
                  <a:pt x="62778" y="352226"/>
                  <a:pt x="62778" y="341062"/>
                </a:cubicBezTo>
                <a:lnTo>
                  <a:pt x="62778" y="258948"/>
                </a:lnTo>
                <a:lnTo>
                  <a:pt x="20204" y="258948"/>
                </a:lnTo>
                <a:cubicBezTo>
                  <a:pt x="9020" y="258948"/>
                  <a:pt x="0" y="249944"/>
                  <a:pt x="0" y="238779"/>
                </a:cubicBezTo>
                <a:lnTo>
                  <a:pt x="0" y="20529"/>
                </a:lnTo>
                <a:cubicBezTo>
                  <a:pt x="0" y="9364"/>
                  <a:pt x="9020" y="0"/>
                  <a:pt x="20204" y="0"/>
                </a:cubicBezTo>
                <a:close/>
              </a:path>
            </a:pathLst>
          </a:custGeom>
          <a:solidFill>
            <a:srgbClr val="11134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58" name="Google Shape;1121;p18">
            <a:extLst>
              <a:ext uri="{FF2B5EF4-FFF2-40B4-BE49-F238E27FC236}">
                <a16:creationId xmlns:a16="http://schemas.microsoft.com/office/drawing/2014/main" id="{4DF0DCCD-EE71-B3E9-509B-4DC15A0079EB}"/>
              </a:ext>
            </a:extLst>
          </p:cNvPr>
          <p:cNvSpPr/>
          <p:nvPr/>
        </p:nvSpPr>
        <p:spPr>
          <a:xfrm>
            <a:off x="10292687" y="3975447"/>
            <a:ext cx="521216" cy="507932"/>
          </a:xfrm>
          <a:custGeom>
            <a:avLst/>
            <a:gdLst/>
            <a:ahLst/>
            <a:cxnLst/>
            <a:rect l="l" t="t" r="r" b="b"/>
            <a:pathLst>
              <a:path w="301265" h="360004" extrusionOk="0">
                <a:moveTo>
                  <a:pt x="268832" y="327668"/>
                </a:moveTo>
                <a:lnTo>
                  <a:pt x="268832" y="343836"/>
                </a:lnTo>
                <a:cubicBezTo>
                  <a:pt x="268832" y="345992"/>
                  <a:pt x="268472" y="348148"/>
                  <a:pt x="267391" y="350303"/>
                </a:cubicBezTo>
                <a:cubicBezTo>
                  <a:pt x="274598" y="348148"/>
                  <a:pt x="280003" y="338806"/>
                  <a:pt x="281084" y="327668"/>
                </a:cubicBezTo>
                <a:close/>
                <a:moveTo>
                  <a:pt x="18739" y="327668"/>
                </a:moveTo>
                <a:cubicBezTo>
                  <a:pt x="20180" y="339525"/>
                  <a:pt x="26306" y="348866"/>
                  <a:pt x="33514" y="350303"/>
                </a:cubicBezTo>
                <a:cubicBezTo>
                  <a:pt x="32793" y="348507"/>
                  <a:pt x="32433" y="345992"/>
                  <a:pt x="32433" y="343836"/>
                </a:cubicBezTo>
                <a:lnTo>
                  <a:pt x="32433" y="327668"/>
                </a:lnTo>
                <a:close/>
                <a:moveTo>
                  <a:pt x="138618" y="260040"/>
                </a:moveTo>
                <a:cubicBezTo>
                  <a:pt x="140753" y="258812"/>
                  <a:pt x="143478" y="258630"/>
                  <a:pt x="145840" y="260086"/>
                </a:cubicBezTo>
                <a:lnTo>
                  <a:pt x="153108" y="264087"/>
                </a:lnTo>
                <a:lnTo>
                  <a:pt x="160013" y="268453"/>
                </a:lnTo>
                <a:cubicBezTo>
                  <a:pt x="164737" y="271000"/>
                  <a:pt x="164737" y="277912"/>
                  <a:pt x="160013" y="280822"/>
                </a:cubicBezTo>
                <a:lnTo>
                  <a:pt x="153108" y="284824"/>
                </a:lnTo>
                <a:lnTo>
                  <a:pt x="145840" y="288826"/>
                </a:lnTo>
                <a:cubicBezTo>
                  <a:pt x="141116" y="291736"/>
                  <a:pt x="134938" y="288098"/>
                  <a:pt x="134938" y="282641"/>
                </a:cubicBezTo>
                <a:lnTo>
                  <a:pt x="134938" y="274638"/>
                </a:lnTo>
                <a:lnTo>
                  <a:pt x="134938" y="266270"/>
                </a:lnTo>
                <a:cubicBezTo>
                  <a:pt x="134938" y="263542"/>
                  <a:pt x="136483" y="261268"/>
                  <a:pt x="138618" y="260040"/>
                </a:cubicBezTo>
                <a:close/>
                <a:moveTo>
                  <a:pt x="268832" y="211978"/>
                </a:moveTo>
                <a:lnTo>
                  <a:pt x="268832" y="296770"/>
                </a:lnTo>
                <a:lnTo>
                  <a:pt x="286490" y="296770"/>
                </a:lnTo>
                <a:cubicBezTo>
                  <a:pt x="289373" y="296770"/>
                  <a:pt x="291895" y="294255"/>
                  <a:pt x="291895" y="291380"/>
                </a:cubicBezTo>
                <a:lnTo>
                  <a:pt x="291895" y="247547"/>
                </a:lnTo>
                <a:cubicBezTo>
                  <a:pt x="291895" y="236769"/>
                  <a:pt x="280003" y="219882"/>
                  <a:pt x="268832" y="211978"/>
                </a:cubicBezTo>
                <a:close/>
                <a:moveTo>
                  <a:pt x="32433" y="211978"/>
                </a:moveTo>
                <a:cubicBezTo>
                  <a:pt x="21261" y="219882"/>
                  <a:pt x="9009" y="236769"/>
                  <a:pt x="9009" y="247547"/>
                </a:cubicBezTo>
                <a:lnTo>
                  <a:pt x="9009" y="291380"/>
                </a:lnTo>
                <a:cubicBezTo>
                  <a:pt x="9009" y="294255"/>
                  <a:pt x="11531" y="296770"/>
                  <a:pt x="14414" y="296770"/>
                </a:cubicBezTo>
                <a:lnTo>
                  <a:pt x="32433" y="296770"/>
                </a:lnTo>
                <a:close/>
                <a:moveTo>
                  <a:pt x="48289" y="198325"/>
                </a:moveTo>
                <a:cubicBezTo>
                  <a:pt x="44685" y="198325"/>
                  <a:pt x="41802" y="201559"/>
                  <a:pt x="41802" y="205152"/>
                </a:cubicBezTo>
                <a:lnTo>
                  <a:pt x="41802" y="343836"/>
                </a:lnTo>
                <a:cubicBezTo>
                  <a:pt x="41802" y="347429"/>
                  <a:pt x="44685" y="350663"/>
                  <a:pt x="48289" y="350663"/>
                </a:cubicBezTo>
                <a:lnTo>
                  <a:pt x="252616" y="350663"/>
                </a:lnTo>
                <a:cubicBezTo>
                  <a:pt x="256580" y="350663"/>
                  <a:pt x="259463" y="347429"/>
                  <a:pt x="259463" y="343836"/>
                </a:cubicBezTo>
                <a:lnTo>
                  <a:pt x="259463" y="205152"/>
                </a:lnTo>
                <a:cubicBezTo>
                  <a:pt x="259463" y="201559"/>
                  <a:pt x="256580" y="198325"/>
                  <a:pt x="252616" y="198325"/>
                </a:cubicBezTo>
                <a:close/>
                <a:moveTo>
                  <a:pt x="179070" y="60043"/>
                </a:moveTo>
                <a:cubicBezTo>
                  <a:pt x="176908" y="60043"/>
                  <a:pt x="174385" y="61126"/>
                  <a:pt x="172583" y="62570"/>
                </a:cubicBezTo>
                <a:cubicBezTo>
                  <a:pt x="152040" y="80259"/>
                  <a:pt x="127171" y="92533"/>
                  <a:pt x="100862" y="97588"/>
                </a:cubicBezTo>
                <a:cubicBezTo>
                  <a:pt x="97618" y="98310"/>
                  <a:pt x="95456" y="100837"/>
                  <a:pt x="95095" y="104447"/>
                </a:cubicBezTo>
                <a:cubicBezTo>
                  <a:pt x="95095" y="105169"/>
                  <a:pt x="95095" y="105891"/>
                  <a:pt x="95095" y="106974"/>
                </a:cubicBezTo>
                <a:cubicBezTo>
                  <a:pt x="95095" y="122858"/>
                  <a:pt x="101943" y="138381"/>
                  <a:pt x="113836" y="148850"/>
                </a:cubicBezTo>
                <a:cubicBezTo>
                  <a:pt x="125730" y="159681"/>
                  <a:pt x="141228" y="164374"/>
                  <a:pt x="157446" y="162569"/>
                </a:cubicBezTo>
                <a:cubicBezTo>
                  <a:pt x="183035" y="159681"/>
                  <a:pt x="203938" y="139103"/>
                  <a:pt x="206821" y="113111"/>
                </a:cubicBezTo>
                <a:cubicBezTo>
                  <a:pt x="208984" y="93616"/>
                  <a:pt x="201055" y="74483"/>
                  <a:pt x="185558" y="62570"/>
                </a:cubicBezTo>
                <a:cubicBezTo>
                  <a:pt x="183395" y="60765"/>
                  <a:pt x="181233" y="60043"/>
                  <a:pt x="179070" y="60043"/>
                </a:cubicBezTo>
                <a:close/>
                <a:moveTo>
                  <a:pt x="178620" y="50837"/>
                </a:moveTo>
                <a:cubicBezTo>
                  <a:pt x="183035" y="50747"/>
                  <a:pt x="187540" y="52101"/>
                  <a:pt x="191324" y="54989"/>
                </a:cubicBezTo>
                <a:cubicBezTo>
                  <a:pt x="209344" y="69068"/>
                  <a:pt x="218715" y="91089"/>
                  <a:pt x="216192" y="114194"/>
                </a:cubicBezTo>
                <a:cubicBezTo>
                  <a:pt x="212948" y="144518"/>
                  <a:pt x="188801" y="168706"/>
                  <a:pt x="158527" y="172316"/>
                </a:cubicBezTo>
                <a:cubicBezTo>
                  <a:pt x="156004" y="172316"/>
                  <a:pt x="153842" y="172677"/>
                  <a:pt x="151319" y="172677"/>
                </a:cubicBezTo>
                <a:cubicBezTo>
                  <a:pt x="135101" y="172677"/>
                  <a:pt x="119603" y="166540"/>
                  <a:pt x="107349" y="155709"/>
                </a:cubicBezTo>
                <a:cubicBezTo>
                  <a:pt x="93654" y="143435"/>
                  <a:pt x="85725" y="125746"/>
                  <a:pt x="85725" y="106974"/>
                </a:cubicBezTo>
                <a:cubicBezTo>
                  <a:pt x="85725" y="105891"/>
                  <a:pt x="85725" y="104808"/>
                  <a:pt x="85725" y="104086"/>
                </a:cubicBezTo>
                <a:cubicBezTo>
                  <a:pt x="86085" y="96144"/>
                  <a:pt x="91491" y="89645"/>
                  <a:pt x="99060" y="88201"/>
                </a:cubicBezTo>
                <a:cubicBezTo>
                  <a:pt x="123928" y="83508"/>
                  <a:pt x="147355" y="72317"/>
                  <a:pt x="166456" y="55350"/>
                </a:cubicBezTo>
                <a:cubicBezTo>
                  <a:pt x="169880" y="52462"/>
                  <a:pt x="174205" y="50928"/>
                  <a:pt x="178620" y="50837"/>
                </a:cubicBezTo>
                <a:close/>
                <a:moveTo>
                  <a:pt x="150993" y="9700"/>
                </a:moveTo>
                <a:cubicBezTo>
                  <a:pt x="103785" y="9700"/>
                  <a:pt x="64865" y="42755"/>
                  <a:pt x="64865" y="83354"/>
                </a:cubicBezTo>
                <a:lnTo>
                  <a:pt x="64865" y="188265"/>
                </a:lnTo>
                <a:cubicBezTo>
                  <a:pt x="64865" y="188265"/>
                  <a:pt x="64865" y="188624"/>
                  <a:pt x="64865" y="188984"/>
                </a:cubicBezTo>
                <a:lnTo>
                  <a:pt x="237480" y="188984"/>
                </a:lnTo>
                <a:cubicBezTo>
                  <a:pt x="237480" y="188624"/>
                  <a:pt x="237480" y="188265"/>
                  <a:pt x="237480" y="188265"/>
                </a:cubicBezTo>
                <a:lnTo>
                  <a:pt x="237480" y="83354"/>
                </a:lnTo>
                <a:cubicBezTo>
                  <a:pt x="237480" y="42755"/>
                  <a:pt x="198921" y="9700"/>
                  <a:pt x="150993" y="9700"/>
                </a:cubicBezTo>
                <a:close/>
                <a:moveTo>
                  <a:pt x="150993" y="0"/>
                </a:moveTo>
                <a:cubicBezTo>
                  <a:pt x="203966" y="0"/>
                  <a:pt x="246850" y="37365"/>
                  <a:pt x="246850" y="83354"/>
                </a:cubicBezTo>
                <a:lnTo>
                  <a:pt x="246850" y="188265"/>
                </a:lnTo>
                <a:cubicBezTo>
                  <a:pt x="246850" y="188265"/>
                  <a:pt x="246850" y="188624"/>
                  <a:pt x="246850" y="188984"/>
                </a:cubicBezTo>
                <a:lnTo>
                  <a:pt x="252616" y="188984"/>
                </a:lnTo>
                <a:cubicBezTo>
                  <a:pt x="260183" y="188984"/>
                  <a:pt x="266670" y="194014"/>
                  <a:pt x="268472" y="201199"/>
                </a:cubicBezTo>
                <a:cubicBezTo>
                  <a:pt x="283967" y="208026"/>
                  <a:pt x="301265" y="231739"/>
                  <a:pt x="301265" y="247547"/>
                </a:cubicBezTo>
                <a:lnTo>
                  <a:pt x="301265" y="291380"/>
                </a:lnTo>
                <a:cubicBezTo>
                  <a:pt x="301265" y="299644"/>
                  <a:pt x="294418" y="306111"/>
                  <a:pt x="286490" y="306111"/>
                </a:cubicBezTo>
                <a:lnTo>
                  <a:pt x="268832" y="306111"/>
                </a:lnTo>
                <a:lnTo>
                  <a:pt x="268832" y="318327"/>
                </a:lnTo>
                <a:lnTo>
                  <a:pt x="286130" y="318327"/>
                </a:lnTo>
                <a:cubicBezTo>
                  <a:pt x="288652" y="318327"/>
                  <a:pt x="290814" y="320483"/>
                  <a:pt x="290814" y="322998"/>
                </a:cubicBezTo>
                <a:cubicBezTo>
                  <a:pt x="290814" y="343836"/>
                  <a:pt x="279283" y="360004"/>
                  <a:pt x="264508" y="360004"/>
                </a:cubicBezTo>
                <a:lnTo>
                  <a:pt x="253336" y="360004"/>
                </a:lnTo>
                <a:cubicBezTo>
                  <a:pt x="252976" y="360004"/>
                  <a:pt x="252976" y="360004"/>
                  <a:pt x="252976" y="360004"/>
                </a:cubicBezTo>
                <a:lnTo>
                  <a:pt x="252616" y="360004"/>
                </a:lnTo>
                <a:lnTo>
                  <a:pt x="48289" y="360004"/>
                </a:lnTo>
                <a:lnTo>
                  <a:pt x="47928" y="360004"/>
                </a:lnTo>
                <a:cubicBezTo>
                  <a:pt x="47568" y="360004"/>
                  <a:pt x="47207" y="360004"/>
                  <a:pt x="46847" y="360004"/>
                </a:cubicBezTo>
                <a:lnTo>
                  <a:pt x="35676" y="360004"/>
                </a:lnTo>
                <a:cubicBezTo>
                  <a:pt x="20901" y="360004"/>
                  <a:pt x="9009" y="343836"/>
                  <a:pt x="9009" y="322998"/>
                </a:cubicBezTo>
                <a:cubicBezTo>
                  <a:pt x="9009" y="320483"/>
                  <a:pt x="11531" y="318327"/>
                  <a:pt x="14054" y="318327"/>
                </a:cubicBezTo>
                <a:lnTo>
                  <a:pt x="32433" y="318327"/>
                </a:lnTo>
                <a:lnTo>
                  <a:pt x="32433" y="306111"/>
                </a:lnTo>
                <a:lnTo>
                  <a:pt x="14414" y="306111"/>
                </a:lnTo>
                <a:cubicBezTo>
                  <a:pt x="6486" y="306111"/>
                  <a:pt x="0" y="299644"/>
                  <a:pt x="0" y="291380"/>
                </a:cubicBezTo>
                <a:lnTo>
                  <a:pt x="0" y="247547"/>
                </a:lnTo>
                <a:cubicBezTo>
                  <a:pt x="0" y="231739"/>
                  <a:pt x="17297" y="208026"/>
                  <a:pt x="32793" y="201199"/>
                </a:cubicBezTo>
                <a:cubicBezTo>
                  <a:pt x="34595" y="194014"/>
                  <a:pt x="40721" y="188984"/>
                  <a:pt x="48289" y="188984"/>
                </a:cubicBezTo>
                <a:lnTo>
                  <a:pt x="55856" y="188984"/>
                </a:lnTo>
                <a:cubicBezTo>
                  <a:pt x="55496" y="188624"/>
                  <a:pt x="55496" y="188265"/>
                  <a:pt x="55496" y="188265"/>
                </a:cubicBezTo>
                <a:lnTo>
                  <a:pt x="55496" y="83354"/>
                </a:lnTo>
                <a:cubicBezTo>
                  <a:pt x="55496" y="37365"/>
                  <a:pt x="98379" y="0"/>
                  <a:pt x="150993" y="0"/>
                </a:cubicBezTo>
                <a:close/>
              </a:path>
            </a:pathLst>
          </a:custGeom>
          <a:solidFill>
            <a:srgbClr val="11134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59" name="Google Shape;1122;p18">
            <a:extLst>
              <a:ext uri="{FF2B5EF4-FFF2-40B4-BE49-F238E27FC236}">
                <a16:creationId xmlns:a16="http://schemas.microsoft.com/office/drawing/2014/main" id="{B15B91BE-23FB-F489-17A7-11A728E6636D}"/>
              </a:ext>
            </a:extLst>
          </p:cNvPr>
          <p:cNvSpPr/>
          <p:nvPr/>
        </p:nvSpPr>
        <p:spPr>
          <a:xfrm>
            <a:off x="10292687" y="1584111"/>
            <a:ext cx="521216" cy="347733"/>
          </a:xfrm>
          <a:custGeom>
            <a:avLst/>
            <a:gdLst/>
            <a:ahLst/>
            <a:cxnLst/>
            <a:rect l="l" t="t" r="r" b="b"/>
            <a:pathLst>
              <a:path w="301265" h="246461" extrusionOk="0">
                <a:moveTo>
                  <a:pt x="66123" y="227702"/>
                </a:moveTo>
                <a:lnTo>
                  <a:pt x="49906" y="231748"/>
                </a:lnTo>
                <a:lnTo>
                  <a:pt x="66123" y="235794"/>
                </a:lnTo>
                <a:close/>
                <a:moveTo>
                  <a:pt x="240908" y="226231"/>
                </a:moveTo>
                <a:lnTo>
                  <a:pt x="240908" y="236898"/>
                </a:lnTo>
                <a:lnTo>
                  <a:pt x="261450" y="236898"/>
                </a:lnTo>
                <a:cubicBezTo>
                  <a:pt x="263972" y="236898"/>
                  <a:pt x="266495" y="234323"/>
                  <a:pt x="266495" y="231748"/>
                </a:cubicBezTo>
                <a:cubicBezTo>
                  <a:pt x="266495" y="228438"/>
                  <a:pt x="263972" y="226231"/>
                  <a:pt x="261450" y="226231"/>
                </a:cubicBezTo>
                <a:close/>
                <a:moveTo>
                  <a:pt x="75493" y="226231"/>
                </a:moveTo>
                <a:lnTo>
                  <a:pt x="75493" y="236898"/>
                </a:lnTo>
                <a:lnTo>
                  <a:pt x="231178" y="236898"/>
                </a:lnTo>
                <a:lnTo>
                  <a:pt x="231178" y="226231"/>
                </a:lnTo>
                <a:close/>
                <a:moveTo>
                  <a:pt x="69727" y="216667"/>
                </a:moveTo>
                <a:cubicBezTo>
                  <a:pt x="70087" y="216667"/>
                  <a:pt x="70447" y="216667"/>
                  <a:pt x="70808" y="216667"/>
                </a:cubicBezTo>
                <a:lnTo>
                  <a:pt x="236223" y="216667"/>
                </a:lnTo>
                <a:lnTo>
                  <a:pt x="261450" y="216667"/>
                </a:lnTo>
                <a:cubicBezTo>
                  <a:pt x="269378" y="216667"/>
                  <a:pt x="275865" y="223288"/>
                  <a:pt x="275865" y="231748"/>
                </a:cubicBezTo>
                <a:cubicBezTo>
                  <a:pt x="275865" y="239840"/>
                  <a:pt x="269378" y="246461"/>
                  <a:pt x="261450" y="246461"/>
                </a:cubicBezTo>
                <a:lnTo>
                  <a:pt x="236223" y="246461"/>
                </a:lnTo>
                <a:lnTo>
                  <a:pt x="70808" y="246461"/>
                </a:lnTo>
                <a:cubicBezTo>
                  <a:pt x="70808" y="246461"/>
                  <a:pt x="70087" y="246461"/>
                  <a:pt x="69727" y="246461"/>
                </a:cubicBezTo>
                <a:lnTo>
                  <a:pt x="29004" y="236162"/>
                </a:lnTo>
                <a:cubicBezTo>
                  <a:pt x="26841" y="235794"/>
                  <a:pt x="25400" y="233955"/>
                  <a:pt x="25400" y="231748"/>
                </a:cubicBezTo>
                <a:cubicBezTo>
                  <a:pt x="25400" y="229173"/>
                  <a:pt x="26841" y="227334"/>
                  <a:pt x="29004" y="226966"/>
                </a:cubicBezTo>
                <a:close/>
                <a:moveTo>
                  <a:pt x="235861" y="107129"/>
                </a:moveTo>
                <a:cubicBezTo>
                  <a:pt x="238399" y="107129"/>
                  <a:pt x="240938" y="109626"/>
                  <a:pt x="240938" y="112124"/>
                </a:cubicBezTo>
                <a:cubicBezTo>
                  <a:pt x="240938" y="115334"/>
                  <a:pt x="240938" y="115334"/>
                  <a:pt x="228246" y="119972"/>
                </a:cubicBezTo>
                <a:cubicBezTo>
                  <a:pt x="222444" y="121756"/>
                  <a:pt x="214829" y="124610"/>
                  <a:pt x="206851" y="127107"/>
                </a:cubicBezTo>
                <a:cubicBezTo>
                  <a:pt x="191983" y="132815"/>
                  <a:pt x="176753" y="138166"/>
                  <a:pt x="176753" y="138166"/>
                </a:cubicBezTo>
                <a:cubicBezTo>
                  <a:pt x="176390" y="138166"/>
                  <a:pt x="175665" y="138523"/>
                  <a:pt x="174940" y="138523"/>
                </a:cubicBezTo>
                <a:cubicBezTo>
                  <a:pt x="173127" y="138523"/>
                  <a:pt x="171314" y="137096"/>
                  <a:pt x="170588" y="135312"/>
                </a:cubicBezTo>
                <a:cubicBezTo>
                  <a:pt x="169863" y="132815"/>
                  <a:pt x="170951" y="130317"/>
                  <a:pt x="173489" y="129247"/>
                </a:cubicBezTo>
                <a:cubicBezTo>
                  <a:pt x="195972" y="121399"/>
                  <a:pt x="230422" y="109270"/>
                  <a:pt x="233685" y="107843"/>
                </a:cubicBezTo>
                <a:cubicBezTo>
                  <a:pt x="234410" y="107486"/>
                  <a:pt x="235136" y="107129"/>
                  <a:pt x="235861" y="107129"/>
                </a:cubicBezTo>
                <a:close/>
                <a:moveTo>
                  <a:pt x="65039" y="107129"/>
                </a:moveTo>
                <a:cubicBezTo>
                  <a:pt x="66127" y="107129"/>
                  <a:pt x="66852" y="107129"/>
                  <a:pt x="67215" y="107490"/>
                </a:cubicBezTo>
                <a:cubicBezTo>
                  <a:pt x="70841" y="108933"/>
                  <a:pt x="104928" y="121200"/>
                  <a:pt x="127411" y="129499"/>
                </a:cubicBezTo>
                <a:cubicBezTo>
                  <a:pt x="129950" y="130220"/>
                  <a:pt x="131400" y="132746"/>
                  <a:pt x="130312" y="135271"/>
                </a:cubicBezTo>
                <a:cubicBezTo>
                  <a:pt x="129587" y="137436"/>
                  <a:pt x="127774" y="138518"/>
                  <a:pt x="125961" y="138518"/>
                </a:cubicBezTo>
                <a:cubicBezTo>
                  <a:pt x="125598" y="138518"/>
                  <a:pt x="124873" y="138518"/>
                  <a:pt x="124148" y="138158"/>
                </a:cubicBezTo>
                <a:cubicBezTo>
                  <a:pt x="124148" y="138158"/>
                  <a:pt x="108917" y="132746"/>
                  <a:pt x="94049" y="127334"/>
                </a:cubicBezTo>
                <a:cubicBezTo>
                  <a:pt x="86434" y="124447"/>
                  <a:pt x="78456" y="121922"/>
                  <a:pt x="73017" y="119757"/>
                </a:cubicBezTo>
                <a:cubicBezTo>
                  <a:pt x="60325" y="115067"/>
                  <a:pt x="60325" y="115067"/>
                  <a:pt x="60325" y="111820"/>
                </a:cubicBezTo>
                <a:cubicBezTo>
                  <a:pt x="60325" y="108933"/>
                  <a:pt x="62501" y="107129"/>
                  <a:pt x="65039" y="107129"/>
                </a:cubicBezTo>
                <a:close/>
                <a:moveTo>
                  <a:pt x="60036" y="69759"/>
                </a:moveTo>
                <a:cubicBezTo>
                  <a:pt x="61479" y="69029"/>
                  <a:pt x="63283" y="69029"/>
                  <a:pt x="64366" y="69759"/>
                </a:cubicBezTo>
                <a:cubicBezTo>
                  <a:pt x="67252" y="70854"/>
                  <a:pt x="101889" y="83262"/>
                  <a:pt x="124619" y="90926"/>
                </a:cubicBezTo>
                <a:cubicBezTo>
                  <a:pt x="126784" y="91656"/>
                  <a:pt x="128227" y="94575"/>
                  <a:pt x="127505" y="97130"/>
                </a:cubicBezTo>
                <a:cubicBezTo>
                  <a:pt x="126784" y="98955"/>
                  <a:pt x="124980" y="100414"/>
                  <a:pt x="122815" y="100414"/>
                </a:cubicBezTo>
                <a:cubicBezTo>
                  <a:pt x="122454" y="100414"/>
                  <a:pt x="121733" y="100414"/>
                  <a:pt x="121372" y="100049"/>
                </a:cubicBezTo>
                <a:cubicBezTo>
                  <a:pt x="59315" y="78153"/>
                  <a:pt x="59315" y="78153"/>
                  <a:pt x="58593" y="76328"/>
                </a:cubicBezTo>
                <a:cubicBezTo>
                  <a:pt x="57150" y="74138"/>
                  <a:pt x="57871" y="71219"/>
                  <a:pt x="60036" y="69759"/>
                </a:cubicBezTo>
                <a:close/>
                <a:moveTo>
                  <a:pt x="233403" y="67807"/>
                </a:moveTo>
                <a:cubicBezTo>
                  <a:pt x="234480" y="67442"/>
                  <a:pt x="236275" y="67442"/>
                  <a:pt x="237710" y="68172"/>
                </a:cubicBezTo>
                <a:cubicBezTo>
                  <a:pt x="239864" y="69632"/>
                  <a:pt x="240941" y="72551"/>
                  <a:pt x="239505" y="74741"/>
                </a:cubicBezTo>
                <a:cubicBezTo>
                  <a:pt x="238428" y="76566"/>
                  <a:pt x="238428" y="76566"/>
                  <a:pt x="176684" y="98097"/>
                </a:cubicBezTo>
                <a:cubicBezTo>
                  <a:pt x="176325" y="98462"/>
                  <a:pt x="175607" y="98827"/>
                  <a:pt x="175248" y="98827"/>
                </a:cubicBezTo>
                <a:cubicBezTo>
                  <a:pt x="173094" y="98827"/>
                  <a:pt x="171299" y="97368"/>
                  <a:pt x="170940" y="95543"/>
                </a:cubicBezTo>
                <a:cubicBezTo>
                  <a:pt x="169863" y="92988"/>
                  <a:pt x="171299" y="90069"/>
                  <a:pt x="173453" y="89339"/>
                </a:cubicBezTo>
                <a:cubicBezTo>
                  <a:pt x="196069" y="81310"/>
                  <a:pt x="230531" y="69267"/>
                  <a:pt x="233403" y="67807"/>
                </a:cubicBezTo>
                <a:close/>
                <a:moveTo>
                  <a:pt x="150636" y="49979"/>
                </a:moveTo>
                <a:cubicBezTo>
                  <a:pt x="153106" y="49979"/>
                  <a:pt x="155222" y="52130"/>
                  <a:pt x="155222" y="54639"/>
                </a:cubicBezTo>
                <a:lnTo>
                  <a:pt x="155222" y="144974"/>
                </a:lnTo>
                <a:cubicBezTo>
                  <a:pt x="155222" y="147483"/>
                  <a:pt x="153106" y="149634"/>
                  <a:pt x="150636" y="149634"/>
                </a:cubicBezTo>
                <a:cubicBezTo>
                  <a:pt x="147814" y="149634"/>
                  <a:pt x="146050" y="147483"/>
                  <a:pt x="146050" y="144974"/>
                </a:cubicBezTo>
                <a:lnTo>
                  <a:pt x="146050" y="54639"/>
                </a:lnTo>
                <a:cubicBezTo>
                  <a:pt x="146050" y="52130"/>
                  <a:pt x="147814" y="49979"/>
                  <a:pt x="150636" y="49979"/>
                </a:cubicBezTo>
                <a:close/>
                <a:moveTo>
                  <a:pt x="66276" y="31282"/>
                </a:moveTo>
                <a:cubicBezTo>
                  <a:pt x="69148" y="32340"/>
                  <a:pt x="103251" y="42923"/>
                  <a:pt x="125867" y="49979"/>
                </a:cubicBezTo>
                <a:cubicBezTo>
                  <a:pt x="128380" y="50685"/>
                  <a:pt x="129816" y="53507"/>
                  <a:pt x="129098" y="55976"/>
                </a:cubicBezTo>
                <a:cubicBezTo>
                  <a:pt x="128380" y="57740"/>
                  <a:pt x="126226" y="59151"/>
                  <a:pt x="124431" y="59151"/>
                </a:cubicBezTo>
                <a:cubicBezTo>
                  <a:pt x="124072" y="59151"/>
                  <a:pt x="123354" y="59151"/>
                  <a:pt x="122995" y="58799"/>
                </a:cubicBezTo>
                <a:cubicBezTo>
                  <a:pt x="61251" y="39748"/>
                  <a:pt x="61251" y="39748"/>
                  <a:pt x="60174" y="37984"/>
                </a:cubicBezTo>
                <a:cubicBezTo>
                  <a:pt x="58738" y="35868"/>
                  <a:pt x="59456" y="33045"/>
                  <a:pt x="61969" y="31634"/>
                </a:cubicBezTo>
                <a:cubicBezTo>
                  <a:pt x="63404" y="30929"/>
                  <a:pt x="64840" y="30929"/>
                  <a:pt x="66276" y="31282"/>
                </a:cubicBezTo>
                <a:close/>
                <a:moveTo>
                  <a:pt x="233724" y="30056"/>
                </a:moveTo>
                <a:cubicBezTo>
                  <a:pt x="235167" y="29342"/>
                  <a:pt x="236610" y="29342"/>
                  <a:pt x="238053" y="30056"/>
                </a:cubicBezTo>
                <a:cubicBezTo>
                  <a:pt x="240218" y="31128"/>
                  <a:pt x="240939" y="33985"/>
                  <a:pt x="239496" y="36486"/>
                </a:cubicBezTo>
                <a:cubicBezTo>
                  <a:pt x="238775" y="38271"/>
                  <a:pt x="238775" y="38271"/>
                  <a:pt x="176718" y="57560"/>
                </a:cubicBezTo>
                <a:cubicBezTo>
                  <a:pt x="175997" y="57560"/>
                  <a:pt x="175275" y="57560"/>
                  <a:pt x="174914" y="57560"/>
                </a:cubicBezTo>
                <a:cubicBezTo>
                  <a:pt x="173110" y="57560"/>
                  <a:pt x="171306" y="56488"/>
                  <a:pt x="170585" y="54345"/>
                </a:cubicBezTo>
                <a:cubicBezTo>
                  <a:pt x="169863" y="51845"/>
                  <a:pt x="170946" y="49344"/>
                  <a:pt x="173832" y="48630"/>
                </a:cubicBezTo>
                <a:cubicBezTo>
                  <a:pt x="196201" y="41486"/>
                  <a:pt x="230476" y="31128"/>
                  <a:pt x="233724" y="30056"/>
                </a:cubicBezTo>
                <a:close/>
                <a:moveTo>
                  <a:pt x="260544" y="14971"/>
                </a:moveTo>
                <a:cubicBezTo>
                  <a:pt x="260904" y="16048"/>
                  <a:pt x="261264" y="17124"/>
                  <a:pt x="261264" y="17842"/>
                </a:cubicBezTo>
                <a:lnTo>
                  <a:pt x="261264" y="133413"/>
                </a:lnTo>
                <a:cubicBezTo>
                  <a:pt x="261264" y="142027"/>
                  <a:pt x="254778" y="149205"/>
                  <a:pt x="246489" y="150999"/>
                </a:cubicBezTo>
                <a:lnTo>
                  <a:pt x="157840" y="168945"/>
                </a:lnTo>
                <a:cubicBezTo>
                  <a:pt x="156398" y="168945"/>
                  <a:pt x="155678" y="169304"/>
                  <a:pt x="154236" y="169304"/>
                </a:cubicBezTo>
                <a:lnTo>
                  <a:pt x="147029" y="169304"/>
                </a:lnTo>
                <a:cubicBezTo>
                  <a:pt x="145587" y="169304"/>
                  <a:pt x="144506" y="168945"/>
                  <a:pt x="143064" y="168945"/>
                </a:cubicBezTo>
                <a:lnTo>
                  <a:pt x="54775" y="150999"/>
                </a:lnTo>
                <a:cubicBezTo>
                  <a:pt x="46126" y="149205"/>
                  <a:pt x="40000" y="142027"/>
                  <a:pt x="40000" y="133413"/>
                </a:cubicBezTo>
                <a:lnTo>
                  <a:pt x="40000" y="17842"/>
                </a:lnTo>
                <a:cubicBezTo>
                  <a:pt x="40000" y="17124"/>
                  <a:pt x="40361" y="16407"/>
                  <a:pt x="40361" y="15330"/>
                </a:cubicBezTo>
                <a:cubicBezTo>
                  <a:pt x="37838" y="15330"/>
                  <a:pt x="35315" y="16048"/>
                  <a:pt x="33153" y="17483"/>
                </a:cubicBezTo>
                <a:cubicBezTo>
                  <a:pt x="30631" y="19278"/>
                  <a:pt x="29550" y="21790"/>
                  <a:pt x="29550" y="24662"/>
                </a:cubicBezTo>
                <a:lnTo>
                  <a:pt x="29550" y="146334"/>
                </a:lnTo>
                <a:cubicBezTo>
                  <a:pt x="29550" y="148846"/>
                  <a:pt x="27387" y="150999"/>
                  <a:pt x="24505" y="150999"/>
                </a:cubicBezTo>
                <a:cubicBezTo>
                  <a:pt x="21982" y="150999"/>
                  <a:pt x="19820" y="148846"/>
                  <a:pt x="19820" y="146334"/>
                </a:cubicBezTo>
                <a:lnTo>
                  <a:pt x="19820" y="39736"/>
                </a:lnTo>
                <a:cubicBezTo>
                  <a:pt x="14414" y="40095"/>
                  <a:pt x="10450" y="47991"/>
                  <a:pt x="9009" y="51581"/>
                </a:cubicBezTo>
                <a:lnTo>
                  <a:pt x="9009" y="165356"/>
                </a:lnTo>
                <a:cubicBezTo>
                  <a:pt x="9009" y="170381"/>
                  <a:pt x="13333" y="174329"/>
                  <a:pt x="18018" y="174329"/>
                </a:cubicBezTo>
                <a:lnTo>
                  <a:pt x="134055" y="174329"/>
                </a:lnTo>
                <a:cubicBezTo>
                  <a:pt x="136938" y="174329"/>
                  <a:pt x="139100" y="176482"/>
                  <a:pt x="139100" y="178995"/>
                </a:cubicBezTo>
                <a:cubicBezTo>
                  <a:pt x="139100" y="184378"/>
                  <a:pt x="139100" y="189762"/>
                  <a:pt x="141623" y="192633"/>
                </a:cubicBezTo>
                <a:cubicBezTo>
                  <a:pt x="142704" y="194069"/>
                  <a:pt x="146308" y="195864"/>
                  <a:pt x="149912" y="195864"/>
                </a:cubicBezTo>
                <a:lnTo>
                  <a:pt x="150272" y="195864"/>
                </a:lnTo>
                <a:cubicBezTo>
                  <a:pt x="155678" y="195864"/>
                  <a:pt x="157479" y="195146"/>
                  <a:pt x="159281" y="192633"/>
                </a:cubicBezTo>
                <a:cubicBezTo>
                  <a:pt x="161804" y="189762"/>
                  <a:pt x="162164" y="184019"/>
                  <a:pt x="162164" y="178995"/>
                </a:cubicBezTo>
                <a:cubicBezTo>
                  <a:pt x="162164" y="176482"/>
                  <a:pt x="164326" y="174329"/>
                  <a:pt x="166849" y="174329"/>
                </a:cubicBezTo>
                <a:lnTo>
                  <a:pt x="283607" y="174329"/>
                </a:lnTo>
                <a:cubicBezTo>
                  <a:pt x="288292" y="174329"/>
                  <a:pt x="291895" y="170740"/>
                  <a:pt x="291895" y="166074"/>
                </a:cubicBezTo>
                <a:lnTo>
                  <a:pt x="291895" y="48709"/>
                </a:lnTo>
                <a:cubicBezTo>
                  <a:pt x="291895" y="45479"/>
                  <a:pt x="289373" y="43325"/>
                  <a:pt x="286490" y="43325"/>
                </a:cubicBezTo>
                <a:lnTo>
                  <a:pt x="281084" y="43325"/>
                </a:lnTo>
                <a:lnTo>
                  <a:pt x="281084" y="145975"/>
                </a:lnTo>
                <a:cubicBezTo>
                  <a:pt x="281084" y="148487"/>
                  <a:pt x="278922" y="150641"/>
                  <a:pt x="276400" y="150641"/>
                </a:cubicBezTo>
                <a:cubicBezTo>
                  <a:pt x="273877" y="150641"/>
                  <a:pt x="271715" y="148487"/>
                  <a:pt x="271715" y="145975"/>
                </a:cubicBezTo>
                <a:lnTo>
                  <a:pt x="271715" y="23944"/>
                </a:lnTo>
                <a:cubicBezTo>
                  <a:pt x="271715" y="21072"/>
                  <a:pt x="270274" y="18560"/>
                  <a:pt x="267751" y="16765"/>
                </a:cubicBezTo>
                <a:cubicBezTo>
                  <a:pt x="265949" y="15330"/>
                  <a:pt x="263427" y="14612"/>
                  <a:pt x="260544" y="14971"/>
                </a:cubicBezTo>
                <a:close/>
                <a:moveTo>
                  <a:pt x="58379" y="9587"/>
                </a:moveTo>
                <a:cubicBezTo>
                  <a:pt x="56577" y="9587"/>
                  <a:pt x="54415" y="9946"/>
                  <a:pt x="52973" y="11382"/>
                </a:cubicBezTo>
                <a:cubicBezTo>
                  <a:pt x="51892" y="12100"/>
                  <a:pt x="51171" y="13176"/>
                  <a:pt x="50451" y="14253"/>
                </a:cubicBezTo>
                <a:lnTo>
                  <a:pt x="50451" y="14612"/>
                </a:lnTo>
                <a:cubicBezTo>
                  <a:pt x="50090" y="15330"/>
                  <a:pt x="49370" y="16765"/>
                  <a:pt x="49370" y="17842"/>
                </a:cubicBezTo>
                <a:lnTo>
                  <a:pt x="49370" y="133413"/>
                </a:lnTo>
                <a:cubicBezTo>
                  <a:pt x="49370" y="137361"/>
                  <a:pt x="52613" y="140950"/>
                  <a:pt x="56937" y="141668"/>
                </a:cubicBezTo>
                <a:lnTo>
                  <a:pt x="144866" y="159613"/>
                </a:lnTo>
                <a:cubicBezTo>
                  <a:pt x="145587" y="159613"/>
                  <a:pt x="146308" y="159613"/>
                  <a:pt x="147029" y="159613"/>
                </a:cubicBezTo>
                <a:lnTo>
                  <a:pt x="154236" y="159613"/>
                </a:lnTo>
                <a:cubicBezTo>
                  <a:pt x="154957" y="159613"/>
                  <a:pt x="155678" y="159613"/>
                  <a:pt x="156038" y="159613"/>
                </a:cubicBezTo>
                <a:lnTo>
                  <a:pt x="244327" y="141668"/>
                </a:lnTo>
                <a:cubicBezTo>
                  <a:pt x="248652" y="140950"/>
                  <a:pt x="251535" y="137361"/>
                  <a:pt x="251535" y="133413"/>
                </a:cubicBezTo>
                <a:lnTo>
                  <a:pt x="251535" y="17842"/>
                </a:lnTo>
                <a:cubicBezTo>
                  <a:pt x="251535" y="15330"/>
                  <a:pt x="250453" y="12817"/>
                  <a:pt x="247931" y="11382"/>
                </a:cubicBezTo>
                <a:cubicBezTo>
                  <a:pt x="245769" y="9587"/>
                  <a:pt x="242525" y="8869"/>
                  <a:pt x="239643" y="9946"/>
                </a:cubicBezTo>
                <a:lnTo>
                  <a:pt x="156038" y="34711"/>
                </a:lnTo>
                <a:cubicBezTo>
                  <a:pt x="152434" y="35788"/>
                  <a:pt x="148831" y="35788"/>
                  <a:pt x="145227" y="34711"/>
                </a:cubicBezTo>
                <a:lnTo>
                  <a:pt x="61262" y="9946"/>
                </a:lnTo>
                <a:cubicBezTo>
                  <a:pt x="60181" y="9587"/>
                  <a:pt x="59460" y="9587"/>
                  <a:pt x="58379" y="9587"/>
                </a:cubicBezTo>
                <a:close/>
                <a:moveTo>
                  <a:pt x="64145" y="614"/>
                </a:moveTo>
                <a:lnTo>
                  <a:pt x="147750" y="25738"/>
                </a:lnTo>
                <a:cubicBezTo>
                  <a:pt x="149551" y="26097"/>
                  <a:pt x="151714" y="26097"/>
                  <a:pt x="153515" y="25738"/>
                </a:cubicBezTo>
                <a:lnTo>
                  <a:pt x="237120" y="614"/>
                </a:lnTo>
                <a:cubicBezTo>
                  <a:pt x="242886" y="-821"/>
                  <a:pt x="249012" y="255"/>
                  <a:pt x="253697" y="3845"/>
                </a:cubicBezTo>
                <a:cubicBezTo>
                  <a:pt x="254778" y="4562"/>
                  <a:pt x="255499" y="5280"/>
                  <a:pt x="256580" y="6357"/>
                </a:cubicBezTo>
                <a:cubicBezTo>
                  <a:pt x="262346" y="4562"/>
                  <a:pt x="268832" y="5639"/>
                  <a:pt x="273517" y="9228"/>
                </a:cubicBezTo>
                <a:cubicBezTo>
                  <a:pt x="278562" y="12817"/>
                  <a:pt x="281084" y="18560"/>
                  <a:pt x="281084" y="23944"/>
                </a:cubicBezTo>
                <a:lnTo>
                  <a:pt x="281084" y="33993"/>
                </a:lnTo>
                <a:lnTo>
                  <a:pt x="286490" y="33993"/>
                </a:lnTo>
                <a:cubicBezTo>
                  <a:pt x="294418" y="33993"/>
                  <a:pt x="301265" y="40454"/>
                  <a:pt x="301265" y="48709"/>
                </a:cubicBezTo>
                <a:lnTo>
                  <a:pt x="301265" y="166074"/>
                </a:lnTo>
                <a:cubicBezTo>
                  <a:pt x="301265" y="175764"/>
                  <a:pt x="293337" y="183661"/>
                  <a:pt x="283607" y="183661"/>
                </a:cubicBezTo>
                <a:lnTo>
                  <a:pt x="171534" y="183661"/>
                </a:lnTo>
                <a:cubicBezTo>
                  <a:pt x="171173" y="189044"/>
                  <a:pt x="170092" y="194428"/>
                  <a:pt x="166489" y="198735"/>
                </a:cubicBezTo>
                <a:cubicBezTo>
                  <a:pt x="162164" y="204119"/>
                  <a:pt x="156759" y="205195"/>
                  <a:pt x="150272" y="205195"/>
                </a:cubicBezTo>
                <a:lnTo>
                  <a:pt x="149912" y="205195"/>
                </a:lnTo>
                <a:cubicBezTo>
                  <a:pt x="143425" y="205195"/>
                  <a:pt x="137299" y="201965"/>
                  <a:pt x="134416" y="198735"/>
                </a:cubicBezTo>
                <a:cubicBezTo>
                  <a:pt x="131172" y="194428"/>
                  <a:pt x="130091" y="189403"/>
                  <a:pt x="129371" y="183661"/>
                </a:cubicBezTo>
                <a:lnTo>
                  <a:pt x="18018" y="183661"/>
                </a:lnTo>
                <a:cubicBezTo>
                  <a:pt x="7928" y="183661"/>
                  <a:pt x="0" y="175406"/>
                  <a:pt x="0" y="165356"/>
                </a:cubicBezTo>
                <a:lnTo>
                  <a:pt x="0" y="50863"/>
                </a:lnTo>
                <a:cubicBezTo>
                  <a:pt x="0" y="50504"/>
                  <a:pt x="0" y="49785"/>
                  <a:pt x="360" y="49427"/>
                </a:cubicBezTo>
                <a:cubicBezTo>
                  <a:pt x="360" y="48709"/>
                  <a:pt x="6126" y="30763"/>
                  <a:pt x="19820" y="30404"/>
                </a:cubicBezTo>
                <a:lnTo>
                  <a:pt x="19820" y="24662"/>
                </a:lnTo>
                <a:cubicBezTo>
                  <a:pt x="19820" y="18919"/>
                  <a:pt x="22703" y="13535"/>
                  <a:pt x="27387" y="9946"/>
                </a:cubicBezTo>
                <a:cubicBezTo>
                  <a:pt x="32072" y="6357"/>
                  <a:pt x="38559" y="5280"/>
                  <a:pt x="44325" y="6716"/>
                </a:cubicBezTo>
                <a:cubicBezTo>
                  <a:pt x="45045" y="5639"/>
                  <a:pt x="46126" y="4562"/>
                  <a:pt x="47207" y="3845"/>
                </a:cubicBezTo>
                <a:cubicBezTo>
                  <a:pt x="52253" y="255"/>
                  <a:pt x="58379" y="-821"/>
                  <a:pt x="64145" y="614"/>
                </a:cubicBezTo>
                <a:close/>
              </a:path>
            </a:pathLst>
          </a:custGeom>
          <a:solidFill>
            <a:srgbClr val="11134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60" name="Google Shape;1123;p18">
            <a:extLst>
              <a:ext uri="{FF2B5EF4-FFF2-40B4-BE49-F238E27FC236}">
                <a16:creationId xmlns:a16="http://schemas.microsoft.com/office/drawing/2014/main" id="{42E7E9BD-D9F8-433A-874F-BA57F4DAE3C8}"/>
              </a:ext>
            </a:extLst>
          </p:cNvPr>
          <p:cNvSpPr txBox="1"/>
          <p:nvPr/>
        </p:nvSpPr>
        <p:spPr>
          <a:xfrm>
            <a:off x="304800" y="2327706"/>
            <a:ext cx="2986999" cy="400110"/>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US" sz="2000" b="1">
                <a:solidFill>
                  <a:srgbClr val="FFFFFF"/>
                </a:solidFill>
                <a:latin typeface="Times New Roman" panose="02020603050405020304" pitchFamily="18" charset="0"/>
                <a:ea typeface="Quattrocento Sans"/>
                <a:cs typeface="Times New Roman" panose="02020603050405020304" pitchFamily="18" charset="0"/>
                <a:sym typeface="Quattrocento Sans"/>
              </a:rPr>
              <a:t>Quản lý kỳ tuyển sinh</a:t>
            </a:r>
            <a:endParaRPr sz="2000" b="1">
              <a:solidFill>
                <a:srgbClr val="FFFFFF"/>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61" name="Google Shape;1124;p18">
            <a:extLst>
              <a:ext uri="{FF2B5EF4-FFF2-40B4-BE49-F238E27FC236}">
                <a16:creationId xmlns:a16="http://schemas.microsoft.com/office/drawing/2014/main" id="{9EE1A7B0-9ADB-47BC-0655-F60B25BB01A2}"/>
              </a:ext>
            </a:extLst>
          </p:cNvPr>
          <p:cNvSpPr txBox="1"/>
          <p:nvPr/>
        </p:nvSpPr>
        <p:spPr>
          <a:xfrm>
            <a:off x="702628" y="2768674"/>
            <a:ext cx="2288035" cy="648727"/>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en-US" sz="1600">
                <a:solidFill>
                  <a:srgbClr val="FFFFFF"/>
                </a:solidFill>
                <a:latin typeface="Times New Roman" panose="02020603050405020304" pitchFamily="18" charset="0"/>
                <a:ea typeface="Quattrocento Sans"/>
                <a:cs typeface="Times New Roman" panose="02020603050405020304" pitchFamily="18" charset="0"/>
                <a:sym typeface="Quattrocento Sans"/>
              </a:rPr>
              <a:t>Quản lý, cấu hình thời gian, tiêu chí tuyển sinh</a:t>
            </a:r>
            <a:endParaRPr sz="1600">
              <a:solidFill>
                <a:srgbClr val="FFFFFF"/>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62" name="Google Shape;1125;p18">
            <a:extLst>
              <a:ext uri="{FF2B5EF4-FFF2-40B4-BE49-F238E27FC236}">
                <a16:creationId xmlns:a16="http://schemas.microsoft.com/office/drawing/2014/main" id="{3E6693D5-49C4-48B5-B267-779EEDC927DF}"/>
              </a:ext>
            </a:extLst>
          </p:cNvPr>
          <p:cNvSpPr txBox="1"/>
          <p:nvPr/>
        </p:nvSpPr>
        <p:spPr>
          <a:xfrm>
            <a:off x="513347" y="4854812"/>
            <a:ext cx="2492332" cy="707886"/>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US" sz="2000" b="1">
                <a:solidFill>
                  <a:srgbClr val="FFFFFF"/>
                </a:solidFill>
                <a:latin typeface="Times New Roman" panose="02020603050405020304" pitchFamily="18" charset="0"/>
                <a:ea typeface="Quattrocento Sans"/>
                <a:cs typeface="Times New Roman" panose="02020603050405020304" pitchFamily="18" charset="0"/>
                <a:sym typeface="Quattrocento Sans"/>
              </a:rPr>
              <a:t>Thiết lập hội đồng tuyển sinh</a:t>
            </a:r>
            <a:endParaRPr sz="2000" b="1">
              <a:solidFill>
                <a:srgbClr val="FFFFFF"/>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63" name="Google Shape;1126;p18">
            <a:extLst>
              <a:ext uri="{FF2B5EF4-FFF2-40B4-BE49-F238E27FC236}">
                <a16:creationId xmlns:a16="http://schemas.microsoft.com/office/drawing/2014/main" id="{228861CD-6DE6-30AE-7AAA-08060FABF7D1}"/>
              </a:ext>
            </a:extLst>
          </p:cNvPr>
          <p:cNvSpPr txBox="1"/>
          <p:nvPr/>
        </p:nvSpPr>
        <p:spPr>
          <a:xfrm>
            <a:off x="826977" y="5595107"/>
            <a:ext cx="2177555" cy="648727"/>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en-US" sz="1600">
                <a:solidFill>
                  <a:srgbClr val="FFFFFF"/>
                </a:solidFill>
                <a:latin typeface="Times New Roman" panose="02020603050405020304" pitchFamily="18" charset="0"/>
                <a:ea typeface="Quattrocento Sans"/>
                <a:cs typeface="Times New Roman" panose="02020603050405020304" pitchFamily="18" charset="0"/>
                <a:sym typeface="Quattrocento Sans"/>
              </a:rPr>
              <a:t>Thành lập, quản lý hội đồng tuyển sinh</a:t>
            </a:r>
            <a:endParaRPr sz="1600">
              <a:solidFill>
                <a:srgbClr val="FFFFFF"/>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64" name="Google Shape;1127;p18">
            <a:extLst>
              <a:ext uri="{FF2B5EF4-FFF2-40B4-BE49-F238E27FC236}">
                <a16:creationId xmlns:a16="http://schemas.microsoft.com/office/drawing/2014/main" id="{F02EA773-3803-4C37-C42A-2636EE90D437}"/>
              </a:ext>
            </a:extLst>
          </p:cNvPr>
          <p:cNvSpPr txBox="1"/>
          <p:nvPr/>
        </p:nvSpPr>
        <p:spPr>
          <a:xfrm>
            <a:off x="9412225" y="2347176"/>
            <a:ext cx="2474976" cy="400110"/>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US" sz="2000" b="1">
                <a:solidFill>
                  <a:srgbClr val="FFFFFF"/>
                </a:solidFill>
                <a:latin typeface="Times New Roman" panose="02020603050405020304" pitchFamily="18" charset="0"/>
                <a:ea typeface="Quattrocento Sans"/>
                <a:cs typeface="Times New Roman" panose="02020603050405020304" pitchFamily="18" charset="0"/>
                <a:sym typeface="Quattrocento Sans"/>
              </a:rPr>
              <a:t>Thống kê, báo cáo</a:t>
            </a:r>
            <a:endParaRPr sz="2000" b="1">
              <a:solidFill>
                <a:srgbClr val="FFFFFF"/>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65" name="Google Shape;1128;p18">
            <a:extLst>
              <a:ext uri="{FF2B5EF4-FFF2-40B4-BE49-F238E27FC236}">
                <a16:creationId xmlns:a16="http://schemas.microsoft.com/office/drawing/2014/main" id="{F5A0C734-2B52-7C23-D9B0-949D033F62F7}"/>
              </a:ext>
            </a:extLst>
          </p:cNvPr>
          <p:cNvSpPr txBox="1"/>
          <p:nvPr/>
        </p:nvSpPr>
        <p:spPr>
          <a:xfrm>
            <a:off x="9412225" y="2768674"/>
            <a:ext cx="2328671" cy="648727"/>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en-US" sz="1600">
                <a:solidFill>
                  <a:srgbClr val="FFFFFF"/>
                </a:solidFill>
                <a:latin typeface="Times New Roman" panose="02020603050405020304" pitchFamily="18" charset="0"/>
                <a:ea typeface="Quattrocento Sans"/>
                <a:cs typeface="Times New Roman" panose="02020603050405020304" pitchFamily="18" charset="0"/>
                <a:sym typeface="Quattrocento Sans"/>
              </a:rPr>
              <a:t>Tổng hợp thống kê, báo cáo theo nhiều tiêu chí</a:t>
            </a:r>
            <a:endParaRPr sz="1600">
              <a:solidFill>
                <a:srgbClr val="FFFFFF"/>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66" name="Google Shape;1129;p18">
            <a:extLst>
              <a:ext uri="{FF2B5EF4-FFF2-40B4-BE49-F238E27FC236}">
                <a16:creationId xmlns:a16="http://schemas.microsoft.com/office/drawing/2014/main" id="{D9232CDF-4761-979B-BF7D-5465E2D5441A}"/>
              </a:ext>
            </a:extLst>
          </p:cNvPr>
          <p:cNvSpPr txBox="1"/>
          <p:nvPr/>
        </p:nvSpPr>
        <p:spPr>
          <a:xfrm>
            <a:off x="9721138" y="4763093"/>
            <a:ext cx="1865071" cy="707886"/>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US" sz="2000" b="1">
                <a:solidFill>
                  <a:srgbClr val="FFFFFF"/>
                </a:solidFill>
                <a:latin typeface="Times New Roman" panose="02020603050405020304" pitchFamily="18" charset="0"/>
                <a:ea typeface="Quattrocento Sans"/>
                <a:cs typeface="Times New Roman" panose="02020603050405020304" pitchFamily="18" charset="0"/>
                <a:sym typeface="Quattrocento Sans"/>
              </a:rPr>
              <a:t>Quản lý hồ sơ tuyển sinh</a:t>
            </a:r>
            <a:endParaRPr sz="2000" b="1">
              <a:solidFill>
                <a:srgbClr val="FFFFFF"/>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067" name="Google Shape;1130;p18">
            <a:extLst>
              <a:ext uri="{FF2B5EF4-FFF2-40B4-BE49-F238E27FC236}">
                <a16:creationId xmlns:a16="http://schemas.microsoft.com/office/drawing/2014/main" id="{1FAD3DE2-2F48-574A-9E9C-3DB9B63D5CE7}"/>
              </a:ext>
            </a:extLst>
          </p:cNvPr>
          <p:cNvSpPr txBox="1"/>
          <p:nvPr/>
        </p:nvSpPr>
        <p:spPr>
          <a:xfrm>
            <a:off x="9487782" y="5541813"/>
            <a:ext cx="2177555" cy="648727"/>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en-US" sz="1600">
                <a:solidFill>
                  <a:srgbClr val="FFFFFF"/>
                </a:solidFill>
                <a:latin typeface="Times New Roman" panose="02020603050405020304" pitchFamily="18" charset="0"/>
                <a:ea typeface="Quattrocento Sans"/>
                <a:cs typeface="Times New Roman" panose="02020603050405020304" pitchFamily="18" charset="0"/>
                <a:sym typeface="Quattrocento Sans"/>
              </a:rPr>
              <a:t>Quản lý chi tiết thông tin hồ sơ tuyển sinh</a:t>
            </a:r>
            <a:endParaRPr sz="1600">
              <a:solidFill>
                <a:srgbClr val="FFFFFF"/>
              </a:solidFill>
              <a:latin typeface="Times New Roman" panose="02020603050405020304" pitchFamily="18" charset="0"/>
              <a:ea typeface="Quattrocento Sans"/>
              <a:cs typeface="Times New Roman" panose="02020603050405020304" pitchFamily="18" charset="0"/>
              <a:sym typeface="Quattrocento Sans"/>
            </a:endParaRPr>
          </a:p>
        </p:txBody>
      </p:sp>
    </p:spTree>
    <p:extLst>
      <p:ext uri="{BB962C8B-B14F-4D97-AF65-F5344CB8AC3E}">
        <p14:creationId xmlns:p14="http://schemas.microsoft.com/office/powerpoint/2010/main" val="17191743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19"/>
          <p:cNvSpPr/>
          <p:nvPr/>
        </p:nvSpPr>
        <p:spPr>
          <a:xfrm>
            <a:off x="735184" y="2260672"/>
            <a:ext cx="2383982" cy="348809"/>
          </a:xfrm>
          <a:prstGeom prst="roundRect">
            <a:avLst>
              <a:gd name="adj" fmla="val 22969"/>
            </a:avLst>
          </a:prstGeom>
          <a:solidFill>
            <a:srgbClr val="EFBD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grpSp>
        <p:nvGrpSpPr>
          <p:cNvPr id="1136" name="Google Shape;1136;p19"/>
          <p:cNvGrpSpPr/>
          <p:nvPr/>
        </p:nvGrpSpPr>
        <p:grpSpPr>
          <a:xfrm>
            <a:off x="3196068" y="1368051"/>
            <a:ext cx="5797910" cy="4526271"/>
            <a:chOff x="6437605" y="3600626"/>
            <a:chExt cx="11595819" cy="9052541"/>
          </a:xfrm>
        </p:grpSpPr>
        <p:sp>
          <p:nvSpPr>
            <p:cNvPr id="1137" name="Google Shape;1137;p19"/>
            <p:cNvSpPr/>
            <p:nvPr/>
          </p:nvSpPr>
          <p:spPr>
            <a:xfrm>
              <a:off x="6437605" y="6676735"/>
              <a:ext cx="9980862" cy="5762203"/>
            </a:xfrm>
            <a:custGeom>
              <a:avLst/>
              <a:gdLst/>
              <a:ahLst/>
              <a:cxnLst/>
              <a:rect l="l" t="t" r="r" b="b"/>
              <a:pathLst>
                <a:path w="8013" h="4627" extrusionOk="0">
                  <a:moveTo>
                    <a:pt x="2331" y="0"/>
                  </a:moveTo>
                  <a:lnTo>
                    <a:pt x="0" y="1345"/>
                  </a:lnTo>
                  <a:lnTo>
                    <a:pt x="5681" y="4626"/>
                  </a:lnTo>
                  <a:lnTo>
                    <a:pt x="8012" y="3280"/>
                  </a:lnTo>
                  <a:lnTo>
                    <a:pt x="2331" y="0"/>
                  </a:lnTo>
                </a:path>
              </a:pathLst>
            </a:custGeom>
            <a:gradFill>
              <a:gsLst>
                <a:gs pos="0">
                  <a:srgbClr val="A1A1CF"/>
                </a:gs>
                <a:gs pos="41000">
                  <a:srgbClr val="A1A1CF"/>
                </a:gs>
                <a:gs pos="99000">
                  <a:srgbClr val="DFDFEF"/>
                </a:gs>
                <a:gs pos="100000">
                  <a:srgbClr val="DFDFEF"/>
                </a:gs>
              </a:gsLst>
              <a:lin ang="162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38" name="Google Shape;1138;p19"/>
            <p:cNvSpPr/>
            <p:nvPr/>
          </p:nvSpPr>
          <p:spPr>
            <a:xfrm>
              <a:off x="6437607" y="8352111"/>
              <a:ext cx="7080534" cy="4295561"/>
            </a:xfrm>
            <a:custGeom>
              <a:avLst/>
              <a:gdLst/>
              <a:ahLst/>
              <a:cxnLst/>
              <a:rect l="l" t="t" r="r" b="b"/>
              <a:pathLst>
                <a:path w="5682" h="3450" extrusionOk="0">
                  <a:moveTo>
                    <a:pt x="0" y="0"/>
                  </a:moveTo>
                  <a:lnTo>
                    <a:pt x="0" y="168"/>
                  </a:lnTo>
                  <a:lnTo>
                    <a:pt x="5681" y="3449"/>
                  </a:lnTo>
                  <a:lnTo>
                    <a:pt x="5681" y="3281"/>
                  </a:lnTo>
                  <a:lnTo>
                    <a:pt x="0" y="0"/>
                  </a:ln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39" name="Google Shape;1139;p19"/>
            <p:cNvSpPr/>
            <p:nvPr/>
          </p:nvSpPr>
          <p:spPr>
            <a:xfrm>
              <a:off x="13512649" y="10763559"/>
              <a:ext cx="2905819" cy="1889608"/>
            </a:xfrm>
            <a:custGeom>
              <a:avLst/>
              <a:gdLst/>
              <a:ahLst/>
              <a:cxnLst/>
              <a:rect l="l" t="t" r="r" b="b"/>
              <a:pathLst>
                <a:path w="2332" h="1515" extrusionOk="0">
                  <a:moveTo>
                    <a:pt x="0" y="1514"/>
                  </a:moveTo>
                  <a:lnTo>
                    <a:pt x="0" y="1346"/>
                  </a:lnTo>
                  <a:lnTo>
                    <a:pt x="2331" y="0"/>
                  </a:lnTo>
                  <a:lnTo>
                    <a:pt x="2331" y="168"/>
                  </a:lnTo>
                  <a:lnTo>
                    <a:pt x="0" y="1514"/>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40" name="Google Shape;1140;p19"/>
            <p:cNvSpPr/>
            <p:nvPr/>
          </p:nvSpPr>
          <p:spPr>
            <a:xfrm>
              <a:off x="7744950" y="8039008"/>
              <a:ext cx="2543278" cy="1466642"/>
            </a:xfrm>
            <a:custGeom>
              <a:avLst/>
              <a:gdLst/>
              <a:ahLst/>
              <a:cxnLst/>
              <a:rect l="l" t="t" r="r" b="b"/>
              <a:pathLst>
                <a:path w="2041" h="1178" extrusionOk="0">
                  <a:moveTo>
                    <a:pt x="0" y="673"/>
                  </a:moveTo>
                  <a:lnTo>
                    <a:pt x="874" y="1177"/>
                  </a:lnTo>
                  <a:lnTo>
                    <a:pt x="2040" y="505"/>
                  </a:lnTo>
                  <a:lnTo>
                    <a:pt x="1166" y="0"/>
                  </a:lnTo>
                  <a:lnTo>
                    <a:pt x="0" y="673"/>
                  </a:lnTo>
                </a:path>
              </a:pathLst>
            </a:custGeom>
            <a:solidFill>
              <a:srgbClr val="F3F3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41" name="Google Shape;1141;p19"/>
            <p:cNvSpPr/>
            <p:nvPr/>
          </p:nvSpPr>
          <p:spPr>
            <a:xfrm>
              <a:off x="7706499" y="7912668"/>
              <a:ext cx="2543282" cy="1466646"/>
            </a:xfrm>
            <a:custGeom>
              <a:avLst/>
              <a:gdLst/>
              <a:ahLst/>
              <a:cxnLst/>
              <a:rect l="l" t="t" r="r" b="b"/>
              <a:pathLst>
                <a:path w="2041" h="1179" extrusionOk="0">
                  <a:moveTo>
                    <a:pt x="0" y="673"/>
                  </a:moveTo>
                  <a:lnTo>
                    <a:pt x="875" y="1178"/>
                  </a:lnTo>
                  <a:lnTo>
                    <a:pt x="2040" y="505"/>
                  </a:lnTo>
                  <a:lnTo>
                    <a:pt x="1166" y="0"/>
                  </a:lnTo>
                  <a:lnTo>
                    <a:pt x="0" y="673"/>
                  </a:lnTo>
                </a:path>
              </a:pathLst>
            </a:custGeom>
            <a:solidFill>
              <a:srgbClr val="F3F3FF">
                <a:alpha val="6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42" name="Google Shape;1142;p19"/>
            <p:cNvSpPr/>
            <p:nvPr/>
          </p:nvSpPr>
          <p:spPr>
            <a:xfrm>
              <a:off x="7679033" y="7797313"/>
              <a:ext cx="2543278" cy="1466642"/>
            </a:xfrm>
            <a:custGeom>
              <a:avLst/>
              <a:gdLst/>
              <a:ahLst/>
              <a:cxnLst/>
              <a:rect l="l" t="t" r="r" b="b"/>
              <a:pathLst>
                <a:path w="2041" h="1179" extrusionOk="0">
                  <a:moveTo>
                    <a:pt x="0" y="672"/>
                  </a:moveTo>
                  <a:lnTo>
                    <a:pt x="874" y="1178"/>
                  </a:lnTo>
                  <a:lnTo>
                    <a:pt x="2040" y="504"/>
                  </a:lnTo>
                  <a:lnTo>
                    <a:pt x="1165" y="0"/>
                  </a:lnTo>
                  <a:lnTo>
                    <a:pt x="0" y="672"/>
                  </a:ln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43" name="Google Shape;1143;p19"/>
            <p:cNvSpPr/>
            <p:nvPr/>
          </p:nvSpPr>
          <p:spPr>
            <a:xfrm>
              <a:off x="9755405" y="7017302"/>
              <a:ext cx="999734" cy="944804"/>
            </a:xfrm>
            <a:custGeom>
              <a:avLst/>
              <a:gdLst/>
              <a:ahLst/>
              <a:cxnLst/>
              <a:rect l="l" t="t" r="r" b="b"/>
              <a:pathLst>
                <a:path w="801" h="757" extrusionOk="0">
                  <a:moveTo>
                    <a:pt x="800" y="0"/>
                  </a:moveTo>
                  <a:lnTo>
                    <a:pt x="0" y="0"/>
                  </a:lnTo>
                  <a:lnTo>
                    <a:pt x="135" y="585"/>
                  </a:lnTo>
                  <a:lnTo>
                    <a:pt x="135" y="585"/>
                  </a:lnTo>
                  <a:cubicBezTo>
                    <a:pt x="148" y="632"/>
                    <a:pt x="171" y="677"/>
                    <a:pt x="241" y="706"/>
                  </a:cubicBezTo>
                  <a:lnTo>
                    <a:pt x="241" y="706"/>
                  </a:lnTo>
                  <a:cubicBezTo>
                    <a:pt x="358" y="756"/>
                    <a:pt x="524" y="742"/>
                    <a:pt x="613" y="676"/>
                  </a:cubicBezTo>
                  <a:lnTo>
                    <a:pt x="613" y="676"/>
                  </a:lnTo>
                  <a:cubicBezTo>
                    <a:pt x="649" y="649"/>
                    <a:pt x="657" y="620"/>
                    <a:pt x="666" y="585"/>
                  </a:cubicBezTo>
                  <a:lnTo>
                    <a:pt x="800" y="0"/>
                  </a:lnTo>
                </a:path>
              </a:pathLst>
            </a:custGeom>
            <a:solidFill>
              <a:srgbClr val="9F9F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44" name="Google Shape;1144;p19"/>
            <p:cNvSpPr/>
            <p:nvPr/>
          </p:nvSpPr>
          <p:spPr>
            <a:xfrm>
              <a:off x="12051499" y="9939601"/>
              <a:ext cx="1631433" cy="944804"/>
            </a:xfrm>
            <a:custGeom>
              <a:avLst/>
              <a:gdLst/>
              <a:ahLst/>
              <a:cxnLst/>
              <a:rect l="l" t="t" r="r" b="b"/>
              <a:pathLst>
                <a:path w="1311" h="758" extrusionOk="0">
                  <a:moveTo>
                    <a:pt x="0" y="337"/>
                  </a:moveTo>
                  <a:lnTo>
                    <a:pt x="727" y="757"/>
                  </a:lnTo>
                  <a:lnTo>
                    <a:pt x="1310" y="421"/>
                  </a:lnTo>
                  <a:lnTo>
                    <a:pt x="581" y="0"/>
                  </a:lnTo>
                  <a:lnTo>
                    <a:pt x="0" y="337"/>
                  </a:lnTo>
                </a:path>
              </a:pathLst>
            </a:custGeom>
            <a:solidFill>
              <a:srgbClr val="B8B7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45" name="Google Shape;1145;p19"/>
            <p:cNvSpPr/>
            <p:nvPr/>
          </p:nvSpPr>
          <p:spPr>
            <a:xfrm>
              <a:off x="12051499" y="10362565"/>
              <a:ext cx="906351" cy="554799"/>
            </a:xfrm>
            <a:custGeom>
              <a:avLst/>
              <a:gdLst/>
              <a:ahLst/>
              <a:cxnLst/>
              <a:rect l="l" t="t" r="r" b="b"/>
              <a:pathLst>
                <a:path w="729" h="447" extrusionOk="0">
                  <a:moveTo>
                    <a:pt x="727" y="420"/>
                  </a:moveTo>
                  <a:lnTo>
                    <a:pt x="0" y="0"/>
                  </a:lnTo>
                  <a:lnTo>
                    <a:pt x="0" y="14"/>
                  </a:lnTo>
                  <a:lnTo>
                    <a:pt x="0" y="14"/>
                  </a:lnTo>
                  <a:cubicBezTo>
                    <a:pt x="0" y="23"/>
                    <a:pt x="5" y="33"/>
                    <a:pt x="13" y="38"/>
                  </a:cubicBezTo>
                  <a:lnTo>
                    <a:pt x="714" y="442"/>
                  </a:lnTo>
                  <a:lnTo>
                    <a:pt x="714" y="442"/>
                  </a:lnTo>
                  <a:cubicBezTo>
                    <a:pt x="718" y="445"/>
                    <a:pt x="723" y="446"/>
                    <a:pt x="728" y="446"/>
                  </a:cubicBezTo>
                  <a:lnTo>
                    <a:pt x="728" y="420"/>
                  </a:lnTo>
                  <a:lnTo>
                    <a:pt x="727" y="420"/>
                  </a:ln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46" name="Google Shape;1146;p19"/>
            <p:cNvSpPr/>
            <p:nvPr/>
          </p:nvSpPr>
          <p:spPr>
            <a:xfrm>
              <a:off x="12957848" y="10466935"/>
              <a:ext cx="725082" cy="450430"/>
            </a:xfrm>
            <a:custGeom>
              <a:avLst/>
              <a:gdLst/>
              <a:ahLst/>
              <a:cxnLst/>
              <a:rect l="l" t="t" r="r" b="b"/>
              <a:pathLst>
                <a:path w="583" h="363" extrusionOk="0">
                  <a:moveTo>
                    <a:pt x="0" y="336"/>
                  </a:moveTo>
                  <a:lnTo>
                    <a:pt x="0" y="362"/>
                  </a:lnTo>
                  <a:lnTo>
                    <a:pt x="0" y="362"/>
                  </a:lnTo>
                  <a:cubicBezTo>
                    <a:pt x="4" y="362"/>
                    <a:pt x="8" y="361"/>
                    <a:pt x="12" y="358"/>
                  </a:cubicBezTo>
                  <a:lnTo>
                    <a:pt x="569" y="37"/>
                  </a:lnTo>
                  <a:lnTo>
                    <a:pt x="569" y="37"/>
                  </a:lnTo>
                  <a:cubicBezTo>
                    <a:pt x="577" y="32"/>
                    <a:pt x="582" y="24"/>
                    <a:pt x="582" y="15"/>
                  </a:cubicBezTo>
                  <a:lnTo>
                    <a:pt x="582" y="0"/>
                  </a:lnTo>
                  <a:lnTo>
                    <a:pt x="0" y="336"/>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47" name="Google Shape;1147;p19"/>
            <p:cNvSpPr/>
            <p:nvPr/>
          </p:nvSpPr>
          <p:spPr>
            <a:xfrm>
              <a:off x="12540379" y="10247212"/>
              <a:ext cx="692124" cy="411977"/>
            </a:xfrm>
            <a:custGeom>
              <a:avLst/>
              <a:gdLst/>
              <a:ahLst/>
              <a:cxnLst/>
              <a:rect l="l" t="t" r="r" b="b"/>
              <a:pathLst>
                <a:path w="556" h="330" extrusionOk="0">
                  <a:moveTo>
                    <a:pt x="437" y="39"/>
                  </a:moveTo>
                  <a:lnTo>
                    <a:pt x="437" y="39"/>
                  </a:lnTo>
                  <a:cubicBezTo>
                    <a:pt x="417" y="30"/>
                    <a:pt x="397" y="24"/>
                    <a:pt x="376" y="19"/>
                  </a:cubicBezTo>
                  <a:lnTo>
                    <a:pt x="376" y="19"/>
                  </a:lnTo>
                  <a:lnTo>
                    <a:pt x="376" y="19"/>
                  </a:lnTo>
                  <a:cubicBezTo>
                    <a:pt x="278" y="0"/>
                    <a:pt x="178" y="29"/>
                    <a:pt x="105" y="84"/>
                  </a:cubicBezTo>
                  <a:lnTo>
                    <a:pt x="105" y="84"/>
                  </a:lnTo>
                  <a:cubicBezTo>
                    <a:pt x="17" y="151"/>
                    <a:pt x="0" y="229"/>
                    <a:pt x="117" y="279"/>
                  </a:cubicBezTo>
                  <a:lnTo>
                    <a:pt x="117" y="279"/>
                  </a:lnTo>
                  <a:cubicBezTo>
                    <a:pt x="235" y="329"/>
                    <a:pt x="275" y="283"/>
                    <a:pt x="363" y="217"/>
                  </a:cubicBezTo>
                  <a:lnTo>
                    <a:pt x="363" y="217"/>
                  </a:lnTo>
                  <a:cubicBezTo>
                    <a:pt x="452" y="150"/>
                    <a:pt x="555" y="88"/>
                    <a:pt x="437" y="39"/>
                  </a:cubicBez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48" name="Google Shape;1148;p19"/>
            <p:cNvSpPr/>
            <p:nvPr/>
          </p:nvSpPr>
          <p:spPr>
            <a:xfrm>
              <a:off x="9683994" y="6649267"/>
              <a:ext cx="1142554" cy="642688"/>
            </a:xfrm>
            <a:custGeom>
              <a:avLst/>
              <a:gdLst/>
              <a:ahLst/>
              <a:cxnLst/>
              <a:rect l="l" t="t" r="r" b="b"/>
              <a:pathLst>
                <a:path w="917" h="518" extrusionOk="0">
                  <a:moveTo>
                    <a:pt x="702" y="76"/>
                  </a:moveTo>
                  <a:lnTo>
                    <a:pt x="702" y="76"/>
                  </a:lnTo>
                  <a:cubicBezTo>
                    <a:pt x="881" y="152"/>
                    <a:pt x="916" y="295"/>
                    <a:pt x="782" y="396"/>
                  </a:cubicBezTo>
                  <a:lnTo>
                    <a:pt x="782" y="396"/>
                  </a:lnTo>
                  <a:cubicBezTo>
                    <a:pt x="648" y="497"/>
                    <a:pt x="394" y="517"/>
                    <a:pt x="215" y="441"/>
                  </a:cubicBezTo>
                  <a:lnTo>
                    <a:pt x="215" y="441"/>
                  </a:lnTo>
                  <a:cubicBezTo>
                    <a:pt x="36" y="365"/>
                    <a:pt x="0" y="222"/>
                    <a:pt x="135" y="121"/>
                  </a:cubicBezTo>
                  <a:lnTo>
                    <a:pt x="135" y="121"/>
                  </a:lnTo>
                  <a:cubicBezTo>
                    <a:pt x="269" y="20"/>
                    <a:pt x="523" y="0"/>
                    <a:pt x="702" y="76"/>
                  </a:cubicBez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49" name="Google Shape;1149;p19"/>
            <p:cNvSpPr/>
            <p:nvPr/>
          </p:nvSpPr>
          <p:spPr>
            <a:xfrm>
              <a:off x="9749911" y="6687720"/>
              <a:ext cx="1005229" cy="565782"/>
            </a:xfrm>
            <a:custGeom>
              <a:avLst/>
              <a:gdLst/>
              <a:ahLst/>
              <a:cxnLst/>
              <a:rect l="l" t="t" r="r" b="b"/>
              <a:pathLst>
                <a:path w="808" h="456" extrusionOk="0">
                  <a:moveTo>
                    <a:pt x="618" y="67"/>
                  </a:moveTo>
                  <a:lnTo>
                    <a:pt x="618" y="67"/>
                  </a:lnTo>
                  <a:cubicBezTo>
                    <a:pt x="775" y="134"/>
                    <a:pt x="807" y="259"/>
                    <a:pt x="688" y="349"/>
                  </a:cubicBezTo>
                  <a:lnTo>
                    <a:pt x="688" y="349"/>
                  </a:lnTo>
                  <a:cubicBezTo>
                    <a:pt x="570" y="437"/>
                    <a:pt x="347" y="455"/>
                    <a:pt x="189" y="388"/>
                  </a:cubicBezTo>
                  <a:lnTo>
                    <a:pt x="189" y="388"/>
                  </a:lnTo>
                  <a:cubicBezTo>
                    <a:pt x="32" y="322"/>
                    <a:pt x="0" y="195"/>
                    <a:pt x="118" y="107"/>
                  </a:cubicBezTo>
                  <a:lnTo>
                    <a:pt x="118" y="107"/>
                  </a:lnTo>
                  <a:cubicBezTo>
                    <a:pt x="237" y="18"/>
                    <a:pt x="460" y="0"/>
                    <a:pt x="618" y="67"/>
                  </a:cubicBez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50" name="Google Shape;1150;p19"/>
            <p:cNvSpPr/>
            <p:nvPr/>
          </p:nvSpPr>
          <p:spPr>
            <a:xfrm>
              <a:off x="12512914" y="10197774"/>
              <a:ext cx="692124" cy="422966"/>
            </a:xfrm>
            <a:custGeom>
              <a:avLst/>
              <a:gdLst/>
              <a:ahLst/>
              <a:cxnLst/>
              <a:rect l="l" t="t" r="r" b="b"/>
              <a:pathLst>
                <a:path w="556" h="341" extrusionOk="0">
                  <a:moveTo>
                    <a:pt x="438" y="49"/>
                  </a:moveTo>
                  <a:lnTo>
                    <a:pt x="438" y="49"/>
                  </a:lnTo>
                  <a:cubicBezTo>
                    <a:pt x="555" y="99"/>
                    <a:pt x="452" y="161"/>
                    <a:pt x="363" y="228"/>
                  </a:cubicBezTo>
                  <a:lnTo>
                    <a:pt x="363" y="228"/>
                  </a:lnTo>
                  <a:cubicBezTo>
                    <a:pt x="275" y="294"/>
                    <a:pt x="236" y="340"/>
                    <a:pt x="117" y="290"/>
                  </a:cubicBezTo>
                  <a:lnTo>
                    <a:pt x="117" y="290"/>
                  </a:lnTo>
                  <a:cubicBezTo>
                    <a:pt x="0" y="240"/>
                    <a:pt x="17" y="161"/>
                    <a:pt x="105" y="95"/>
                  </a:cubicBezTo>
                  <a:lnTo>
                    <a:pt x="105" y="95"/>
                  </a:lnTo>
                  <a:cubicBezTo>
                    <a:pt x="194" y="28"/>
                    <a:pt x="321" y="0"/>
                    <a:pt x="438" y="49"/>
                  </a:cubicBez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51" name="Google Shape;1151;p19"/>
            <p:cNvSpPr/>
            <p:nvPr/>
          </p:nvSpPr>
          <p:spPr>
            <a:xfrm>
              <a:off x="12804042" y="10236227"/>
              <a:ext cx="225216" cy="104366"/>
            </a:xfrm>
            <a:custGeom>
              <a:avLst/>
              <a:gdLst/>
              <a:ahLst/>
              <a:cxnLst/>
              <a:rect l="l" t="t" r="r" b="b"/>
              <a:pathLst>
                <a:path w="180" h="84" extrusionOk="0">
                  <a:moveTo>
                    <a:pt x="3" y="80"/>
                  </a:moveTo>
                  <a:lnTo>
                    <a:pt x="3" y="80"/>
                  </a:lnTo>
                  <a:cubicBezTo>
                    <a:pt x="4" y="81"/>
                    <a:pt x="6" y="83"/>
                    <a:pt x="9" y="83"/>
                  </a:cubicBezTo>
                  <a:lnTo>
                    <a:pt x="9" y="83"/>
                  </a:lnTo>
                  <a:cubicBezTo>
                    <a:pt x="10" y="83"/>
                    <a:pt x="11" y="82"/>
                    <a:pt x="12" y="81"/>
                  </a:cubicBezTo>
                  <a:lnTo>
                    <a:pt x="12" y="81"/>
                  </a:lnTo>
                  <a:cubicBezTo>
                    <a:pt x="92" y="26"/>
                    <a:pt x="147" y="12"/>
                    <a:pt x="179" y="9"/>
                  </a:cubicBezTo>
                  <a:lnTo>
                    <a:pt x="179" y="9"/>
                  </a:lnTo>
                  <a:cubicBezTo>
                    <a:pt x="167" y="5"/>
                    <a:pt x="155" y="3"/>
                    <a:pt x="144" y="0"/>
                  </a:cubicBezTo>
                  <a:lnTo>
                    <a:pt x="144" y="0"/>
                  </a:lnTo>
                  <a:cubicBezTo>
                    <a:pt x="110" y="9"/>
                    <a:pt x="64" y="28"/>
                    <a:pt x="4" y="69"/>
                  </a:cubicBezTo>
                  <a:lnTo>
                    <a:pt x="4" y="69"/>
                  </a:lnTo>
                  <a:cubicBezTo>
                    <a:pt x="1" y="72"/>
                    <a:pt x="0" y="77"/>
                    <a:pt x="3" y="80"/>
                  </a:cubicBezTo>
                </a:path>
              </a:pathLst>
            </a:custGeom>
            <a:solidFill>
              <a:srgbClr val="B8B7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52" name="Google Shape;1152;p19"/>
            <p:cNvSpPr/>
            <p:nvPr/>
          </p:nvSpPr>
          <p:spPr>
            <a:xfrm>
              <a:off x="14138857" y="9961576"/>
              <a:ext cx="560291" cy="708601"/>
            </a:xfrm>
            <a:custGeom>
              <a:avLst/>
              <a:gdLst/>
              <a:ahLst/>
              <a:cxnLst/>
              <a:rect l="l" t="t" r="r" b="b"/>
              <a:pathLst>
                <a:path w="451" h="571" extrusionOk="0">
                  <a:moveTo>
                    <a:pt x="405" y="77"/>
                  </a:moveTo>
                  <a:lnTo>
                    <a:pt x="405" y="77"/>
                  </a:lnTo>
                  <a:cubicBezTo>
                    <a:pt x="330" y="133"/>
                    <a:pt x="190" y="144"/>
                    <a:pt x="90" y="102"/>
                  </a:cubicBezTo>
                  <a:lnTo>
                    <a:pt x="90" y="102"/>
                  </a:lnTo>
                  <a:cubicBezTo>
                    <a:pt x="31" y="77"/>
                    <a:pt x="1" y="39"/>
                    <a:pt x="0" y="0"/>
                  </a:cubicBezTo>
                  <a:lnTo>
                    <a:pt x="0" y="0"/>
                  </a:lnTo>
                  <a:lnTo>
                    <a:pt x="0" y="417"/>
                  </a:lnTo>
                  <a:lnTo>
                    <a:pt x="0" y="417"/>
                  </a:lnTo>
                  <a:cubicBezTo>
                    <a:pt x="1" y="460"/>
                    <a:pt x="27" y="501"/>
                    <a:pt x="90" y="528"/>
                  </a:cubicBezTo>
                  <a:lnTo>
                    <a:pt x="90" y="528"/>
                  </a:lnTo>
                  <a:cubicBezTo>
                    <a:pt x="189" y="570"/>
                    <a:pt x="330" y="558"/>
                    <a:pt x="404" y="502"/>
                  </a:cubicBezTo>
                  <a:lnTo>
                    <a:pt x="404" y="502"/>
                  </a:lnTo>
                  <a:cubicBezTo>
                    <a:pt x="438" y="477"/>
                    <a:pt x="447" y="449"/>
                    <a:pt x="449" y="417"/>
                  </a:cubicBezTo>
                  <a:lnTo>
                    <a:pt x="450" y="11"/>
                  </a:lnTo>
                  <a:lnTo>
                    <a:pt x="450" y="11"/>
                  </a:lnTo>
                  <a:cubicBezTo>
                    <a:pt x="447" y="34"/>
                    <a:pt x="432" y="57"/>
                    <a:pt x="405" y="77"/>
                  </a:cubicBezTo>
                </a:path>
              </a:pathLst>
            </a:custGeom>
            <a:solidFill>
              <a:srgbClr val="DFDFE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53" name="Google Shape;1153;p19"/>
            <p:cNvSpPr/>
            <p:nvPr/>
          </p:nvSpPr>
          <p:spPr>
            <a:xfrm>
              <a:off x="14138855" y="9780302"/>
              <a:ext cx="571276" cy="357051"/>
            </a:xfrm>
            <a:custGeom>
              <a:avLst/>
              <a:gdLst/>
              <a:ahLst/>
              <a:cxnLst/>
              <a:rect l="l" t="t" r="r" b="b"/>
              <a:pathLst>
                <a:path w="457" h="288" extrusionOk="0">
                  <a:moveTo>
                    <a:pt x="360" y="42"/>
                  </a:moveTo>
                  <a:lnTo>
                    <a:pt x="360" y="42"/>
                  </a:lnTo>
                  <a:cubicBezTo>
                    <a:pt x="261" y="0"/>
                    <a:pt x="120" y="11"/>
                    <a:pt x="45" y="67"/>
                  </a:cubicBezTo>
                  <a:lnTo>
                    <a:pt x="45" y="67"/>
                  </a:lnTo>
                  <a:cubicBezTo>
                    <a:pt x="15" y="89"/>
                    <a:pt x="0" y="116"/>
                    <a:pt x="0" y="143"/>
                  </a:cubicBezTo>
                  <a:lnTo>
                    <a:pt x="0" y="143"/>
                  </a:lnTo>
                  <a:cubicBezTo>
                    <a:pt x="1" y="182"/>
                    <a:pt x="31" y="220"/>
                    <a:pt x="90" y="245"/>
                  </a:cubicBezTo>
                  <a:lnTo>
                    <a:pt x="90" y="245"/>
                  </a:lnTo>
                  <a:cubicBezTo>
                    <a:pt x="190" y="287"/>
                    <a:pt x="330" y="276"/>
                    <a:pt x="405" y="220"/>
                  </a:cubicBezTo>
                  <a:lnTo>
                    <a:pt x="405" y="220"/>
                  </a:lnTo>
                  <a:cubicBezTo>
                    <a:pt x="432" y="200"/>
                    <a:pt x="447" y="177"/>
                    <a:pt x="450" y="154"/>
                  </a:cubicBezTo>
                  <a:lnTo>
                    <a:pt x="450" y="154"/>
                  </a:lnTo>
                  <a:cubicBezTo>
                    <a:pt x="456" y="111"/>
                    <a:pt x="425" y="69"/>
                    <a:pt x="360" y="42"/>
                  </a:cubicBezTo>
                </a:path>
              </a:pathLst>
            </a:custGeom>
            <a:solidFill>
              <a:srgbClr val="9F9F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54" name="Google Shape;1154;p19"/>
            <p:cNvSpPr/>
            <p:nvPr/>
          </p:nvSpPr>
          <p:spPr>
            <a:xfrm>
              <a:off x="14155332" y="9807768"/>
              <a:ext cx="538319" cy="302116"/>
            </a:xfrm>
            <a:custGeom>
              <a:avLst/>
              <a:gdLst/>
              <a:ahLst/>
              <a:cxnLst/>
              <a:rect l="l" t="t" r="r" b="b"/>
              <a:pathLst>
                <a:path w="430" h="243" extrusionOk="0">
                  <a:moveTo>
                    <a:pt x="328" y="36"/>
                  </a:moveTo>
                  <a:lnTo>
                    <a:pt x="328" y="36"/>
                  </a:lnTo>
                  <a:cubicBezTo>
                    <a:pt x="412" y="71"/>
                    <a:pt x="429" y="139"/>
                    <a:pt x="366" y="186"/>
                  </a:cubicBezTo>
                  <a:lnTo>
                    <a:pt x="366" y="186"/>
                  </a:lnTo>
                  <a:cubicBezTo>
                    <a:pt x="303" y="233"/>
                    <a:pt x="184" y="242"/>
                    <a:pt x="100" y="207"/>
                  </a:cubicBezTo>
                  <a:lnTo>
                    <a:pt x="100" y="207"/>
                  </a:lnTo>
                  <a:cubicBezTo>
                    <a:pt x="17" y="172"/>
                    <a:pt x="0" y="104"/>
                    <a:pt x="63" y="57"/>
                  </a:cubicBezTo>
                  <a:lnTo>
                    <a:pt x="63" y="57"/>
                  </a:lnTo>
                  <a:cubicBezTo>
                    <a:pt x="126" y="9"/>
                    <a:pt x="245" y="0"/>
                    <a:pt x="328" y="36"/>
                  </a:cubicBez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55" name="Google Shape;1155;p19"/>
            <p:cNvSpPr/>
            <p:nvPr/>
          </p:nvSpPr>
          <p:spPr>
            <a:xfrm>
              <a:off x="14127870" y="9566077"/>
              <a:ext cx="93380" cy="93380"/>
            </a:xfrm>
            <a:custGeom>
              <a:avLst/>
              <a:gdLst/>
              <a:ahLst/>
              <a:cxnLst/>
              <a:rect l="l" t="t" r="r" b="b"/>
              <a:pathLst>
                <a:path w="75" h="73" extrusionOk="0">
                  <a:moveTo>
                    <a:pt x="67" y="28"/>
                  </a:moveTo>
                  <a:lnTo>
                    <a:pt x="67" y="28"/>
                  </a:lnTo>
                  <a:cubicBezTo>
                    <a:pt x="63" y="10"/>
                    <a:pt x="44" y="0"/>
                    <a:pt x="27" y="5"/>
                  </a:cubicBezTo>
                  <a:lnTo>
                    <a:pt x="27" y="5"/>
                  </a:lnTo>
                  <a:cubicBezTo>
                    <a:pt x="10" y="10"/>
                    <a:pt x="0" y="28"/>
                    <a:pt x="4" y="45"/>
                  </a:cubicBezTo>
                  <a:lnTo>
                    <a:pt x="11" y="72"/>
                  </a:lnTo>
                  <a:lnTo>
                    <a:pt x="74" y="55"/>
                  </a:lnTo>
                  <a:lnTo>
                    <a:pt x="67" y="28"/>
                  </a:lnTo>
                </a:path>
              </a:pathLst>
            </a:custGeom>
            <a:solidFill>
              <a:srgbClr val="EF5E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56" name="Google Shape;1156;p19"/>
            <p:cNvSpPr/>
            <p:nvPr/>
          </p:nvSpPr>
          <p:spPr>
            <a:xfrm>
              <a:off x="14144345" y="9637485"/>
              <a:ext cx="87889" cy="60425"/>
            </a:xfrm>
            <a:custGeom>
              <a:avLst/>
              <a:gdLst/>
              <a:ahLst/>
              <a:cxnLst/>
              <a:rect l="l" t="t" r="r" b="b"/>
              <a:pathLst>
                <a:path w="72" h="48" extrusionOk="0">
                  <a:moveTo>
                    <a:pt x="63" y="0"/>
                  </a:moveTo>
                  <a:lnTo>
                    <a:pt x="0" y="17"/>
                  </a:lnTo>
                  <a:lnTo>
                    <a:pt x="8" y="47"/>
                  </a:lnTo>
                  <a:lnTo>
                    <a:pt x="71" y="29"/>
                  </a:lnTo>
                  <a:lnTo>
                    <a:pt x="63" y="0"/>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57" name="Google Shape;1157;p19"/>
            <p:cNvSpPr/>
            <p:nvPr/>
          </p:nvSpPr>
          <p:spPr>
            <a:xfrm>
              <a:off x="14155334" y="9686921"/>
              <a:ext cx="148314" cy="390005"/>
            </a:xfrm>
            <a:custGeom>
              <a:avLst/>
              <a:gdLst/>
              <a:ahLst/>
              <a:cxnLst/>
              <a:rect l="l" t="t" r="r" b="b"/>
              <a:pathLst>
                <a:path w="118" h="314" extrusionOk="0">
                  <a:moveTo>
                    <a:pt x="117" y="313"/>
                  </a:moveTo>
                  <a:lnTo>
                    <a:pt x="32" y="0"/>
                  </a:lnTo>
                  <a:lnTo>
                    <a:pt x="0" y="9"/>
                  </a:lnTo>
                  <a:lnTo>
                    <a:pt x="79" y="296"/>
                  </a:lnTo>
                  <a:lnTo>
                    <a:pt x="79" y="296"/>
                  </a:lnTo>
                  <a:cubicBezTo>
                    <a:pt x="85" y="300"/>
                    <a:pt x="92" y="303"/>
                    <a:pt x="100" y="307"/>
                  </a:cubicBezTo>
                  <a:lnTo>
                    <a:pt x="100" y="307"/>
                  </a:lnTo>
                  <a:cubicBezTo>
                    <a:pt x="106" y="309"/>
                    <a:pt x="111" y="311"/>
                    <a:pt x="117" y="313"/>
                  </a:cubicBezTo>
                </a:path>
              </a:pathLst>
            </a:custGeom>
            <a:solidFill>
              <a:srgbClr val="EFBD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58" name="Google Shape;1158;p19"/>
            <p:cNvSpPr/>
            <p:nvPr/>
          </p:nvSpPr>
          <p:spPr>
            <a:xfrm>
              <a:off x="14193785" y="9675936"/>
              <a:ext cx="153804" cy="417472"/>
            </a:xfrm>
            <a:custGeom>
              <a:avLst/>
              <a:gdLst/>
              <a:ahLst/>
              <a:cxnLst/>
              <a:rect l="l" t="t" r="r" b="b"/>
              <a:pathLst>
                <a:path w="122" h="333" extrusionOk="0">
                  <a:moveTo>
                    <a:pt x="0" y="9"/>
                  </a:moveTo>
                  <a:lnTo>
                    <a:pt x="85" y="322"/>
                  </a:lnTo>
                  <a:lnTo>
                    <a:pt x="85" y="322"/>
                  </a:lnTo>
                  <a:cubicBezTo>
                    <a:pt x="97" y="326"/>
                    <a:pt x="109" y="329"/>
                    <a:pt x="121" y="332"/>
                  </a:cubicBezTo>
                  <a:lnTo>
                    <a:pt x="31" y="0"/>
                  </a:lnTo>
                  <a:lnTo>
                    <a:pt x="0" y="9"/>
                  </a:lnTo>
                </a:path>
              </a:pathLst>
            </a:custGeom>
            <a:solidFill>
              <a:srgbClr val="FFD2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59" name="Google Shape;1159;p19"/>
            <p:cNvSpPr/>
            <p:nvPr/>
          </p:nvSpPr>
          <p:spPr>
            <a:xfrm>
              <a:off x="14369561" y="9972561"/>
              <a:ext cx="329582" cy="681137"/>
            </a:xfrm>
            <a:custGeom>
              <a:avLst/>
              <a:gdLst/>
              <a:ahLst/>
              <a:cxnLst/>
              <a:rect l="l" t="t" r="r" b="b"/>
              <a:pathLst>
                <a:path w="265" h="549" extrusionOk="0">
                  <a:moveTo>
                    <a:pt x="219" y="66"/>
                  </a:moveTo>
                  <a:lnTo>
                    <a:pt x="219" y="66"/>
                  </a:lnTo>
                  <a:cubicBezTo>
                    <a:pt x="169" y="104"/>
                    <a:pt x="89" y="121"/>
                    <a:pt x="12" y="115"/>
                  </a:cubicBezTo>
                  <a:lnTo>
                    <a:pt x="12" y="115"/>
                  </a:lnTo>
                  <a:cubicBezTo>
                    <a:pt x="66" y="227"/>
                    <a:pt x="119" y="406"/>
                    <a:pt x="0" y="540"/>
                  </a:cubicBezTo>
                  <a:lnTo>
                    <a:pt x="0" y="540"/>
                  </a:lnTo>
                  <a:cubicBezTo>
                    <a:pt x="81" y="548"/>
                    <a:pt x="166" y="531"/>
                    <a:pt x="218" y="491"/>
                  </a:cubicBezTo>
                  <a:lnTo>
                    <a:pt x="218" y="491"/>
                  </a:lnTo>
                  <a:cubicBezTo>
                    <a:pt x="252" y="466"/>
                    <a:pt x="261" y="438"/>
                    <a:pt x="263" y="406"/>
                  </a:cubicBezTo>
                  <a:lnTo>
                    <a:pt x="264" y="0"/>
                  </a:lnTo>
                  <a:lnTo>
                    <a:pt x="264" y="0"/>
                  </a:lnTo>
                  <a:cubicBezTo>
                    <a:pt x="261" y="23"/>
                    <a:pt x="246" y="46"/>
                    <a:pt x="219" y="66"/>
                  </a:cubicBezTo>
                </a:path>
              </a:pathLst>
            </a:custGeom>
            <a:solidFill>
              <a:srgbClr val="F3F3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60" name="Google Shape;1160;p19"/>
            <p:cNvSpPr/>
            <p:nvPr/>
          </p:nvSpPr>
          <p:spPr>
            <a:xfrm>
              <a:off x="14375054" y="9467199"/>
              <a:ext cx="115355" cy="214227"/>
            </a:xfrm>
            <a:custGeom>
              <a:avLst/>
              <a:gdLst/>
              <a:ahLst/>
              <a:cxnLst/>
              <a:rect l="l" t="t" r="r" b="b"/>
              <a:pathLst>
                <a:path w="94" h="173" extrusionOk="0">
                  <a:moveTo>
                    <a:pt x="93" y="13"/>
                  </a:moveTo>
                  <a:lnTo>
                    <a:pt x="37" y="0"/>
                  </a:lnTo>
                  <a:lnTo>
                    <a:pt x="37" y="0"/>
                  </a:lnTo>
                  <a:lnTo>
                    <a:pt x="37" y="0"/>
                  </a:lnTo>
                  <a:lnTo>
                    <a:pt x="1" y="158"/>
                  </a:lnTo>
                  <a:lnTo>
                    <a:pt x="1" y="158"/>
                  </a:lnTo>
                  <a:cubicBezTo>
                    <a:pt x="0" y="163"/>
                    <a:pt x="4" y="169"/>
                    <a:pt x="9" y="171"/>
                  </a:cubicBezTo>
                  <a:lnTo>
                    <a:pt x="9" y="171"/>
                  </a:lnTo>
                  <a:cubicBezTo>
                    <a:pt x="16" y="172"/>
                    <a:pt x="22" y="169"/>
                    <a:pt x="23" y="163"/>
                  </a:cubicBezTo>
                  <a:lnTo>
                    <a:pt x="55" y="26"/>
                  </a:lnTo>
                  <a:lnTo>
                    <a:pt x="88" y="34"/>
                  </a:lnTo>
                  <a:lnTo>
                    <a:pt x="93" y="13"/>
                  </a:lnTo>
                </a:path>
              </a:pathLst>
            </a:custGeom>
            <a:solidFill>
              <a:srgbClr val="62AF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61" name="Google Shape;1161;p19"/>
            <p:cNvSpPr/>
            <p:nvPr/>
          </p:nvSpPr>
          <p:spPr>
            <a:xfrm>
              <a:off x="14336605" y="9445229"/>
              <a:ext cx="236199" cy="648180"/>
            </a:xfrm>
            <a:custGeom>
              <a:avLst/>
              <a:gdLst/>
              <a:ahLst/>
              <a:cxnLst/>
              <a:rect l="l" t="t" r="r" b="b"/>
              <a:pathLst>
                <a:path w="191" h="522" extrusionOk="0">
                  <a:moveTo>
                    <a:pt x="158" y="5"/>
                  </a:moveTo>
                  <a:lnTo>
                    <a:pt x="158" y="5"/>
                  </a:lnTo>
                  <a:lnTo>
                    <a:pt x="158" y="5"/>
                  </a:lnTo>
                  <a:cubicBezTo>
                    <a:pt x="137" y="0"/>
                    <a:pt x="115" y="18"/>
                    <a:pt x="109" y="44"/>
                  </a:cubicBezTo>
                  <a:lnTo>
                    <a:pt x="0" y="513"/>
                  </a:lnTo>
                  <a:lnTo>
                    <a:pt x="0" y="513"/>
                  </a:lnTo>
                  <a:cubicBezTo>
                    <a:pt x="25" y="518"/>
                    <a:pt x="51" y="521"/>
                    <a:pt x="77" y="520"/>
                  </a:cubicBezTo>
                  <a:lnTo>
                    <a:pt x="184" y="61"/>
                  </a:lnTo>
                  <a:lnTo>
                    <a:pt x="184" y="61"/>
                  </a:lnTo>
                  <a:cubicBezTo>
                    <a:pt x="190" y="35"/>
                    <a:pt x="178" y="9"/>
                    <a:pt x="158" y="5"/>
                  </a:cubicBezTo>
                </a:path>
              </a:pathLst>
            </a:custGeom>
            <a:solidFill>
              <a:srgbClr val="7E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62" name="Google Shape;1162;p19"/>
            <p:cNvSpPr/>
            <p:nvPr/>
          </p:nvSpPr>
          <p:spPr>
            <a:xfrm>
              <a:off x="14688161" y="9461706"/>
              <a:ext cx="93380" cy="126342"/>
            </a:xfrm>
            <a:custGeom>
              <a:avLst/>
              <a:gdLst/>
              <a:ahLst/>
              <a:cxnLst/>
              <a:rect l="l" t="t" r="r" b="b"/>
              <a:pathLst>
                <a:path w="74" h="101" extrusionOk="0">
                  <a:moveTo>
                    <a:pt x="73" y="100"/>
                  </a:moveTo>
                  <a:lnTo>
                    <a:pt x="68" y="0"/>
                  </a:lnTo>
                  <a:lnTo>
                    <a:pt x="1" y="76"/>
                  </a:lnTo>
                  <a:lnTo>
                    <a:pt x="0" y="76"/>
                  </a:lnTo>
                  <a:lnTo>
                    <a:pt x="73" y="100"/>
                  </a:lnTo>
                </a:path>
              </a:pathLst>
            </a:custGeom>
            <a:solidFill>
              <a:srgbClr val="EF5E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63" name="Google Shape;1163;p19"/>
            <p:cNvSpPr/>
            <p:nvPr/>
          </p:nvSpPr>
          <p:spPr>
            <a:xfrm>
              <a:off x="14512383" y="9560580"/>
              <a:ext cx="269158" cy="527332"/>
            </a:xfrm>
            <a:custGeom>
              <a:avLst/>
              <a:gdLst/>
              <a:ahLst/>
              <a:cxnLst/>
              <a:rect l="l" t="t" r="r" b="b"/>
              <a:pathLst>
                <a:path w="216" h="422" extrusionOk="0">
                  <a:moveTo>
                    <a:pt x="142" y="0"/>
                  </a:moveTo>
                  <a:lnTo>
                    <a:pt x="0" y="421"/>
                  </a:lnTo>
                  <a:lnTo>
                    <a:pt x="0" y="421"/>
                  </a:lnTo>
                  <a:cubicBezTo>
                    <a:pt x="29" y="414"/>
                    <a:pt x="57" y="403"/>
                    <a:pt x="78" y="387"/>
                  </a:cubicBezTo>
                  <a:lnTo>
                    <a:pt x="78" y="387"/>
                  </a:lnTo>
                  <a:cubicBezTo>
                    <a:pt x="86" y="380"/>
                    <a:pt x="94" y="373"/>
                    <a:pt x="100" y="366"/>
                  </a:cubicBezTo>
                  <a:lnTo>
                    <a:pt x="215" y="24"/>
                  </a:lnTo>
                  <a:lnTo>
                    <a:pt x="142" y="0"/>
                  </a:lnTo>
                </a:path>
              </a:pathLst>
            </a:custGeom>
            <a:solidFill>
              <a:srgbClr val="FFD2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64" name="Google Shape;1164;p19"/>
            <p:cNvSpPr/>
            <p:nvPr/>
          </p:nvSpPr>
          <p:spPr>
            <a:xfrm>
              <a:off x="9563146" y="5951651"/>
              <a:ext cx="1032693" cy="1230443"/>
            </a:xfrm>
            <a:custGeom>
              <a:avLst/>
              <a:gdLst/>
              <a:ahLst/>
              <a:cxnLst/>
              <a:rect l="l" t="t" r="r" b="b"/>
              <a:pathLst>
                <a:path w="827" h="989" extrusionOk="0">
                  <a:moveTo>
                    <a:pt x="342" y="692"/>
                  </a:moveTo>
                  <a:lnTo>
                    <a:pt x="342" y="692"/>
                  </a:lnTo>
                  <a:cubicBezTo>
                    <a:pt x="380" y="956"/>
                    <a:pt x="407" y="988"/>
                    <a:pt x="525" y="982"/>
                  </a:cubicBezTo>
                  <a:lnTo>
                    <a:pt x="525" y="982"/>
                  </a:lnTo>
                  <a:cubicBezTo>
                    <a:pt x="729" y="972"/>
                    <a:pt x="826" y="529"/>
                    <a:pt x="588" y="255"/>
                  </a:cubicBezTo>
                  <a:lnTo>
                    <a:pt x="588" y="255"/>
                  </a:lnTo>
                  <a:cubicBezTo>
                    <a:pt x="366" y="0"/>
                    <a:pt x="0" y="365"/>
                    <a:pt x="139" y="369"/>
                  </a:cubicBezTo>
                  <a:lnTo>
                    <a:pt x="139" y="369"/>
                  </a:lnTo>
                  <a:cubicBezTo>
                    <a:pt x="267" y="373"/>
                    <a:pt x="301" y="396"/>
                    <a:pt x="342" y="692"/>
                  </a:cubicBezTo>
                </a:path>
              </a:pathLst>
            </a:custGeom>
            <a:solidFill>
              <a:srgbClr val="94D9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65" name="Google Shape;1165;p19"/>
            <p:cNvSpPr/>
            <p:nvPr/>
          </p:nvSpPr>
          <p:spPr>
            <a:xfrm>
              <a:off x="9134690" y="6457013"/>
              <a:ext cx="961285" cy="823956"/>
            </a:xfrm>
            <a:custGeom>
              <a:avLst/>
              <a:gdLst/>
              <a:ahLst/>
              <a:cxnLst/>
              <a:rect l="l" t="t" r="r" b="b"/>
              <a:pathLst>
                <a:path w="772" h="662" extrusionOk="0">
                  <a:moveTo>
                    <a:pt x="715" y="429"/>
                  </a:moveTo>
                  <a:lnTo>
                    <a:pt x="715" y="429"/>
                  </a:lnTo>
                  <a:cubicBezTo>
                    <a:pt x="715" y="429"/>
                    <a:pt x="771" y="39"/>
                    <a:pt x="396" y="19"/>
                  </a:cubicBezTo>
                  <a:lnTo>
                    <a:pt x="396" y="19"/>
                  </a:lnTo>
                  <a:cubicBezTo>
                    <a:pt x="20" y="0"/>
                    <a:pt x="0" y="529"/>
                    <a:pt x="175" y="595"/>
                  </a:cubicBezTo>
                  <a:lnTo>
                    <a:pt x="175" y="595"/>
                  </a:lnTo>
                  <a:cubicBezTo>
                    <a:pt x="350" y="661"/>
                    <a:pt x="328" y="237"/>
                    <a:pt x="509" y="215"/>
                  </a:cubicBezTo>
                  <a:lnTo>
                    <a:pt x="509" y="215"/>
                  </a:lnTo>
                  <a:cubicBezTo>
                    <a:pt x="533" y="212"/>
                    <a:pt x="621" y="253"/>
                    <a:pt x="661" y="301"/>
                  </a:cubicBezTo>
                  <a:lnTo>
                    <a:pt x="661" y="301"/>
                  </a:lnTo>
                  <a:cubicBezTo>
                    <a:pt x="713" y="362"/>
                    <a:pt x="715" y="429"/>
                    <a:pt x="715" y="429"/>
                  </a:cubicBezTo>
                </a:path>
              </a:pathLst>
            </a:custGeom>
            <a:solidFill>
              <a:srgbClr val="A9E3E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66" name="Google Shape;1166;p19"/>
            <p:cNvSpPr/>
            <p:nvPr/>
          </p:nvSpPr>
          <p:spPr>
            <a:xfrm>
              <a:off x="10172877" y="6407571"/>
              <a:ext cx="988747" cy="725082"/>
            </a:xfrm>
            <a:custGeom>
              <a:avLst/>
              <a:gdLst/>
              <a:ahLst/>
              <a:cxnLst/>
              <a:rect l="l" t="t" r="r" b="b"/>
              <a:pathLst>
                <a:path w="793" h="584" extrusionOk="0">
                  <a:moveTo>
                    <a:pt x="121" y="519"/>
                  </a:moveTo>
                  <a:lnTo>
                    <a:pt x="121" y="519"/>
                  </a:lnTo>
                  <a:cubicBezTo>
                    <a:pt x="0" y="446"/>
                    <a:pt x="30" y="358"/>
                    <a:pt x="34" y="299"/>
                  </a:cubicBezTo>
                  <a:lnTo>
                    <a:pt x="34" y="299"/>
                  </a:lnTo>
                  <a:cubicBezTo>
                    <a:pt x="44" y="164"/>
                    <a:pt x="193" y="4"/>
                    <a:pt x="424" y="2"/>
                  </a:cubicBezTo>
                  <a:lnTo>
                    <a:pt x="424" y="2"/>
                  </a:lnTo>
                  <a:cubicBezTo>
                    <a:pt x="792" y="0"/>
                    <a:pt x="704" y="132"/>
                    <a:pt x="501" y="240"/>
                  </a:cubicBezTo>
                  <a:lnTo>
                    <a:pt x="501" y="240"/>
                  </a:lnTo>
                  <a:cubicBezTo>
                    <a:pt x="340" y="327"/>
                    <a:pt x="388" y="432"/>
                    <a:pt x="374" y="475"/>
                  </a:cubicBezTo>
                  <a:lnTo>
                    <a:pt x="374" y="475"/>
                  </a:lnTo>
                  <a:cubicBezTo>
                    <a:pt x="360" y="517"/>
                    <a:pt x="225" y="583"/>
                    <a:pt x="121" y="519"/>
                  </a:cubicBezTo>
                </a:path>
              </a:pathLst>
            </a:custGeom>
            <a:solidFill>
              <a:srgbClr val="7E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67" name="Google Shape;1167;p19"/>
            <p:cNvSpPr/>
            <p:nvPr/>
          </p:nvSpPr>
          <p:spPr>
            <a:xfrm>
              <a:off x="9793855" y="6726169"/>
              <a:ext cx="233385" cy="449186"/>
            </a:xfrm>
            <a:custGeom>
              <a:avLst/>
              <a:gdLst/>
              <a:ahLst/>
              <a:cxnLst/>
              <a:rect l="l" t="t" r="r" b="b"/>
              <a:pathLst>
                <a:path w="233385" h="449186" extrusionOk="0">
                  <a:moveTo>
                    <a:pt x="0" y="0"/>
                  </a:moveTo>
                  <a:cubicBezTo>
                    <a:pt x="36506" y="9955"/>
                    <a:pt x="95670" y="39817"/>
                    <a:pt x="138470" y="75901"/>
                  </a:cubicBezTo>
                  <a:cubicBezTo>
                    <a:pt x="148540" y="85856"/>
                    <a:pt x="158611" y="94566"/>
                    <a:pt x="166164" y="103276"/>
                  </a:cubicBezTo>
                  <a:cubicBezTo>
                    <a:pt x="217775" y="163001"/>
                    <a:pt x="230364" y="227704"/>
                    <a:pt x="231622" y="252589"/>
                  </a:cubicBezTo>
                  <a:cubicBezTo>
                    <a:pt x="240434" y="337201"/>
                    <a:pt x="213999" y="416835"/>
                    <a:pt x="201411" y="449186"/>
                  </a:cubicBezTo>
                  <a:cubicBezTo>
                    <a:pt x="200152" y="449186"/>
                    <a:pt x="197634" y="447942"/>
                    <a:pt x="196376" y="446697"/>
                  </a:cubicBezTo>
                  <a:cubicBezTo>
                    <a:pt x="80564" y="398170"/>
                    <a:pt x="18882" y="323513"/>
                    <a:pt x="17623" y="248857"/>
                  </a:cubicBezTo>
                  <a:cubicBezTo>
                    <a:pt x="70494" y="205307"/>
                    <a:pt x="81823" y="161757"/>
                    <a:pt x="75529" y="124428"/>
                  </a:cubicBezTo>
                  <a:cubicBezTo>
                    <a:pt x="65459" y="60970"/>
                    <a:pt x="6294" y="11199"/>
                    <a:pt x="0" y="0"/>
                  </a:cubicBezTo>
                  <a:close/>
                </a:path>
              </a:pathLst>
            </a:custGeom>
            <a:gradFill>
              <a:gsLst>
                <a:gs pos="0">
                  <a:srgbClr val="62AFAF"/>
                </a:gs>
                <a:gs pos="1000">
                  <a:srgbClr val="62AFAF"/>
                </a:gs>
                <a:gs pos="92000">
                  <a:srgbClr val="7ECECE"/>
                </a:gs>
                <a:gs pos="100000">
                  <a:srgbClr val="7ECECE"/>
                </a:gs>
              </a:gsLst>
              <a:lin ang="162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68" name="Google Shape;1168;p19"/>
            <p:cNvSpPr/>
            <p:nvPr/>
          </p:nvSpPr>
          <p:spPr>
            <a:xfrm>
              <a:off x="10057522" y="6836494"/>
              <a:ext cx="564544" cy="389093"/>
            </a:xfrm>
            <a:custGeom>
              <a:avLst/>
              <a:gdLst/>
              <a:ahLst/>
              <a:cxnLst/>
              <a:rect l="l" t="t" r="r" b="b"/>
              <a:pathLst>
                <a:path w="564544" h="389093" extrusionOk="0">
                  <a:moveTo>
                    <a:pt x="291888" y="1195"/>
                  </a:moveTo>
                  <a:cubicBezTo>
                    <a:pt x="361370" y="-3656"/>
                    <a:pt x="418135" y="6986"/>
                    <a:pt x="459080" y="20131"/>
                  </a:cubicBezTo>
                  <a:cubicBezTo>
                    <a:pt x="503747" y="33903"/>
                    <a:pt x="537248" y="73966"/>
                    <a:pt x="543451" y="120289"/>
                  </a:cubicBezTo>
                  <a:lnTo>
                    <a:pt x="564544" y="274282"/>
                  </a:lnTo>
                  <a:cubicBezTo>
                    <a:pt x="559581" y="279290"/>
                    <a:pt x="553377" y="284298"/>
                    <a:pt x="547174" y="289306"/>
                  </a:cubicBezTo>
                  <a:cubicBezTo>
                    <a:pt x="418135" y="386960"/>
                    <a:pt x="186113" y="415755"/>
                    <a:pt x="0" y="363172"/>
                  </a:cubicBezTo>
                  <a:cubicBezTo>
                    <a:pt x="38463" y="298070"/>
                    <a:pt x="48390" y="75218"/>
                    <a:pt x="48390" y="75218"/>
                  </a:cubicBezTo>
                  <a:cubicBezTo>
                    <a:pt x="140206" y="26391"/>
                    <a:pt x="222406" y="6047"/>
                    <a:pt x="291888" y="1195"/>
                  </a:cubicBezTo>
                  <a:close/>
                </a:path>
              </a:pathLst>
            </a:custGeom>
            <a:gradFill>
              <a:gsLst>
                <a:gs pos="0">
                  <a:srgbClr val="62AFAF"/>
                </a:gs>
                <a:gs pos="1000">
                  <a:srgbClr val="62AFAF"/>
                </a:gs>
                <a:gs pos="92000">
                  <a:srgbClr val="7ECECE"/>
                </a:gs>
                <a:gs pos="100000">
                  <a:srgbClr val="7ECECE"/>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69" name="Google Shape;1169;p19"/>
            <p:cNvSpPr/>
            <p:nvPr/>
          </p:nvSpPr>
          <p:spPr>
            <a:xfrm>
              <a:off x="10106960" y="6698705"/>
              <a:ext cx="659165" cy="697614"/>
            </a:xfrm>
            <a:custGeom>
              <a:avLst/>
              <a:gdLst/>
              <a:ahLst/>
              <a:cxnLst/>
              <a:rect l="l" t="t" r="r" b="b"/>
              <a:pathLst>
                <a:path w="528" h="561" extrusionOk="0">
                  <a:moveTo>
                    <a:pt x="0" y="169"/>
                  </a:moveTo>
                  <a:lnTo>
                    <a:pt x="0" y="169"/>
                  </a:lnTo>
                  <a:cubicBezTo>
                    <a:pt x="0" y="169"/>
                    <a:pt x="28" y="81"/>
                    <a:pt x="117" y="46"/>
                  </a:cubicBezTo>
                  <a:lnTo>
                    <a:pt x="117" y="46"/>
                  </a:lnTo>
                  <a:cubicBezTo>
                    <a:pt x="224" y="5"/>
                    <a:pt x="527" y="0"/>
                    <a:pt x="402" y="381"/>
                  </a:cubicBezTo>
                  <a:lnTo>
                    <a:pt x="402" y="381"/>
                  </a:lnTo>
                  <a:cubicBezTo>
                    <a:pt x="383" y="440"/>
                    <a:pt x="430" y="480"/>
                    <a:pt x="407" y="494"/>
                  </a:cubicBezTo>
                  <a:lnTo>
                    <a:pt x="407" y="494"/>
                  </a:lnTo>
                  <a:cubicBezTo>
                    <a:pt x="303" y="560"/>
                    <a:pt x="180" y="426"/>
                    <a:pt x="179" y="294"/>
                  </a:cubicBezTo>
                  <a:lnTo>
                    <a:pt x="179" y="294"/>
                  </a:lnTo>
                  <a:cubicBezTo>
                    <a:pt x="178" y="168"/>
                    <a:pt x="58" y="134"/>
                    <a:pt x="0" y="169"/>
                  </a:cubicBezTo>
                </a:path>
              </a:pathLst>
            </a:custGeom>
            <a:solidFill>
              <a:srgbClr val="A9E3E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70" name="Google Shape;1170;p19"/>
            <p:cNvSpPr/>
            <p:nvPr/>
          </p:nvSpPr>
          <p:spPr>
            <a:xfrm>
              <a:off x="11721917" y="7945625"/>
              <a:ext cx="1763266" cy="1137063"/>
            </a:xfrm>
            <a:custGeom>
              <a:avLst/>
              <a:gdLst/>
              <a:ahLst/>
              <a:cxnLst/>
              <a:rect l="l" t="t" r="r" b="b"/>
              <a:pathLst>
                <a:path w="1416" h="912" extrusionOk="0">
                  <a:moveTo>
                    <a:pt x="1327" y="911"/>
                  </a:moveTo>
                  <a:lnTo>
                    <a:pt x="56" y="178"/>
                  </a:lnTo>
                  <a:lnTo>
                    <a:pt x="56" y="178"/>
                  </a:lnTo>
                  <a:cubicBezTo>
                    <a:pt x="14" y="153"/>
                    <a:pt x="0" y="99"/>
                    <a:pt x="24" y="57"/>
                  </a:cubicBezTo>
                  <a:lnTo>
                    <a:pt x="24" y="57"/>
                  </a:lnTo>
                  <a:cubicBezTo>
                    <a:pt x="48" y="15"/>
                    <a:pt x="102" y="0"/>
                    <a:pt x="144" y="25"/>
                  </a:cubicBezTo>
                  <a:lnTo>
                    <a:pt x="1415" y="759"/>
                  </a:lnTo>
                  <a:lnTo>
                    <a:pt x="1409" y="760"/>
                  </a:lnTo>
                  <a:lnTo>
                    <a:pt x="1409" y="760"/>
                  </a:lnTo>
                  <a:cubicBezTo>
                    <a:pt x="1342" y="776"/>
                    <a:pt x="1303" y="847"/>
                    <a:pt x="1327" y="911"/>
                  </a:cubicBez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71" name="Google Shape;1171;p19"/>
            <p:cNvSpPr/>
            <p:nvPr/>
          </p:nvSpPr>
          <p:spPr>
            <a:xfrm>
              <a:off x="10431050" y="8039008"/>
              <a:ext cx="3087092" cy="1774253"/>
            </a:xfrm>
            <a:custGeom>
              <a:avLst/>
              <a:gdLst/>
              <a:ahLst/>
              <a:cxnLst/>
              <a:rect l="l" t="t" r="r" b="b"/>
              <a:pathLst>
                <a:path w="2477" h="1423" extrusionOk="0">
                  <a:moveTo>
                    <a:pt x="1021" y="0"/>
                  </a:moveTo>
                  <a:lnTo>
                    <a:pt x="0" y="588"/>
                  </a:lnTo>
                  <a:lnTo>
                    <a:pt x="1421" y="1409"/>
                  </a:lnTo>
                  <a:lnTo>
                    <a:pt x="1421" y="1409"/>
                  </a:lnTo>
                  <a:cubicBezTo>
                    <a:pt x="1443" y="1422"/>
                    <a:pt x="1470" y="1422"/>
                    <a:pt x="1492" y="1409"/>
                  </a:cubicBezTo>
                  <a:lnTo>
                    <a:pt x="2476" y="841"/>
                  </a:lnTo>
                  <a:lnTo>
                    <a:pt x="1021" y="0"/>
                  </a:lnTo>
                </a:path>
              </a:pathLst>
            </a:custGeom>
            <a:gradFill>
              <a:gsLst>
                <a:gs pos="0">
                  <a:srgbClr val="B8B7DA"/>
                </a:gs>
                <a:gs pos="1000">
                  <a:srgbClr val="B8B7DA"/>
                </a:gs>
                <a:gs pos="87000">
                  <a:srgbClr val="DFDFEF"/>
                </a:gs>
                <a:gs pos="100000">
                  <a:srgbClr val="DFDFEF"/>
                </a:gs>
              </a:gsLst>
              <a:lin ang="162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72" name="Google Shape;1172;p19"/>
            <p:cNvSpPr/>
            <p:nvPr/>
          </p:nvSpPr>
          <p:spPr>
            <a:xfrm>
              <a:off x="10431048" y="8775075"/>
              <a:ext cx="1812705" cy="1137059"/>
            </a:xfrm>
            <a:custGeom>
              <a:avLst/>
              <a:gdLst/>
              <a:ahLst/>
              <a:cxnLst/>
              <a:rect l="l" t="t" r="r" b="b"/>
              <a:pathLst>
                <a:path w="1456" h="912" extrusionOk="0">
                  <a:moveTo>
                    <a:pt x="1421" y="821"/>
                  </a:moveTo>
                  <a:lnTo>
                    <a:pt x="0" y="0"/>
                  </a:lnTo>
                  <a:lnTo>
                    <a:pt x="0" y="19"/>
                  </a:lnTo>
                  <a:lnTo>
                    <a:pt x="0" y="19"/>
                  </a:lnTo>
                  <a:cubicBezTo>
                    <a:pt x="0" y="59"/>
                    <a:pt x="22" y="96"/>
                    <a:pt x="56" y="115"/>
                  </a:cubicBezTo>
                  <a:lnTo>
                    <a:pt x="1413" y="899"/>
                  </a:lnTo>
                  <a:lnTo>
                    <a:pt x="1413" y="899"/>
                  </a:lnTo>
                  <a:cubicBezTo>
                    <a:pt x="1425" y="907"/>
                    <a:pt x="1440" y="910"/>
                    <a:pt x="1455" y="911"/>
                  </a:cubicBezTo>
                  <a:lnTo>
                    <a:pt x="1455" y="830"/>
                  </a:lnTo>
                  <a:lnTo>
                    <a:pt x="1455" y="830"/>
                  </a:lnTo>
                  <a:cubicBezTo>
                    <a:pt x="1443" y="830"/>
                    <a:pt x="1431" y="827"/>
                    <a:pt x="1421" y="821"/>
                  </a:cubicBez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73" name="Google Shape;1173;p19"/>
            <p:cNvSpPr/>
            <p:nvPr/>
          </p:nvSpPr>
          <p:spPr>
            <a:xfrm>
              <a:off x="12238261" y="9088179"/>
              <a:ext cx="1274386" cy="818466"/>
            </a:xfrm>
            <a:custGeom>
              <a:avLst/>
              <a:gdLst/>
              <a:ahLst/>
              <a:cxnLst/>
              <a:rect l="l" t="t" r="r" b="b"/>
              <a:pathLst>
                <a:path w="1022" h="659" extrusionOk="0">
                  <a:moveTo>
                    <a:pt x="37" y="568"/>
                  </a:moveTo>
                  <a:lnTo>
                    <a:pt x="37" y="568"/>
                  </a:lnTo>
                  <a:cubicBezTo>
                    <a:pt x="26" y="575"/>
                    <a:pt x="13" y="578"/>
                    <a:pt x="0" y="577"/>
                  </a:cubicBezTo>
                  <a:lnTo>
                    <a:pt x="0" y="658"/>
                  </a:lnTo>
                  <a:lnTo>
                    <a:pt x="0" y="658"/>
                  </a:lnTo>
                  <a:cubicBezTo>
                    <a:pt x="16" y="658"/>
                    <a:pt x="32" y="655"/>
                    <a:pt x="46" y="646"/>
                  </a:cubicBezTo>
                  <a:lnTo>
                    <a:pt x="966" y="115"/>
                  </a:lnTo>
                  <a:lnTo>
                    <a:pt x="966" y="115"/>
                  </a:lnTo>
                  <a:cubicBezTo>
                    <a:pt x="1000" y="95"/>
                    <a:pt x="1021" y="58"/>
                    <a:pt x="1021" y="18"/>
                  </a:cubicBezTo>
                  <a:lnTo>
                    <a:pt x="1021" y="0"/>
                  </a:lnTo>
                  <a:lnTo>
                    <a:pt x="37" y="568"/>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74" name="Google Shape;1174;p19"/>
            <p:cNvSpPr/>
            <p:nvPr/>
          </p:nvSpPr>
          <p:spPr>
            <a:xfrm>
              <a:off x="11716421" y="6539406"/>
              <a:ext cx="1796228" cy="2444406"/>
            </a:xfrm>
            <a:custGeom>
              <a:avLst/>
              <a:gdLst/>
              <a:ahLst/>
              <a:cxnLst/>
              <a:rect l="l" t="t" r="r" b="b"/>
              <a:pathLst>
                <a:path w="1441" h="1962" extrusionOk="0">
                  <a:moveTo>
                    <a:pt x="1440" y="1961"/>
                  </a:moveTo>
                  <a:lnTo>
                    <a:pt x="1440" y="849"/>
                  </a:lnTo>
                  <a:lnTo>
                    <a:pt x="0" y="0"/>
                  </a:lnTo>
                  <a:lnTo>
                    <a:pt x="0" y="1128"/>
                  </a:lnTo>
                  <a:lnTo>
                    <a:pt x="1440" y="1961"/>
                  </a:ln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75" name="Google Shape;1175;p19"/>
            <p:cNvSpPr/>
            <p:nvPr/>
          </p:nvSpPr>
          <p:spPr>
            <a:xfrm>
              <a:off x="11716421" y="6495460"/>
              <a:ext cx="1900594" cy="1104105"/>
            </a:xfrm>
            <a:custGeom>
              <a:avLst/>
              <a:gdLst/>
              <a:ahLst/>
              <a:cxnLst/>
              <a:rect l="l" t="t" r="r" b="b"/>
              <a:pathLst>
                <a:path w="1525" h="887" extrusionOk="0">
                  <a:moveTo>
                    <a:pt x="0" y="38"/>
                  </a:moveTo>
                  <a:lnTo>
                    <a:pt x="36" y="17"/>
                  </a:lnTo>
                  <a:lnTo>
                    <a:pt x="36" y="17"/>
                  </a:lnTo>
                  <a:cubicBezTo>
                    <a:pt x="65" y="0"/>
                    <a:pt x="101" y="0"/>
                    <a:pt x="129" y="17"/>
                  </a:cubicBezTo>
                  <a:lnTo>
                    <a:pt x="1524" y="838"/>
                  </a:lnTo>
                  <a:lnTo>
                    <a:pt x="1441" y="886"/>
                  </a:lnTo>
                  <a:lnTo>
                    <a:pt x="0" y="38"/>
                  </a:lnTo>
                </a:path>
              </a:pathLst>
            </a:custGeom>
            <a:solidFill>
              <a:srgbClr val="A9E3E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76" name="Google Shape;1176;p19"/>
            <p:cNvSpPr/>
            <p:nvPr/>
          </p:nvSpPr>
          <p:spPr>
            <a:xfrm>
              <a:off x="13512647" y="7539138"/>
              <a:ext cx="104366" cy="1450164"/>
            </a:xfrm>
            <a:custGeom>
              <a:avLst/>
              <a:gdLst/>
              <a:ahLst/>
              <a:cxnLst/>
              <a:rect l="l" t="t" r="r" b="b"/>
              <a:pathLst>
                <a:path w="84" h="1162" extrusionOk="0">
                  <a:moveTo>
                    <a:pt x="83" y="0"/>
                  </a:moveTo>
                  <a:lnTo>
                    <a:pt x="83" y="1060"/>
                  </a:lnTo>
                  <a:lnTo>
                    <a:pt x="83" y="1060"/>
                  </a:lnTo>
                  <a:cubicBezTo>
                    <a:pt x="83" y="1093"/>
                    <a:pt x="65" y="1123"/>
                    <a:pt x="36" y="1140"/>
                  </a:cubicBezTo>
                  <a:lnTo>
                    <a:pt x="0" y="1161"/>
                  </a:lnTo>
                  <a:lnTo>
                    <a:pt x="0" y="48"/>
                  </a:lnTo>
                  <a:lnTo>
                    <a:pt x="83" y="0"/>
                  </a:lnTo>
                </a:path>
              </a:pathLst>
            </a:custGeom>
            <a:solidFill>
              <a:srgbClr val="7E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77" name="Google Shape;1177;p19"/>
            <p:cNvSpPr/>
            <p:nvPr/>
          </p:nvSpPr>
          <p:spPr>
            <a:xfrm>
              <a:off x="11084721" y="8143375"/>
              <a:ext cx="2256396" cy="1289623"/>
            </a:xfrm>
            <a:custGeom>
              <a:avLst/>
              <a:gdLst/>
              <a:ahLst/>
              <a:cxnLst/>
              <a:rect l="l" t="t" r="r" b="b"/>
              <a:pathLst>
                <a:path w="2256396" h="1289623" extrusionOk="0">
                  <a:moveTo>
                    <a:pt x="1551464" y="1131567"/>
                  </a:moveTo>
                  <a:lnTo>
                    <a:pt x="1734566" y="1237353"/>
                  </a:lnTo>
                  <a:lnTo>
                    <a:pt x="1643015" y="1289623"/>
                  </a:lnTo>
                  <a:lnTo>
                    <a:pt x="1461151" y="1183838"/>
                  </a:lnTo>
                  <a:close/>
                  <a:moveTo>
                    <a:pt x="1659611" y="1076638"/>
                  </a:moveTo>
                  <a:lnTo>
                    <a:pt x="1844407" y="1184387"/>
                  </a:lnTo>
                  <a:lnTo>
                    <a:pt x="1811722" y="1203402"/>
                  </a:lnTo>
                  <a:lnTo>
                    <a:pt x="1779037" y="1223684"/>
                  </a:lnTo>
                  <a:lnTo>
                    <a:pt x="1770237" y="1217346"/>
                  </a:lnTo>
                  <a:lnTo>
                    <a:pt x="1592984" y="1114667"/>
                  </a:lnTo>
                  <a:close/>
                  <a:moveTo>
                    <a:pt x="1757230" y="1016215"/>
                  </a:moveTo>
                  <a:lnTo>
                    <a:pt x="1943283" y="1123962"/>
                  </a:lnTo>
                  <a:lnTo>
                    <a:pt x="1910598" y="1142976"/>
                  </a:lnTo>
                  <a:lnTo>
                    <a:pt x="1876656" y="1163257"/>
                  </a:lnTo>
                  <a:lnTo>
                    <a:pt x="1867856" y="1156919"/>
                  </a:lnTo>
                  <a:lnTo>
                    <a:pt x="1691860" y="1054243"/>
                  </a:lnTo>
                  <a:close/>
                  <a:moveTo>
                    <a:pt x="1348516" y="1016215"/>
                  </a:moveTo>
                  <a:lnTo>
                    <a:pt x="1514841" y="1111820"/>
                  </a:lnTo>
                  <a:lnTo>
                    <a:pt x="1434161" y="1158396"/>
                  </a:lnTo>
                  <a:lnTo>
                    <a:pt x="1425472" y="1163299"/>
                  </a:lnTo>
                  <a:lnTo>
                    <a:pt x="1257907" y="1067695"/>
                  </a:lnTo>
                  <a:close/>
                  <a:moveTo>
                    <a:pt x="1860491" y="955790"/>
                  </a:moveTo>
                  <a:lnTo>
                    <a:pt x="2042176" y="1063539"/>
                  </a:lnTo>
                  <a:lnTo>
                    <a:pt x="2011277" y="1082554"/>
                  </a:lnTo>
                  <a:lnTo>
                    <a:pt x="1977907" y="1102836"/>
                  </a:lnTo>
                  <a:lnTo>
                    <a:pt x="1969255" y="1096498"/>
                  </a:lnTo>
                  <a:lnTo>
                    <a:pt x="1796222" y="993819"/>
                  </a:lnTo>
                  <a:close/>
                  <a:moveTo>
                    <a:pt x="1449579" y="955790"/>
                  </a:moveTo>
                  <a:lnTo>
                    <a:pt x="1619190" y="1054061"/>
                  </a:lnTo>
                  <a:lnTo>
                    <a:pt x="1553858" y="1091857"/>
                  </a:lnTo>
                  <a:lnTo>
                    <a:pt x="1384247" y="993586"/>
                  </a:lnTo>
                  <a:close/>
                  <a:moveTo>
                    <a:pt x="1553946" y="895369"/>
                  </a:moveTo>
                  <a:lnTo>
                    <a:pt x="1723560" y="993638"/>
                  </a:lnTo>
                  <a:lnTo>
                    <a:pt x="1658227" y="1031434"/>
                  </a:lnTo>
                  <a:lnTo>
                    <a:pt x="1488613" y="933165"/>
                  </a:lnTo>
                  <a:close/>
                  <a:moveTo>
                    <a:pt x="1144032" y="895367"/>
                  </a:moveTo>
                  <a:lnTo>
                    <a:pt x="1311595" y="990972"/>
                  </a:lnTo>
                  <a:lnTo>
                    <a:pt x="1229675" y="1037548"/>
                  </a:lnTo>
                  <a:lnTo>
                    <a:pt x="1220987" y="1042451"/>
                  </a:lnTo>
                  <a:lnTo>
                    <a:pt x="1054665" y="948072"/>
                  </a:lnTo>
                  <a:close/>
                  <a:moveTo>
                    <a:pt x="1978588" y="884381"/>
                  </a:moveTo>
                  <a:lnTo>
                    <a:pt x="2163013" y="988968"/>
                  </a:lnTo>
                  <a:lnTo>
                    <a:pt x="2079523" y="1036955"/>
                  </a:lnTo>
                  <a:lnTo>
                    <a:pt x="2069554" y="1032033"/>
                  </a:lnTo>
                  <a:lnTo>
                    <a:pt x="1895098" y="932368"/>
                  </a:lnTo>
                  <a:lnTo>
                    <a:pt x="1969865" y="890533"/>
                  </a:lnTo>
                  <a:close/>
                  <a:moveTo>
                    <a:pt x="1652476" y="840439"/>
                  </a:moveTo>
                  <a:lnTo>
                    <a:pt x="1822442" y="938708"/>
                  </a:lnTo>
                  <a:lnTo>
                    <a:pt x="1756205" y="976504"/>
                  </a:lnTo>
                  <a:lnTo>
                    <a:pt x="1587489" y="878235"/>
                  </a:lnTo>
                  <a:close/>
                  <a:moveTo>
                    <a:pt x="1246338" y="834943"/>
                  </a:moveTo>
                  <a:lnTo>
                    <a:pt x="1415952" y="932320"/>
                  </a:lnTo>
                  <a:lnTo>
                    <a:pt x="1350619" y="971022"/>
                  </a:lnTo>
                  <a:lnTo>
                    <a:pt x="1181005" y="872396"/>
                  </a:lnTo>
                  <a:close/>
                  <a:moveTo>
                    <a:pt x="1350703" y="780012"/>
                  </a:moveTo>
                  <a:lnTo>
                    <a:pt x="1520314" y="878283"/>
                  </a:lnTo>
                  <a:lnTo>
                    <a:pt x="1453726" y="916079"/>
                  </a:lnTo>
                  <a:lnTo>
                    <a:pt x="1285371" y="817808"/>
                  </a:lnTo>
                  <a:close/>
                  <a:moveTo>
                    <a:pt x="1775257" y="769027"/>
                  </a:moveTo>
                  <a:lnTo>
                    <a:pt x="1859898" y="818046"/>
                  </a:lnTo>
                  <a:lnTo>
                    <a:pt x="1943295" y="867065"/>
                  </a:lnTo>
                  <a:lnTo>
                    <a:pt x="1859898" y="916084"/>
                  </a:lnTo>
                  <a:lnTo>
                    <a:pt x="1691860" y="818046"/>
                  </a:lnTo>
                  <a:lnTo>
                    <a:pt x="1766544" y="775311"/>
                  </a:lnTo>
                  <a:close/>
                  <a:moveTo>
                    <a:pt x="1450835" y="719591"/>
                  </a:moveTo>
                  <a:lnTo>
                    <a:pt x="1619190" y="817860"/>
                  </a:lnTo>
                  <a:lnTo>
                    <a:pt x="1553858" y="855656"/>
                  </a:lnTo>
                  <a:lnTo>
                    <a:pt x="1384247" y="757387"/>
                  </a:lnTo>
                  <a:close/>
                  <a:moveTo>
                    <a:pt x="1044348" y="719589"/>
                  </a:moveTo>
                  <a:lnTo>
                    <a:pt x="1212703" y="813581"/>
                  </a:lnTo>
                  <a:lnTo>
                    <a:pt x="1146115" y="850201"/>
                  </a:lnTo>
                  <a:lnTo>
                    <a:pt x="977760" y="756209"/>
                  </a:lnTo>
                  <a:close/>
                  <a:moveTo>
                    <a:pt x="361794" y="670151"/>
                  </a:moveTo>
                  <a:lnTo>
                    <a:pt x="905108" y="982512"/>
                  </a:lnTo>
                  <a:lnTo>
                    <a:pt x="543313" y="1190753"/>
                  </a:lnTo>
                  <a:lnTo>
                    <a:pt x="0" y="878392"/>
                  </a:lnTo>
                  <a:close/>
                  <a:moveTo>
                    <a:pt x="1146283" y="659165"/>
                  </a:moveTo>
                  <a:lnTo>
                    <a:pt x="1311603" y="757436"/>
                  </a:lnTo>
                  <a:lnTo>
                    <a:pt x="1247449" y="795232"/>
                  </a:lnTo>
                  <a:lnTo>
                    <a:pt x="1082129" y="698221"/>
                  </a:lnTo>
                  <a:close/>
                  <a:moveTo>
                    <a:pt x="1572010" y="653674"/>
                  </a:moveTo>
                  <a:lnTo>
                    <a:pt x="1655407" y="701843"/>
                  </a:lnTo>
                  <a:lnTo>
                    <a:pt x="1740048" y="751280"/>
                  </a:lnTo>
                  <a:lnTo>
                    <a:pt x="1655407" y="800716"/>
                  </a:lnTo>
                  <a:lnTo>
                    <a:pt x="1488613" y="701843"/>
                  </a:lnTo>
                  <a:lnTo>
                    <a:pt x="1562052" y="657477"/>
                  </a:lnTo>
                  <a:close/>
                  <a:moveTo>
                    <a:pt x="1246338" y="604234"/>
                  </a:moveTo>
                  <a:lnTo>
                    <a:pt x="1415952" y="702505"/>
                  </a:lnTo>
                  <a:lnTo>
                    <a:pt x="1350619" y="740301"/>
                  </a:lnTo>
                  <a:lnTo>
                    <a:pt x="1181005" y="642030"/>
                  </a:lnTo>
                  <a:close/>
                  <a:moveTo>
                    <a:pt x="841107" y="604234"/>
                  </a:moveTo>
                  <a:lnTo>
                    <a:pt x="1009465" y="702505"/>
                  </a:lnTo>
                  <a:lnTo>
                    <a:pt x="944132" y="740301"/>
                  </a:lnTo>
                  <a:lnTo>
                    <a:pt x="774518" y="642030"/>
                  </a:lnTo>
                  <a:close/>
                  <a:moveTo>
                    <a:pt x="938381" y="543813"/>
                  </a:moveTo>
                  <a:lnTo>
                    <a:pt x="1108347" y="641189"/>
                  </a:lnTo>
                  <a:lnTo>
                    <a:pt x="1042110" y="679890"/>
                  </a:lnTo>
                  <a:lnTo>
                    <a:pt x="873394" y="582514"/>
                  </a:lnTo>
                  <a:close/>
                  <a:moveTo>
                    <a:pt x="531622" y="543811"/>
                  </a:moveTo>
                  <a:lnTo>
                    <a:pt x="699783" y="641626"/>
                  </a:lnTo>
                  <a:lnTo>
                    <a:pt x="727187" y="657928"/>
                  </a:lnTo>
                  <a:lnTo>
                    <a:pt x="735906" y="662944"/>
                  </a:lnTo>
                  <a:lnTo>
                    <a:pt x="904067" y="760759"/>
                  </a:lnTo>
                  <a:lnTo>
                    <a:pt x="931471" y="775808"/>
                  </a:lnTo>
                  <a:lnTo>
                    <a:pt x="940191" y="782078"/>
                  </a:lnTo>
                  <a:lnTo>
                    <a:pt x="1108351" y="878638"/>
                  </a:lnTo>
                  <a:lnTo>
                    <a:pt x="1026139" y="926292"/>
                  </a:lnTo>
                  <a:lnTo>
                    <a:pt x="1017420" y="932562"/>
                  </a:lnTo>
                  <a:lnTo>
                    <a:pt x="439445" y="596480"/>
                  </a:lnTo>
                  <a:close/>
                  <a:moveTo>
                    <a:pt x="1364521" y="532826"/>
                  </a:moveTo>
                  <a:lnTo>
                    <a:pt x="1531314" y="630432"/>
                  </a:lnTo>
                  <a:lnTo>
                    <a:pt x="1449162" y="679868"/>
                  </a:lnTo>
                  <a:lnTo>
                    <a:pt x="1279879" y="580995"/>
                  </a:lnTo>
                  <a:lnTo>
                    <a:pt x="1354563" y="536629"/>
                  </a:lnTo>
                  <a:close/>
                  <a:moveTo>
                    <a:pt x="1044348" y="483387"/>
                  </a:moveTo>
                  <a:lnTo>
                    <a:pt x="1212703" y="581658"/>
                  </a:lnTo>
                  <a:lnTo>
                    <a:pt x="1147371" y="619454"/>
                  </a:lnTo>
                  <a:lnTo>
                    <a:pt x="977760" y="522443"/>
                  </a:lnTo>
                  <a:close/>
                  <a:moveTo>
                    <a:pt x="636262" y="483387"/>
                  </a:moveTo>
                  <a:lnTo>
                    <a:pt x="806225" y="582013"/>
                  </a:lnTo>
                  <a:lnTo>
                    <a:pt x="739990" y="619466"/>
                  </a:lnTo>
                  <a:lnTo>
                    <a:pt x="571276" y="522088"/>
                  </a:lnTo>
                  <a:close/>
                  <a:moveTo>
                    <a:pt x="735484" y="422967"/>
                  </a:moveTo>
                  <a:lnTo>
                    <a:pt x="905095" y="521591"/>
                  </a:lnTo>
                  <a:lnTo>
                    <a:pt x="839763" y="559044"/>
                  </a:lnTo>
                  <a:lnTo>
                    <a:pt x="670152" y="461668"/>
                  </a:lnTo>
                  <a:close/>
                  <a:moveTo>
                    <a:pt x="329108" y="422966"/>
                  </a:moveTo>
                  <a:lnTo>
                    <a:pt x="498608" y="518571"/>
                  </a:lnTo>
                  <a:lnTo>
                    <a:pt x="414486" y="565147"/>
                  </a:lnTo>
                  <a:lnTo>
                    <a:pt x="405697" y="570050"/>
                  </a:lnTo>
                  <a:lnTo>
                    <a:pt x="236197" y="475671"/>
                  </a:lnTo>
                  <a:close/>
                  <a:moveTo>
                    <a:pt x="1159197" y="411979"/>
                  </a:moveTo>
                  <a:lnTo>
                    <a:pt x="1244257" y="462254"/>
                  </a:lnTo>
                  <a:lnTo>
                    <a:pt x="1328067" y="511271"/>
                  </a:lnTo>
                  <a:lnTo>
                    <a:pt x="1244257" y="559032"/>
                  </a:lnTo>
                  <a:lnTo>
                    <a:pt x="1076638" y="462254"/>
                  </a:lnTo>
                  <a:lnTo>
                    <a:pt x="1150441" y="418263"/>
                  </a:lnTo>
                  <a:close/>
                  <a:moveTo>
                    <a:pt x="840755" y="362541"/>
                  </a:moveTo>
                  <a:lnTo>
                    <a:pt x="1009471" y="461167"/>
                  </a:lnTo>
                  <a:lnTo>
                    <a:pt x="943234" y="498620"/>
                  </a:lnTo>
                  <a:lnTo>
                    <a:pt x="774518" y="401242"/>
                  </a:lnTo>
                  <a:close/>
                  <a:moveTo>
                    <a:pt x="427873" y="362541"/>
                  </a:moveTo>
                  <a:lnTo>
                    <a:pt x="597484" y="460812"/>
                  </a:lnTo>
                  <a:lnTo>
                    <a:pt x="532152" y="498608"/>
                  </a:lnTo>
                  <a:lnTo>
                    <a:pt x="362541" y="400337"/>
                  </a:lnTo>
                  <a:close/>
                  <a:moveTo>
                    <a:pt x="533144" y="307610"/>
                  </a:moveTo>
                  <a:lnTo>
                    <a:pt x="701860" y="405881"/>
                  </a:lnTo>
                  <a:lnTo>
                    <a:pt x="635623" y="443677"/>
                  </a:lnTo>
                  <a:lnTo>
                    <a:pt x="466907" y="345406"/>
                  </a:lnTo>
                  <a:close/>
                  <a:moveTo>
                    <a:pt x="957204" y="296625"/>
                  </a:moveTo>
                  <a:lnTo>
                    <a:pt x="1041013" y="345644"/>
                  </a:lnTo>
                  <a:lnTo>
                    <a:pt x="1124823" y="394663"/>
                  </a:lnTo>
                  <a:lnTo>
                    <a:pt x="1042264" y="443682"/>
                  </a:lnTo>
                  <a:lnTo>
                    <a:pt x="873394" y="345644"/>
                  </a:lnTo>
                  <a:lnTo>
                    <a:pt x="948447" y="301653"/>
                  </a:lnTo>
                  <a:close/>
                  <a:moveTo>
                    <a:pt x="108030" y="296624"/>
                  </a:moveTo>
                  <a:lnTo>
                    <a:pt x="117927" y="301564"/>
                  </a:lnTo>
                  <a:lnTo>
                    <a:pt x="289894" y="401590"/>
                  </a:lnTo>
                  <a:lnTo>
                    <a:pt x="208241" y="448516"/>
                  </a:lnTo>
                  <a:lnTo>
                    <a:pt x="199580" y="454690"/>
                  </a:lnTo>
                  <a:lnTo>
                    <a:pt x="16479" y="349724"/>
                  </a:lnTo>
                  <a:close/>
                  <a:moveTo>
                    <a:pt x="631116" y="247189"/>
                  </a:moveTo>
                  <a:lnTo>
                    <a:pt x="800730" y="345458"/>
                  </a:lnTo>
                  <a:lnTo>
                    <a:pt x="735397" y="383254"/>
                  </a:lnTo>
                  <a:lnTo>
                    <a:pt x="565783" y="284985"/>
                  </a:lnTo>
                  <a:close/>
                  <a:moveTo>
                    <a:pt x="212579" y="236203"/>
                  </a:moveTo>
                  <a:lnTo>
                    <a:pt x="221231" y="241128"/>
                  </a:lnTo>
                  <a:lnTo>
                    <a:pt x="394264" y="340855"/>
                  </a:lnTo>
                  <a:lnTo>
                    <a:pt x="329995" y="377791"/>
                  </a:lnTo>
                  <a:lnTo>
                    <a:pt x="148310" y="273139"/>
                  </a:lnTo>
                  <a:lnTo>
                    <a:pt x="179209" y="254671"/>
                  </a:lnTo>
                  <a:close/>
                  <a:moveTo>
                    <a:pt x="313813" y="181272"/>
                  </a:moveTo>
                  <a:lnTo>
                    <a:pt x="322613" y="186197"/>
                  </a:lnTo>
                  <a:lnTo>
                    <a:pt x="498609" y="285924"/>
                  </a:lnTo>
                  <a:lnTo>
                    <a:pt x="431982" y="322860"/>
                  </a:lnTo>
                  <a:lnTo>
                    <a:pt x="247186" y="218208"/>
                  </a:lnTo>
                  <a:lnTo>
                    <a:pt x="281128" y="199740"/>
                  </a:lnTo>
                  <a:close/>
                  <a:moveTo>
                    <a:pt x="754379" y="175778"/>
                  </a:moveTo>
                  <a:lnTo>
                    <a:pt x="837367" y="224797"/>
                  </a:lnTo>
                  <a:lnTo>
                    <a:pt x="921593" y="273816"/>
                  </a:lnTo>
                  <a:lnTo>
                    <a:pt x="838605" y="322835"/>
                  </a:lnTo>
                  <a:lnTo>
                    <a:pt x="670152" y="224797"/>
                  </a:lnTo>
                  <a:lnTo>
                    <a:pt x="745708" y="180805"/>
                  </a:lnTo>
                  <a:close/>
                  <a:moveTo>
                    <a:pt x="415824" y="120847"/>
                  </a:moveTo>
                  <a:lnTo>
                    <a:pt x="425712" y="125772"/>
                  </a:lnTo>
                  <a:lnTo>
                    <a:pt x="597506" y="225499"/>
                  </a:lnTo>
                  <a:lnTo>
                    <a:pt x="533238" y="262435"/>
                  </a:lnTo>
                  <a:lnTo>
                    <a:pt x="351556" y="157783"/>
                  </a:lnTo>
                  <a:lnTo>
                    <a:pt x="383690" y="139315"/>
                  </a:lnTo>
                  <a:close/>
                  <a:moveTo>
                    <a:pt x="535165" y="49440"/>
                  </a:moveTo>
                  <a:lnTo>
                    <a:pt x="718342" y="154026"/>
                  </a:lnTo>
                  <a:lnTo>
                    <a:pt x="633607" y="202013"/>
                  </a:lnTo>
                  <a:lnTo>
                    <a:pt x="450430" y="97427"/>
                  </a:lnTo>
                  <a:close/>
                  <a:moveTo>
                    <a:pt x="626572" y="0"/>
                  </a:moveTo>
                  <a:lnTo>
                    <a:pt x="2256396" y="941147"/>
                  </a:lnTo>
                  <a:lnTo>
                    <a:pt x="2205347" y="971025"/>
                  </a:lnTo>
                  <a:lnTo>
                    <a:pt x="576768" y="28633"/>
                  </a:lnTo>
                  <a:close/>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78" name="Google Shape;1178;p19"/>
            <p:cNvSpPr/>
            <p:nvPr/>
          </p:nvSpPr>
          <p:spPr>
            <a:xfrm>
              <a:off x="11848253" y="7511678"/>
              <a:ext cx="1538053" cy="1257905"/>
            </a:xfrm>
            <a:custGeom>
              <a:avLst/>
              <a:gdLst/>
              <a:ahLst/>
              <a:cxnLst/>
              <a:rect l="l" t="t" r="r" b="b"/>
              <a:pathLst>
                <a:path w="1233" h="1009" extrusionOk="0">
                  <a:moveTo>
                    <a:pt x="0" y="297"/>
                  </a:moveTo>
                  <a:lnTo>
                    <a:pt x="1232" y="1008"/>
                  </a:lnTo>
                  <a:lnTo>
                    <a:pt x="1232" y="712"/>
                  </a:lnTo>
                  <a:lnTo>
                    <a:pt x="0" y="0"/>
                  </a:lnTo>
                  <a:lnTo>
                    <a:pt x="0" y="297"/>
                  </a:lnTo>
                </a:path>
              </a:pathLst>
            </a:custGeom>
            <a:solidFill>
              <a:srgbClr val="7E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79" name="Google Shape;1179;p19"/>
            <p:cNvSpPr/>
            <p:nvPr/>
          </p:nvSpPr>
          <p:spPr>
            <a:xfrm>
              <a:off x="11848253" y="6770112"/>
              <a:ext cx="1538053" cy="1631437"/>
            </a:xfrm>
            <a:custGeom>
              <a:avLst/>
              <a:gdLst/>
              <a:ahLst/>
              <a:cxnLst/>
              <a:rect l="l" t="t" r="r" b="b"/>
              <a:pathLst>
                <a:path w="1233" h="1311" extrusionOk="0">
                  <a:moveTo>
                    <a:pt x="0" y="598"/>
                  </a:moveTo>
                  <a:lnTo>
                    <a:pt x="1232" y="1310"/>
                  </a:lnTo>
                  <a:lnTo>
                    <a:pt x="1232" y="726"/>
                  </a:lnTo>
                  <a:lnTo>
                    <a:pt x="0" y="0"/>
                  </a:lnTo>
                  <a:lnTo>
                    <a:pt x="0" y="598"/>
                  </a:lnTo>
                </a:path>
              </a:pathLst>
            </a:custGeom>
            <a:solidFill>
              <a:srgbClr val="94D9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80" name="Google Shape;1180;p19"/>
            <p:cNvSpPr/>
            <p:nvPr/>
          </p:nvSpPr>
          <p:spPr>
            <a:xfrm>
              <a:off x="12436012" y="7632522"/>
              <a:ext cx="291129" cy="390005"/>
            </a:xfrm>
            <a:custGeom>
              <a:avLst/>
              <a:gdLst/>
              <a:ahLst/>
              <a:cxnLst/>
              <a:rect l="l" t="t" r="r" b="b"/>
              <a:pathLst>
                <a:path w="235" h="314" extrusionOk="0">
                  <a:moveTo>
                    <a:pt x="0" y="313"/>
                  </a:moveTo>
                  <a:lnTo>
                    <a:pt x="0" y="0"/>
                  </a:lnTo>
                  <a:lnTo>
                    <a:pt x="234" y="292"/>
                  </a:lnTo>
                  <a:lnTo>
                    <a:pt x="0" y="313"/>
                  </a:lnTo>
                </a:path>
              </a:pathLst>
            </a:custGeom>
            <a:solidFill>
              <a:srgbClr val="DFDFE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81" name="Google Shape;1181;p19"/>
            <p:cNvSpPr/>
            <p:nvPr/>
          </p:nvSpPr>
          <p:spPr>
            <a:xfrm>
              <a:off x="12436010" y="7594069"/>
              <a:ext cx="351554" cy="400994"/>
            </a:xfrm>
            <a:custGeom>
              <a:avLst/>
              <a:gdLst/>
              <a:ahLst/>
              <a:cxnLst/>
              <a:rect l="l" t="t" r="r" b="b"/>
              <a:pathLst>
                <a:path w="284" h="321" extrusionOk="0">
                  <a:moveTo>
                    <a:pt x="0" y="28"/>
                  </a:moveTo>
                  <a:lnTo>
                    <a:pt x="48" y="0"/>
                  </a:lnTo>
                  <a:lnTo>
                    <a:pt x="283" y="292"/>
                  </a:lnTo>
                  <a:lnTo>
                    <a:pt x="234" y="320"/>
                  </a:lnTo>
                  <a:lnTo>
                    <a:pt x="0" y="28"/>
                  </a:ln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82" name="Google Shape;1182;p19"/>
            <p:cNvSpPr/>
            <p:nvPr/>
          </p:nvSpPr>
          <p:spPr>
            <a:xfrm>
              <a:off x="12778184" y="6145172"/>
              <a:ext cx="1288061" cy="1068613"/>
            </a:xfrm>
            <a:custGeom>
              <a:avLst/>
              <a:gdLst/>
              <a:ahLst/>
              <a:cxnLst/>
              <a:rect l="l" t="t" r="r" b="b"/>
              <a:pathLst>
                <a:path w="1288061" h="1068613" extrusionOk="0">
                  <a:moveTo>
                    <a:pt x="777036" y="1022976"/>
                  </a:moveTo>
                  <a:cubicBezTo>
                    <a:pt x="782137" y="1020440"/>
                    <a:pt x="788512" y="1021708"/>
                    <a:pt x="791063" y="1026779"/>
                  </a:cubicBezTo>
                  <a:cubicBezTo>
                    <a:pt x="793613" y="1031849"/>
                    <a:pt x="791063" y="1036920"/>
                    <a:pt x="787237" y="1039456"/>
                  </a:cubicBezTo>
                  <a:lnTo>
                    <a:pt x="738782" y="1067345"/>
                  </a:lnTo>
                  <a:cubicBezTo>
                    <a:pt x="737507" y="1068613"/>
                    <a:pt x="734956" y="1068613"/>
                    <a:pt x="733681" y="1068613"/>
                  </a:cubicBezTo>
                  <a:cubicBezTo>
                    <a:pt x="731131" y="1068613"/>
                    <a:pt x="727305" y="1066077"/>
                    <a:pt x="726030" y="1063542"/>
                  </a:cubicBezTo>
                  <a:cubicBezTo>
                    <a:pt x="723480" y="1059739"/>
                    <a:pt x="724755" y="1054668"/>
                    <a:pt x="729856" y="1050865"/>
                  </a:cubicBezTo>
                  <a:close/>
                  <a:moveTo>
                    <a:pt x="956194" y="917415"/>
                  </a:moveTo>
                  <a:cubicBezTo>
                    <a:pt x="959910" y="914957"/>
                    <a:pt x="966104" y="916186"/>
                    <a:pt x="968582" y="919874"/>
                  </a:cubicBezTo>
                  <a:cubicBezTo>
                    <a:pt x="971060" y="924791"/>
                    <a:pt x="969821" y="929708"/>
                    <a:pt x="966104" y="933395"/>
                  </a:cubicBezTo>
                  <a:lnTo>
                    <a:pt x="875667" y="983793"/>
                  </a:lnTo>
                  <a:cubicBezTo>
                    <a:pt x="874429" y="985022"/>
                    <a:pt x="873190" y="986252"/>
                    <a:pt x="870712" y="986252"/>
                  </a:cubicBezTo>
                  <a:cubicBezTo>
                    <a:pt x="868234" y="986252"/>
                    <a:pt x="865756" y="983793"/>
                    <a:pt x="863279" y="981335"/>
                  </a:cubicBezTo>
                  <a:cubicBezTo>
                    <a:pt x="860801" y="976418"/>
                    <a:pt x="862040" y="971501"/>
                    <a:pt x="866995" y="967813"/>
                  </a:cubicBezTo>
                  <a:close/>
                  <a:moveTo>
                    <a:pt x="1135829" y="815390"/>
                  </a:moveTo>
                  <a:cubicBezTo>
                    <a:pt x="1139545" y="811703"/>
                    <a:pt x="1145740" y="812932"/>
                    <a:pt x="1146979" y="817849"/>
                  </a:cubicBezTo>
                  <a:cubicBezTo>
                    <a:pt x="1150695" y="822766"/>
                    <a:pt x="1148217" y="827683"/>
                    <a:pt x="1144501" y="830141"/>
                  </a:cubicBezTo>
                  <a:lnTo>
                    <a:pt x="1055303" y="881768"/>
                  </a:lnTo>
                  <a:cubicBezTo>
                    <a:pt x="1054064" y="882997"/>
                    <a:pt x="1052825" y="882997"/>
                    <a:pt x="1050347" y="882997"/>
                  </a:cubicBezTo>
                  <a:cubicBezTo>
                    <a:pt x="1047869" y="882997"/>
                    <a:pt x="1044153" y="881768"/>
                    <a:pt x="1042914" y="878080"/>
                  </a:cubicBezTo>
                  <a:cubicBezTo>
                    <a:pt x="1040436" y="874393"/>
                    <a:pt x="1041675" y="868247"/>
                    <a:pt x="1046631" y="865788"/>
                  </a:cubicBezTo>
                  <a:close/>
                  <a:moveTo>
                    <a:pt x="1237724" y="709904"/>
                  </a:moveTo>
                  <a:lnTo>
                    <a:pt x="1283267" y="736820"/>
                  </a:lnTo>
                  <a:cubicBezTo>
                    <a:pt x="1286862" y="738102"/>
                    <a:pt x="1288061" y="741947"/>
                    <a:pt x="1288061" y="744510"/>
                  </a:cubicBezTo>
                  <a:cubicBezTo>
                    <a:pt x="1288061" y="748355"/>
                    <a:pt x="1286862" y="750919"/>
                    <a:pt x="1283267" y="752200"/>
                  </a:cubicBezTo>
                  <a:lnTo>
                    <a:pt x="1237724" y="780398"/>
                  </a:lnTo>
                  <a:cubicBezTo>
                    <a:pt x="1236525" y="781679"/>
                    <a:pt x="1235327" y="782961"/>
                    <a:pt x="1234128" y="782961"/>
                  </a:cubicBezTo>
                  <a:cubicBezTo>
                    <a:pt x="1230533" y="782961"/>
                    <a:pt x="1228136" y="780398"/>
                    <a:pt x="1225739" y="777834"/>
                  </a:cubicBezTo>
                  <a:cubicBezTo>
                    <a:pt x="1223342" y="772707"/>
                    <a:pt x="1224540" y="767581"/>
                    <a:pt x="1229334" y="763736"/>
                  </a:cubicBezTo>
                  <a:lnTo>
                    <a:pt x="1261694" y="744510"/>
                  </a:lnTo>
                  <a:lnTo>
                    <a:pt x="1229334" y="725285"/>
                  </a:lnTo>
                  <a:cubicBezTo>
                    <a:pt x="1224540" y="721439"/>
                    <a:pt x="1223342" y="716313"/>
                    <a:pt x="1226937" y="713749"/>
                  </a:cubicBezTo>
                  <a:cubicBezTo>
                    <a:pt x="1228136" y="708622"/>
                    <a:pt x="1234128" y="707341"/>
                    <a:pt x="1237724" y="709904"/>
                  </a:cubicBezTo>
                  <a:close/>
                  <a:moveTo>
                    <a:pt x="1053550" y="599384"/>
                  </a:moveTo>
                  <a:lnTo>
                    <a:pt x="1144462" y="651510"/>
                  </a:lnTo>
                  <a:cubicBezTo>
                    <a:pt x="1148198" y="653992"/>
                    <a:pt x="1150689" y="660198"/>
                    <a:pt x="1146953" y="663921"/>
                  </a:cubicBezTo>
                  <a:cubicBezTo>
                    <a:pt x="1145707" y="666404"/>
                    <a:pt x="1141971" y="667645"/>
                    <a:pt x="1139480" y="667645"/>
                  </a:cubicBezTo>
                  <a:cubicBezTo>
                    <a:pt x="1138235" y="667645"/>
                    <a:pt x="1135744" y="667645"/>
                    <a:pt x="1134499" y="667645"/>
                  </a:cubicBezTo>
                  <a:lnTo>
                    <a:pt x="1044833" y="615518"/>
                  </a:lnTo>
                  <a:cubicBezTo>
                    <a:pt x="1039851" y="613036"/>
                    <a:pt x="1038606" y="606830"/>
                    <a:pt x="1041097" y="603107"/>
                  </a:cubicBezTo>
                  <a:cubicBezTo>
                    <a:pt x="1043588" y="598143"/>
                    <a:pt x="1049814" y="596901"/>
                    <a:pt x="1053550" y="599384"/>
                  </a:cubicBezTo>
                  <a:close/>
                  <a:moveTo>
                    <a:pt x="872973" y="495131"/>
                  </a:moveTo>
                  <a:lnTo>
                    <a:pt x="963884" y="547257"/>
                  </a:lnTo>
                  <a:cubicBezTo>
                    <a:pt x="967620" y="549739"/>
                    <a:pt x="968866" y="554704"/>
                    <a:pt x="966375" y="559668"/>
                  </a:cubicBezTo>
                  <a:cubicBezTo>
                    <a:pt x="965130" y="563392"/>
                    <a:pt x="961394" y="564633"/>
                    <a:pt x="958903" y="564633"/>
                  </a:cubicBezTo>
                  <a:cubicBezTo>
                    <a:pt x="957658" y="564633"/>
                    <a:pt x="955167" y="564633"/>
                    <a:pt x="953922" y="563392"/>
                  </a:cubicBezTo>
                  <a:lnTo>
                    <a:pt x="864256" y="511265"/>
                  </a:lnTo>
                  <a:lnTo>
                    <a:pt x="863791" y="509721"/>
                  </a:lnTo>
                  <a:lnTo>
                    <a:pt x="860519" y="498854"/>
                  </a:lnTo>
                  <a:cubicBezTo>
                    <a:pt x="863010" y="493889"/>
                    <a:pt x="869237" y="492648"/>
                    <a:pt x="872973" y="495131"/>
                  </a:cubicBezTo>
                  <a:close/>
                  <a:moveTo>
                    <a:pt x="692396" y="390877"/>
                  </a:moveTo>
                  <a:lnTo>
                    <a:pt x="782062" y="443004"/>
                  </a:lnTo>
                  <a:cubicBezTo>
                    <a:pt x="787043" y="445486"/>
                    <a:pt x="788288" y="450451"/>
                    <a:pt x="785798" y="455415"/>
                  </a:cubicBezTo>
                  <a:cubicBezTo>
                    <a:pt x="784552" y="459138"/>
                    <a:pt x="780816" y="460379"/>
                    <a:pt x="778326" y="460379"/>
                  </a:cubicBezTo>
                  <a:cubicBezTo>
                    <a:pt x="777080" y="460379"/>
                    <a:pt x="774589" y="459138"/>
                    <a:pt x="773344" y="459138"/>
                  </a:cubicBezTo>
                  <a:lnTo>
                    <a:pt x="682433" y="407012"/>
                  </a:lnTo>
                  <a:cubicBezTo>
                    <a:pt x="678697" y="404530"/>
                    <a:pt x="677451" y="398324"/>
                    <a:pt x="679942" y="394601"/>
                  </a:cubicBezTo>
                  <a:cubicBezTo>
                    <a:pt x="682433" y="390877"/>
                    <a:pt x="688660" y="388395"/>
                    <a:pt x="692396" y="390877"/>
                  </a:cubicBezTo>
                  <a:close/>
                  <a:moveTo>
                    <a:pt x="511818" y="286624"/>
                  </a:moveTo>
                  <a:lnTo>
                    <a:pt x="602730" y="338751"/>
                  </a:lnTo>
                  <a:cubicBezTo>
                    <a:pt x="606466" y="342474"/>
                    <a:pt x="607711" y="347439"/>
                    <a:pt x="605220" y="351162"/>
                  </a:cubicBezTo>
                  <a:cubicBezTo>
                    <a:pt x="603975" y="353644"/>
                    <a:pt x="600239" y="356126"/>
                    <a:pt x="597748" y="356126"/>
                  </a:cubicBezTo>
                  <a:cubicBezTo>
                    <a:pt x="596503" y="356126"/>
                    <a:pt x="595257" y="356126"/>
                    <a:pt x="592767" y="354885"/>
                  </a:cubicBezTo>
                  <a:lnTo>
                    <a:pt x="501855" y="301518"/>
                  </a:lnTo>
                  <a:cubicBezTo>
                    <a:pt x="498119" y="300276"/>
                    <a:pt x="496874" y="294071"/>
                    <a:pt x="499365" y="290348"/>
                  </a:cubicBezTo>
                  <a:cubicBezTo>
                    <a:pt x="501855" y="285383"/>
                    <a:pt x="506837" y="284142"/>
                    <a:pt x="511818" y="286624"/>
                  </a:cubicBezTo>
                  <a:close/>
                  <a:moveTo>
                    <a:pt x="331241" y="182371"/>
                  </a:moveTo>
                  <a:lnTo>
                    <a:pt x="422152" y="234498"/>
                  </a:lnTo>
                  <a:cubicBezTo>
                    <a:pt x="425888" y="236980"/>
                    <a:pt x="427134" y="243185"/>
                    <a:pt x="424643" y="246909"/>
                  </a:cubicBezTo>
                  <a:cubicBezTo>
                    <a:pt x="423398" y="249391"/>
                    <a:pt x="420907" y="251873"/>
                    <a:pt x="417171" y="251873"/>
                  </a:cubicBezTo>
                  <a:cubicBezTo>
                    <a:pt x="415925" y="251873"/>
                    <a:pt x="413435" y="251873"/>
                    <a:pt x="412189" y="250632"/>
                  </a:cubicBezTo>
                  <a:lnTo>
                    <a:pt x="322523" y="198506"/>
                  </a:lnTo>
                  <a:cubicBezTo>
                    <a:pt x="317542" y="196023"/>
                    <a:pt x="316296" y="189818"/>
                    <a:pt x="318787" y="186094"/>
                  </a:cubicBezTo>
                  <a:cubicBezTo>
                    <a:pt x="321278" y="181130"/>
                    <a:pt x="326259" y="179889"/>
                    <a:pt x="331241" y="182371"/>
                  </a:cubicBezTo>
                  <a:close/>
                  <a:moveTo>
                    <a:pt x="150663" y="78118"/>
                  </a:moveTo>
                  <a:lnTo>
                    <a:pt x="240329" y="130245"/>
                  </a:lnTo>
                  <a:cubicBezTo>
                    <a:pt x="245311" y="132727"/>
                    <a:pt x="246556" y="137691"/>
                    <a:pt x="244065" y="142656"/>
                  </a:cubicBezTo>
                  <a:cubicBezTo>
                    <a:pt x="242820" y="146379"/>
                    <a:pt x="239084" y="147620"/>
                    <a:pt x="236593" y="147620"/>
                  </a:cubicBezTo>
                  <a:cubicBezTo>
                    <a:pt x="234103" y="147620"/>
                    <a:pt x="232857" y="147620"/>
                    <a:pt x="231612" y="146379"/>
                  </a:cubicBezTo>
                  <a:lnTo>
                    <a:pt x="141946" y="94252"/>
                  </a:lnTo>
                  <a:cubicBezTo>
                    <a:pt x="136964" y="91770"/>
                    <a:pt x="135719" y="85565"/>
                    <a:pt x="138210" y="81841"/>
                  </a:cubicBezTo>
                  <a:cubicBezTo>
                    <a:pt x="140700" y="78118"/>
                    <a:pt x="145682" y="75636"/>
                    <a:pt x="150663" y="78118"/>
                  </a:cubicBezTo>
                  <a:close/>
                  <a:moveTo>
                    <a:pt x="13700" y="1267"/>
                  </a:moveTo>
                  <a:lnTo>
                    <a:pt x="62155" y="29156"/>
                  </a:lnTo>
                  <a:cubicBezTo>
                    <a:pt x="67256" y="31692"/>
                    <a:pt x="68531" y="38030"/>
                    <a:pt x="65981" y="41833"/>
                  </a:cubicBezTo>
                  <a:cubicBezTo>
                    <a:pt x="63430" y="45636"/>
                    <a:pt x="60880" y="46904"/>
                    <a:pt x="58330" y="46904"/>
                  </a:cubicBezTo>
                  <a:cubicBezTo>
                    <a:pt x="55779" y="46904"/>
                    <a:pt x="54504" y="46904"/>
                    <a:pt x="53229" y="45636"/>
                  </a:cubicBezTo>
                  <a:lnTo>
                    <a:pt x="4774" y="17747"/>
                  </a:lnTo>
                  <a:cubicBezTo>
                    <a:pt x="-327" y="15212"/>
                    <a:pt x="-1602" y="10141"/>
                    <a:pt x="2223" y="5070"/>
                  </a:cubicBezTo>
                  <a:cubicBezTo>
                    <a:pt x="3499" y="-1"/>
                    <a:pt x="9874" y="-1268"/>
                    <a:pt x="13700" y="1267"/>
                  </a:cubicBezTo>
                  <a:close/>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83" name="Google Shape;1183;p19"/>
            <p:cNvSpPr/>
            <p:nvPr/>
          </p:nvSpPr>
          <p:spPr>
            <a:xfrm>
              <a:off x="13969716" y="6040791"/>
              <a:ext cx="1546693" cy="1321272"/>
            </a:xfrm>
            <a:custGeom>
              <a:avLst/>
              <a:gdLst/>
              <a:ahLst/>
              <a:cxnLst/>
              <a:rect l="l" t="t" r="r" b="b"/>
              <a:pathLst>
                <a:path w="1546693" h="1321272" extrusionOk="0">
                  <a:moveTo>
                    <a:pt x="49188" y="1275739"/>
                  </a:moveTo>
                  <a:cubicBezTo>
                    <a:pt x="53982" y="1273137"/>
                    <a:pt x="58776" y="1274438"/>
                    <a:pt x="61173" y="1279642"/>
                  </a:cubicBezTo>
                  <a:cubicBezTo>
                    <a:pt x="63570" y="1283545"/>
                    <a:pt x="62371" y="1290050"/>
                    <a:pt x="57577" y="1292651"/>
                  </a:cubicBezTo>
                  <a:lnTo>
                    <a:pt x="12034" y="1321272"/>
                  </a:lnTo>
                  <a:cubicBezTo>
                    <a:pt x="10836" y="1321272"/>
                    <a:pt x="9637" y="1321272"/>
                    <a:pt x="8439" y="1321272"/>
                  </a:cubicBezTo>
                  <a:cubicBezTo>
                    <a:pt x="4843" y="1321272"/>
                    <a:pt x="2446" y="1319971"/>
                    <a:pt x="1248" y="1317369"/>
                  </a:cubicBezTo>
                  <a:cubicBezTo>
                    <a:pt x="-1149" y="1313467"/>
                    <a:pt x="49" y="1306962"/>
                    <a:pt x="3645" y="1304360"/>
                  </a:cubicBezTo>
                  <a:close/>
                  <a:moveTo>
                    <a:pt x="242397" y="1161326"/>
                  </a:moveTo>
                  <a:cubicBezTo>
                    <a:pt x="247371" y="1160082"/>
                    <a:pt x="253588" y="1161326"/>
                    <a:pt x="256075" y="1165056"/>
                  </a:cubicBezTo>
                  <a:cubicBezTo>
                    <a:pt x="258562" y="1168786"/>
                    <a:pt x="256075" y="1175003"/>
                    <a:pt x="252345" y="1177489"/>
                  </a:cubicBezTo>
                  <a:lnTo>
                    <a:pt x="156595" y="1232197"/>
                  </a:lnTo>
                  <a:cubicBezTo>
                    <a:pt x="155352" y="1233440"/>
                    <a:pt x="154108" y="1233440"/>
                    <a:pt x="152865" y="1233440"/>
                  </a:cubicBezTo>
                  <a:cubicBezTo>
                    <a:pt x="149134" y="1233440"/>
                    <a:pt x="146647" y="1232197"/>
                    <a:pt x="145404" y="1229710"/>
                  </a:cubicBezTo>
                  <a:cubicBezTo>
                    <a:pt x="141673" y="1224737"/>
                    <a:pt x="142917" y="1219763"/>
                    <a:pt x="147891" y="1217277"/>
                  </a:cubicBezTo>
                  <a:close/>
                  <a:moveTo>
                    <a:pt x="433897" y="1051910"/>
                  </a:moveTo>
                  <a:cubicBezTo>
                    <a:pt x="438871" y="1049423"/>
                    <a:pt x="443845" y="1050667"/>
                    <a:pt x="446332" y="1055640"/>
                  </a:cubicBezTo>
                  <a:cubicBezTo>
                    <a:pt x="448819" y="1059370"/>
                    <a:pt x="447575" y="1065587"/>
                    <a:pt x="442601" y="1068074"/>
                  </a:cubicBezTo>
                  <a:lnTo>
                    <a:pt x="348095" y="1121538"/>
                  </a:lnTo>
                  <a:cubicBezTo>
                    <a:pt x="346851" y="1124025"/>
                    <a:pt x="345608" y="1124025"/>
                    <a:pt x="343121" y="1124025"/>
                  </a:cubicBezTo>
                  <a:cubicBezTo>
                    <a:pt x="340634" y="1124025"/>
                    <a:pt x="336903" y="1121538"/>
                    <a:pt x="335660" y="1119051"/>
                  </a:cubicBezTo>
                  <a:cubicBezTo>
                    <a:pt x="333173" y="1114078"/>
                    <a:pt x="334416" y="1109104"/>
                    <a:pt x="339390" y="1106618"/>
                  </a:cubicBezTo>
                  <a:close/>
                  <a:moveTo>
                    <a:pt x="625396" y="941251"/>
                  </a:moveTo>
                  <a:cubicBezTo>
                    <a:pt x="629127" y="938764"/>
                    <a:pt x="634101" y="940007"/>
                    <a:pt x="637831" y="944981"/>
                  </a:cubicBezTo>
                  <a:cubicBezTo>
                    <a:pt x="640318" y="948711"/>
                    <a:pt x="639075" y="954928"/>
                    <a:pt x="634101" y="957415"/>
                  </a:cubicBezTo>
                  <a:lnTo>
                    <a:pt x="538351" y="1012122"/>
                  </a:lnTo>
                  <a:cubicBezTo>
                    <a:pt x="537108" y="1013366"/>
                    <a:pt x="535864" y="1013366"/>
                    <a:pt x="534621" y="1013366"/>
                  </a:cubicBezTo>
                  <a:cubicBezTo>
                    <a:pt x="530890" y="1013366"/>
                    <a:pt x="528403" y="1012122"/>
                    <a:pt x="527160" y="1008392"/>
                  </a:cubicBezTo>
                  <a:cubicBezTo>
                    <a:pt x="523429" y="1004662"/>
                    <a:pt x="524673" y="998445"/>
                    <a:pt x="529647" y="997202"/>
                  </a:cubicBezTo>
                  <a:close/>
                  <a:moveTo>
                    <a:pt x="815653" y="830592"/>
                  </a:moveTo>
                  <a:cubicBezTo>
                    <a:pt x="820627" y="828105"/>
                    <a:pt x="825601" y="830592"/>
                    <a:pt x="828088" y="834322"/>
                  </a:cubicBezTo>
                  <a:cubicBezTo>
                    <a:pt x="830575" y="839295"/>
                    <a:pt x="829331" y="844269"/>
                    <a:pt x="824357" y="846756"/>
                  </a:cubicBezTo>
                  <a:lnTo>
                    <a:pt x="729851" y="902707"/>
                  </a:lnTo>
                  <a:cubicBezTo>
                    <a:pt x="728607" y="902707"/>
                    <a:pt x="726120" y="902707"/>
                    <a:pt x="724877" y="902707"/>
                  </a:cubicBezTo>
                  <a:cubicBezTo>
                    <a:pt x="722390" y="902707"/>
                    <a:pt x="718659" y="901463"/>
                    <a:pt x="717416" y="898977"/>
                  </a:cubicBezTo>
                  <a:cubicBezTo>
                    <a:pt x="714929" y="895247"/>
                    <a:pt x="716172" y="889030"/>
                    <a:pt x="719903" y="886543"/>
                  </a:cubicBezTo>
                  <a:close/>
                  <a:moveTo>
                    <a:pt x="1005909" y="722420"/>
                  </a:moveTo>
                  <a:cubicBezTo>
                    <a:pt x="1010883" y="719933"/>
                    <a:pt x="1017100" y="721176"/>
                    <a:pt x="1019588" y="726150"/>
                  </a:cubicBezTo>
                  <a:cubicBezTo>
                    <a:pt x="1022074" y="729880"/>
                    <a:pt x="1019588" y="736096"/>
                    <a:pt x="1015857" y="737340"/>
                  </a:cubicBezTo>
                  <a:lnTo>
                    <a:pt x="920107" y="793291"/>
                  </a:lnTo>
                  <a:cubicBezTo>
                    <a:pt x="918864" y="794534"/>
                    <a:pt x="917620" y="794534"/>
                    <a:pt x="916377" y="794534"/>
                  </a:cubicBezTo>
                  <a:cubicBezTo>
                    <a:pt x="912646" y="794534"/>
                    <a:pt x="910159" y="792048"/>
                    <a:pt x="908916" y="789561"/>
                  </a:cubicBezTo>
                  <a:cubicBezTo>
                    <a:pt x="905185" y="785831"/>
                    <a:pt x="906428" y="779614"/>
                    <a:pt x="911403" y="777127"/>
                  </a:cubicBezTo>
                  <a:close/>
                  <a:moveTo>
                    <a:pt x="1197409" y="613004"/>
                  </a:moveTo>
                  <a:cubicBezTo>
                    <a:pt x="1202383" y="609274"/>
                    <a:pt x="1207357" y="610517"/>
                    <a:pt x="1209844" y="615491"/>
                  </a:cubicBezTo>
                  <a:cubicBezTo>
                    <a:pt x="1212331" y="620464"/>
                    <a:pt x="1211087" y="625437"/>
                    <a:pt x="1206113" y="627924"/>
                  </a:cubicBezTo>
                  <a:lnTo>
                    <a:pt x="1111607" y="683875"/>
                  </a:lnTo>
                  <a:cubicBezTo>
                    <a:pt x="1110363" y="683875"/>
                    <a:pt x="1109120" y="683875"/>
                    <a:pt x="1106633" y="683875"/>
                  </a:cubicBezTo>
                  <a:cubicBezTo>
                    <a:pt x="1104146" y="683875"/>
                    <a:pt x="1100415" y="682632"/>
                    <a:pt x="1099172" y="678902"/>
                  </a:cubicBezTo>
                  <a:cubicBezTo>
                    <a:pt x="1096685" y="675172"/>
                    <a:pt x="1097928" y="670198"/>
                    <a:pt x="1102902" y="667712"/>
                  </a:cubicBezTo>
                  <a:close/>
                  <a:moveTo>
                    <a:pt x="1395126" y="500791"/>
                  </a:moveTo>
                  <a:cubicBezTo>
                    <a:pt x="1397302" y="501412"/>
                    <a:pt x="1399478" y="502967"/>
                    <a:pt x="1401344" y="504832"/>
                  </a:cubicBezTo>
                  <a:cubicBezTo>
                    <a:pt x="1403830" y="509805"/>
                    <a:pt x="1402587" y="514778"/>
                    <a:pt x="1397613" y="517265"/>
                  </a:cubicBezTo>
                  <a:lnTo>
                    <a:pt x="1301863" y="573216"/>
                  </a:lnTo>
                  <a:cubicBezTo>
                    <a:pt x="1300620" y="573216"/>
                    <a:pt x="1299376" y="573216"/>
                    <a:pt x="1298133" y="573216"/>
                  </a:cubicBezTo>
                  <a:cubicBezTo>
                    <a:pt x="1294402" y="573216"/>
                    <a:pt x="1291915" y="571973"/>
                    <a:pt x="1290672" y="569486"/>
                  </a:cubicBezTo>
                  <a:cubicBezTo>
                    <a:pt x="1286941" y="565756"/>
                    <a:pt x="1288184" y="559539"/>
                    <a:pt x="1293158" y="557053"/>
                  </a:cubicBezTo>
                  <a:lnTo>
                    <a:pt x="1388908" y="502345"/>
                  </a:lnTo>
                  <a:cubicBezTo>
                    <a:pt x="1390773" y="500480"/>
                    <a:pt x="1392950" y="500169"/>
                    <a:pt x="1395126" y="500791"/>
                  </a:cubicBezTo>
                  <a:close/>
                  <a:moveTo>
                    <a:pt x="1489465" y="390802"/>
                  </a:moveTo>
                  <a:cubicBezTo>
                    <a:pt x="1491562" y="390015"/>
                    <a:pt x="1493959" y="390015"/>
                    <a:pt x="1496356" y="391275"/>
                  </a:cubicBezTo>
                  <a:lnTo>
                    <a:pt x="1541899" y="419010"/>
                  </a:lnTo>
                  <a:cubicBezTo>
                    <a:pt x="1544296" y="420271"/>
                    <a:pt x="1546693" y="424053"/>
                    <a:pt x="1546693" y="427835"/>
                  </a:cubicBezTo>
                  <a:cubicBezTo>
                    <a:pt x="1546693" y="430356"/>
                    <a:pt x="1544296" y="434139"/>
                    <a:pt x="1541899" y="435399"/>
                  </a:cubicBezTo>
                  <a:lnTo>
                    <a:pt x="1496356" y="463134"/>
                  </a:lnTo>
                  <a:cubicBezTo>
                    <a:pt x="1495157" y="464395"/>
                    <a:pt x="1492760" y="464395"/>
                    <a:pt x="1491562" y="464395"/>
                  </a:cubicBezTo>
                  <a:cubicBezTo>
                    <a:pt x="1489165" y="464395"/>
                    <a:pt x="1485569" y="463134"/>
                    <a:pt x="1484371" y="460613"/>
                  </a:cubicBezTo>
                  <a:cubicBezTo>
                    <a:pt x="1481974" y="455570"/>
                    <a:pt x="1483172" y="450527"/>
                    <a:pt x="1486768" y="446745"/>
                  </a:cubicBezTo>
                  <a:lnTo>
                    <a:pt x="1519127" y="427835"/>
                  </a:lnTo>
                  <a:lnTo>
                    <a:pt x="1486768" y="407664"/>
                  </a:lnTo>
                  <a:cubicBezTo>
                    <a:pt x="1483172" y="405143"/>
                    <a:pt x="1481974" y="400100"/>
                    <a:pt x="1484371" y="395057"/>
                  </a:cubicBezTo>
                  <a:cubicBezTo>
                    <a:pt x="1485569" y="393166"/>
                    <a:pt x="1487367" y="391590"/>
                    <a:pt x="1489465" y="390802"/>
                  </a:cubicBezTo>
                  <a:close/>
                  <a:moveTo>
                    <a:pt x="1318836" y="291564"/>
                  </a:moveTo>
                  <a:lnTo>
                    <a:pt x="1408580" y="343857"/>
                  </a:lnTo>
                  <a:cubicBezTo>
                    <a:pt x="1413566" y="345103"/>
                    <a:pt x="1414813" y="351328"/>
                    <a:pt x="1412320" y="355063"/>
                  </a:cubicBezTo>
                  <a:cubicBezTo>
                    <a:pt x="1411073" y="358799"/>
                    <a:pt x="1408580" y="360044"/>
                    <a:pt x="1403595" y="360044"/>
                  </a:cubicBezTo>
                  <a:cubicBezTo>
                    <a:pt x="1402348" y="360044"/>
                    <a:pt x="1401102" y="360044"/>
                    <a:pt x="1401102" y="358799"/>
                  </a:cubicBezTo>
                  <a:lnTo>
                    <a:pt x="1310111" y="306505"/>
                  </a:lnTo>
                  <a:cubicBezTo>
                    <a:pt x="1305126" y="304014"/>
                    <a:pt x="1303879" y="299034"/>
                    <a:pt x="1306372" y="295299"/>
                  </a:cubicBezTo>
                  <a:cubicBezTo>
                    <a:pt x="1308865" y="290318"/>
                    <a:pt x="1313851" y="289073"/>
                    <a:pt x="1318836" y="291564"/>
                  </a:cubicBezTo>
                  <a:close/>
                  <a:moveTo>
                    <a:pt x="1138102" y="186976"/>
                  </a:moveTo>
                  <a:lnTo>
                    <a:pt x="1229092" y="239270"/>
                  </a:lnTo>
                  <a:cubicBezTo>
                    <a:pt x="1232832" y="241760"/>
                    <a:pt x="1234078" y="246740"/>
                    <a:pt x="1231585" y="251721"/>
                  </a:cubicBezTo>
                  <a:cubicBezTo>
                    <a:pt x="1230339" y="255456"/>
                    <a:pt x="1227846" y="256701"/>
                    <a:pt x="1224107" y="256701"/>
                  </a:cubicBezTo>
                  <a:cubicBezTo>
                    <a:pt x="1222860" y="256701"/>
                    <a:pt x="1221614" y="255456"/>
                    <a:pt x="1219121" y="255456"/>
                  </a:cubicBezTo>
                  <a:lnTo>
                    <a:pt x="1129377" y="203162"/>
                  </a:lnTo>
                  <a:cubicBezTo>
                    <a:pt x="1125638" y="200672"/>
                    <a:pt x="1123145" y="194446"/>
                    <a:pt x="1125638" y="190711"/>
                  </a:cubicBezTo>
                  <a:cubicBezTo>
                    <a:pt x="1128131" y="186976"/>
                    <a:pt x="1134363" y="184486"/>
                    <a:pt x="1138102" y="186976"/>
                  </a:cubicBezTo>
                  <a:close/>
                  <a:moveTo>
                    <a:pt x="958614" y="82388"/>
                  </a:moveTo>
                  <a:lnTo>
                    <a:pt x="1048358" y="135927"/>
                  </a:lnTo>
                  <a:cubicBezTo>
                    <a:pt x="1052098" y="137172"/>
                    <a:pt x="1054590" y="143397"/>
                    <a:pt x="1050851" y="147133"/>
                  </a:cubicBezTo>
                  <a:cubicBezTo>
                    <a:pt x="1049605" y="150868"/>
                    <a:pt x="1045865" y="152113"/>
                    <a:pt x="1043372" y="152113"/>
                  </a:cubicBezTo>
                  <a:cubicBezTo>
                    <a:pt x="1042126" y="152113"/>
                    <a:pt x="1040880" y="152113"/>
                    <a:pt x="1038387" y="150868"/>
                  </a:cubicBezTo>
                  <a:lnTo>
                    <a:pt x="948643" y="98574"/>
                  </a:lnTo>
                  <a:cubicBezTo>
                    <a:pt x="944903" y="96084"/>
                    <a:pt x="943657" y="89858"/>
                    <a:pt x="944903" y="87368"/>
                  </a:cubicBezTo>
                  <a:cubicBezTo>
                    <a:pt x="947396" y="82388"/>
                    <a:pt x="953629" y="81143"/>
                    <a:pt x="958614" y="82388"/>
                  </a:cubicBezTo>
                  <a:close/>
                  <a:moveTo>
                    <a:pt x="821636" y="1353"/>
                  </a:moveTo>
                  <a:lnTo>
                    <a:pt x="870091" y="29973"/>
                  </a:lnTo>
                  <a:cubicBezTo>
                    <a:pt x="875192" y="32575"/>
                    <a:pt x="876467" y="37779"/>
                    <a:pt x="873917" y="42983"/>
                  </a:cubicBezTo>
                  <a:cubicBezTo>
                    <a:pt x="871366" y="45585"/>
                    <a:pt x="868816" y="46886"/>
                    <a:pt x="864991" y="46886"/>
                  </a:cubicBezTo>
                  <a:cubicBezTo>
                    <a:pt x="863715" y="46886"/>
                    <a:pt x="862440" y="46886"/>
                    <a:pt x="861165" y="46886"/>
                  </a:cubicBezTo>
                  <a:lnTo>
                    <a:pt x="812710" y="18265"/>
                  </a:lnTo>
                  <a:cubicBezTo>
                    <a:pt x="807609" y="14362"/>
                    <a:pt x="806334" y="9158"/>
                    <a:pt x="808884" y="3955"/>
                  </a:cubicBezTo>
                  <a:cubicBezTo>
                    <a:pt x="811435" y="52"/>
                    <a:pt x="816535" y="-1249"/>
                    <a:pt x="821636" y="1353"/>
                  </a:cubicBezTo>
                  <a:close/>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84" name="Google Shape;1184;p19"/>
            <p:cNvSpPr/>
            <p:nvPr/>
          </p:nvSpPr>
          <p:spPr>
            <a:xfrm>
              <a:off x="13865728" y="6776877"/>
              <a:ext cx="2198635" cy="1271851"/>
            </a:xfrm>
            <a:custGeom>
              <a:avLst/>
              <a:gdLst/>
              <a:ahLst/>
              <a:cxnLst/>
              <a:rect l="l" t="t" r="r" b="b"/>
              <a:pathLst>
                <a:path w="2198635" h="1271851" extrusionOk="0">
                  <a:moveTo>
                    <a:pt x="60640" y="1225897"/>
                  </a:moveTo>
                  <a:cubicBezTo>
                    <a:pt x="62872" y="1226531"/>
                    <a:pt x="64785" y="1228115"/>
                    <a:pt x="66060" y="1230017"/>
                  </a:cubicBezTo>
                  <a:cubicBezTo>
                    <a:pt x="68610" y="1235087"/>
                    <a:pt x="67335" y="1240158"/>
                    <a:pt x="62234" y="1242694"/>
                  </a:cubicBezTo>
                  <a:lnTo>
                    <a:pt x="15054" y="1270583"/>
                  </a:lnTo>
                  <a:cubicBezTo>
                    <a:pt x="12504" y="1271851"/>
                    <a:pt x="11228" y="1271851"/>
                    <a:pt x="9953" y="1271851"/>
                  </a:cubicBezTo>
                  <a:cubicBezTo>
                    <a:pt x="7403" y="1271851"/>
                    <a:pt x="3578" y="1270583"/>
                    <a:pt x="1027" y="1266780"/>
                  </a:cubicBezTo>
                  <a:cubicBezTo>
                    <a:pt x="-1523" y="1262977"/>
                    <a:pt x="1027" y="1256638"/>
                    <a:pt x="4853" y="1254103"/>
                  </a:cubicBezTo>
                  <a:lnTo>
                    <a:pt x="53308" y="1227481"/>
                  </a:lnTo>
                  <a:cubicBezTo>
                    <a:pt x="55859" y="1225580"/>
                    <a:pt x="58409" y="1225263"/>
                    <a:pt x="60640" y="1225897"/>
                  </a:cubicBezTo>
                  <a:close/>
                  <a:moveTo>
                    <a:pt x="239462" y="1119551"/>
                  </a:moveTo>
                  <a:cubicBezTo>
                    <a:pt x="241641" y="1120172"/>
                    <a:pt x="243509" y="1121726"/>
                    <a:pt x="244131" y="1123591"/>
                  </a:cubicBezTo>
                  <a:cubicBezTo>
                    <a:pt x="246621" y="1128563"/>
                    <a:pt x="245376" y="1133536"/>
                    <a:pt x="241641" y="1136022"/>
                  </a:cubicBezTo>
                  <a:lnTo>
                    <a:pt x="150742" y="1188234"/>
                  </a:lnTo>
                  <a:cubicBezTo>
                    <a:pt x="149497" y="1189477"/>
                    <a:pt x="148252" y="1189477"/>
                    <a:pt x="147007" y="1189477"/>
                  </a:cubicBezTo>
                  <a:cubicBezTo>
                    <a:pt x="143271" y="1189477"/>
                    <a:pt x="140781" y="1188234"/>
                    <a:pt x="138290" y="1185747"/>
                  </a:cubicBezTo>
                  <a:cubicBezTo>
                    <a:pt x="135800" y="1180775"/>
                    <a:pt x="137045" y="1175802"/>
                    <a:pt x="142026" y="1172073"/>
                  </a:cubicBezTo>
                  <a:lnTo>
                    <a:pt x="232924" y="1121105"/>
                  </a:lnTo>
                  <a:cubicBezTo>
                    <a:pt x="234792" y="1119240"/>
                    <a:pt x="237283" y="1118929"/>
                    <a:pt x="239462" y="1119551"/>
                  </a:cubicBezTo>
                  <a:close/>
                  <a:moveTo>
                    <a:pt x="413476" y="1015439"/>
                  </a:moveTo>
                  <a:cubicBezTo>
                    <a:pt x="417212" y="1012952"/>
                    <a:pt x="423438" y="1015439"/>
                    <a:pt x="425928" y="1019168"/>
                  </a:cubicBezTo>
                  <a:cubicBezTo>
                    <a:pt x="428419" y="1024141"/>
                    <a:pt x="427173" y="1029113"/>
                    <a:pt x="422193" y="1031599"/>
                  </a:cubicBezTo>
                  <a:lnTo>
                    <a:pt x="331294" y="1083811"/>
                  </a:lnTo>
                  <a:cubicBezTo>
                    <a:pt x="331294" y="1085054"/>
                    <a:pt x="328804" y="1085054"/>
                    <a:pt x="327559" y="1085054"/>
                  </a:cubicBezTo>
                  <a:cubicBezTo>
                    <a:pt x="323823" y="1085054"/>
                    <a:pt x="321333" y="1083811"/>
                    <a:pt x="320087" y="1080081"/>
                  </a:cubicBezTo>
                  <a:cubicBezTo>
                    <a:pt x="317597" y="1076352"/>
                    <a:pt x="318842" y="1070136"/>
                    <a:pt x="322578" y="1068893"/>
                  </a:cubicBezTo>
                  <a:close/>
                  <a:moveTo>
                    <a:pt x="594028" y="912259"/>
                  </a:moveTo>
                  <a:cubicBezTo>
                    <a:pt x="599009" y="909773"/>
                    <a:pt x="603990" y="911016"/>
                    <a:pt x="606480" y="914745"/>
                  </a:cubicBezTo>
                  <a:cubicBezTo>
                    <a:pt x="608970" y="919718"/>
                    <a:pt x="607725" y="925933"/>
                    <a:pt x="602744" y="927177"/>
                  </a:cubicBezTo>
                  <a:lnTo>
                    <a:pt x="513091" y="979388"/>
                  </a:lnTo>
                  <a:cubicBezTo>
                    <a:pt x="511846" y="980631"/>
                    <a:pt x="509356" y="980631"/>
                    <a:pt x="508110" y="980631"/>
                  </a:cubicBezTo>
                  <a:cubicBezTo>
                    <a:pt x="505620" y="980631"/>
                    <a:pt x="501884" y="979388"/>
                    <a:pt x="500639" y="976902"/>
                  </a:cubicBezTo>
                  <a:cubicBezTo>
                    <a:pt x="498149" y="971929"/>
                    <a:pt x="499394" y="965714"/>
                    <a:pt x="503130" y="964470"/>
                  </a:cubicBezTo>
                  <a:close/>
                  <a:moveTo>
                    <a:pt x="775825" y="807836"/>
                  </a:moveTo>
                  <a:cubicBezTo>
                    <a:pt x="779561" y="805350"/>
                    <a:pt x="785787" y="806593"/>
                    <a:pt x="788277" y="810323"/>
                  </a:cubicBezTo>
                  <a:cubicBezTo>
                    <a:pt x="789522" y="815295"/>
                    <a:pt x="788277" y="820268"/>
                    <a:pt x="784542" y="822754"/>
                  </a:cubicBezTo>
                  <a:lnTo>
                    <a:pt x="693643" y="874965"/>
                  </a:lnTo>
                  <a:cubicBezTo>
                    <a:pt x="692398" y="876208"/>
                    <a:pt x="691153" y="876208"/>
                    <a:pt x="689907" y="876208"/>
                  </a:cubicBezTo>
                  <a:cubicBezTo>
                    <a:pt x="686172" y="876208"/>
                    <a:pt x="683682" y="874965"/>
                    <a:pt x="681191" y="872479"/>
                  </a:cubicBezTo>
                  <a:cubicBezTo>
                    <a:pt x="678701" y="867506"/>
                    <a:pt x="679946" y="862534"/>
                    <a:pt x="684927" y="860048"/>
                  </a:cubicBezTo>
                  <a:close/>
                  <a:moveTo>
                    <a:pt x="963070" y="701860"/>
                  </a:moveTo>
                  <a:cubicBezTo>
                    <a:pt x="965405" y="702481"/>
                    <a:pt x="967584" y="704035"/>
                    <a:pt x="968829" y="705900"/>
                  </a:cubicBezTo>
                  <a:cubicBezTo>
                    <a:pt x="971319" y="710872"/>
                    <a:pt x="970074" y="715845"/>
                    <a:pt x="965093" y="718331"/>
                  </a:cubicBezTo>
                  <a:lnTo>
                    <a:pt x="875440" y="770542"/>
                  </a:lnTo>
                  <a:cubicBezTo>
                    <a:pt x="874195" y="771786"/>
                    <a:pt x="872950" y="771786"/>
                    <a:pt x="870459" y="771786"/>
                  </a:cubicBezTo>
                  <a:cubicBezTo>
                    <a:pt x="866724" y="771786"/>
                    <a:pt x="864233" y="770542"/>
                    <a:pt x="862988" y="768056"/>
                  </a:cubicBezTo>
                  <a:cubicBezTo>
                    <a:pt x="860498" y="763084"/>
                    <a:pt x="861743" y="758111"/>
                    <a:pt x="866724" y="755625"/>
                  </a:cubicBezTo>
                  <a:lnTo>
                    <a:pt x="956377" y="703414"/>
                  </a:lnTo>
                  <a:cubicBezTo>
                    <a:pt x="958245" y="701549"/>
                    <a:pt x="960736" y="701238"/>
                    <a:pt x="963070" y="701860"/>
                  </a:cubicBezTo>
                  <a:close/>
                  <a:moveTo>
                    <a:pt x="1136929" y="598991"/>
                  </a:moveTo>
                  <a:cubicBezTo>
                    <a:pt x="1141910" y="596504"/>
                    <a:pt x="1146890" y="597748"/>
                    <a:pt x="1149381" y="602720"/>
                  </a:cubicBezTo>
                  <a:cubicBezTo>
                    <a:pt x="1151871" y="606450"/>
                    <a:pt x="1150626" y="612665"/>
                    <a:pt x="1145645" y="613908"/>
                  </a:cubicBezTo>
                  <a:lnTo>
                    <a:pt x="1055992" y="667363"/>
                  </a:lnTo>
                  <a:cubicBezTo>
                    <a:pt x="1054747" y="667363"/>
                    <a:pt x="1052256" y="667363"/>
                    <a:pt x="1051011" y="667363"/>
                  </a:cubicBezTo>
                  <a:cubicBezTo>
                    <a:pt x="1048521" y="667363"/>
                    <a:pt x="1044785" y="666120"/>
                    <a:pt x="1043540" y="663633"/>
                  </a:cubicBezTo>
                  <a:cubicBezTo>
                    <a:pt x="1041050" y="658661"/>
                    <a:pt x="1043540" y="653688"/>
                    <a:pt x="1046030" y="651202"/>
                  </a:cubicBezTo>
                  <a:close/>
                  <a:moveTo>
                    <a:pt x="1318726" y="494568"/>
                  </a:moveTo>
                  <a:cubicBezTo>
                    <a:pt x="1323707" y="492082"/>
                    <a:pt x="1328688" y="493325"/>
                    <a:pt x="1331178" y="498297"/>
                  </a:cubicBezTo>
                  <a:cubicBezTo>
                    <a:pt x="1332423" y="502027"/>
                    <a:pt x="1332423" y="508242"/>
                    <a:pt x="1327442" y="510729"/>
                  </a:cubicBezTo>
                  <a:lnTo>
                    <a:pt x="1236544" y="562940"/>
                  </a:lnTo>
                  <a:cubicBezTo>
                    <a:pt x="1235298" y="562940"/>
                    <a:pt x="1234053" y="562940"/>
                    <a:pt x="1232808" y="562940"/>
                  </a:cubicBezTo>
                  <a:cubicBezTo>
                    <a:pt x="1229073" y="562940"/>
                    <a:pt x="1226582" y="561697"/>
                    <a:pt x="1225337" y="559211"/>
                  </a:cubicBezTo>
                  <a:cubicBezTo>
                    <a:pt x="1221602" y="554238"/>
                    <a:pt x="1222847" y="549266"/>
                    <a:pt x="1227828" y="546779"/>
                  </a:cubicBezTo>
                  <a:close/>
                  <a:moveTo>
                    <a:pt x="1500523" y="390145"/>
                  </a:moveTo>
                  <a:cubicBezTo>
                    <a:pt x="1503013" y="387659"/>
                    <a:pt x="1509239" y="388902"/>
                    <a:pt x="1511730" y="392631"/>
                  </a:cubicBezTo>
                  <a:cubicBezTo>
                    <a:pt x="1514220" y="397604"/>
                    <a:pt x="1512975" y="402576"/>
                    <a:pt x="1507994" y="406306"/>
                  </a:cubicBezTo>
                  <a:lnTo>
                    <a:pt x="1418341" y="457274"/>
                  </a:lnTo>
                  <a:cubicBezTo>
                    <a:pt x="1417096" y="458517"/>
                    <a:pt x="1415850" y="459760"/>
                    <a:pt x="1413360" y="459760"/>
                  </a:cubicBezTo>
                  <a:cubicBezTo>
                    <a:pt x="1410870" y="459760"/>
                    <a:pt x="1407134" y="457274"/>
                    <a:pt x="1405889" y="454788"/>
                  </a:cubicBezTo>
                  <a:cubicBezTo>
                    <a:pt x="1403399" y="449815"/>
                    <a:pt x="1404644" y="444843"/>
                    <a:pt x="1409624" y="442357"/>
                  </a:cubicBezTo>
                  <a:close/>
                  <a:moveTo>
                    <a:pt x="1679830" y="285722"/>
                  </a:moveTo>
                  <a:cubicBezTo>
                    <a:pt x="1684810" y="283236"/>
                    <a:pt x="1689791" y="284479"/>
                    <a:pt x="1693527" y="289452"/>
                  </a:cubicBezTo>
                  <a:cubicBezTo>
                    <a:pt x="1696017" y="293181"/>
                    <a:pt x="1693527" y="299397"/>
                    <a:pt x="1689791" y="300640"/>
                  </a:cubicBezTo>
                  <a:lnTo>
                    <a:pt x="1598893" y="354094"/>
                  </a:lnTo>
                  <a:cubicBezTo>
                    <a:pt x="1597648" y="354094"/>
                    <a:pt x="1595157" y="355338"/>
                    <a:pt x="1593912" y="355338"/>
                  </a:cubicBezTo>
                  <a:cubicBezTo>
                    <a:pt x="1591422" y="355338"/>
                    <a:pt x="1587686" y="354094"/>
                    <a:pt x="1586441" y="350365"/>
                  </a:cubicBezTo>
                  <a:cubicBezTo>
                    <a:pt x="1583950" y="346636"/>
                    <a:pt x="1586441" y="340420"/>
                    <a:pt x="1588931" y="337934"/>
                  </a:cubicBezTo>
                  <a:close/>
                  <a:moveTo>
                    <a:pt x="1861627" y="181300"/>
                  </a:moveTo>
                  <a:cubicBezTo>
                    <a:pt x="1866608" y="178813"/>
                    <a:pt x="1871588" y="180057"/>
                    <a:pt x="1874079" y="185029"/>
                  </a:cubicBezTo>
                  <a:cubicBezTo>
                    <a:pt x="1876569" y="190002"/>
                    <a:pt x="1875324" y="194974"/>
                    <a:pt x="1870343" y="197460"/>
                  </a:cubicBezTo>
                  <a:lnTo>
                    <a:pt x="1780690" y="249672"/>
                  </a:lnTo>
                  <a:cubicBezTo>
                    <a:pt x="1778199" y="249672"/>
                    <a:pt x="1776954" y="249672"/>
                    <a:pt x="1775709" y="249672"/>
                  </a:cubicBezTo>
                  <a:cubicBezTo>
                    <a:pt x="1771973" y="249672"/>
                    <a:pt x="1769483" y="248429"/>
                    <a:pt x="1768238" y="245942"/>
                  </a:cubicBezTo>
                  <a:cubicBezTo>
                    <a:pt x="1764502" y="242213"/>
                    <a:pt x="1765748" y="235997"/>
                    <a:pt x="1770728" y="233511"/>
                  </a:cubicBezTo>
                  <a:close/>
                  <a:moveTo>
                    <a:pt x="2043424" y="78120"/>
                  </a:moveTo>
                  <a:cubicBezTo>
                    <a:pt x="2045914" y="75634"/>
                    <a:pt x="2052140" y="76877"/>
                    <a:pt x="2054630" y="81849"/>
                  </a:cubicBezTo>
                  <a:cubicBezTo>
                    <a:pt x="2057121" y="84336"/>
                    <a:pt x="2055876" y="90551"/>
                    <a:pt x="2052140" y="93038"/>
                  </a:cubicBezTo>
                  <a:lnTo>
                    <a:pt x="1961242" y="145249"/>
                  </a:lnTo>
                  <a:cubicBezTo>
                    <a:pt x="1959996" y="146492"/>
                    <a:pt x="1958751" y="146492"/>
                    <a:pt x="1956261" y="146492"/>
                  </a:cubicBezTo>
                  <a:cubicBezTo>
                    <a:pt x="1953770" y="146492"/>
                    <a:pt x="1951280" y="144006"/>
                    <a:pt x="1948790" y="141520"/>
                  </a:cubicBezTo>
                  <a:cubicBezTo>
                    <a:pt x="1946299" y="136547"/>
                    <a:pt x="1947544" y="131575"/>
                    <a:pt x="1952525" y="129088"/>
                  </a:cubicBezTo>
                  <a:close/>
                  <a:moveTo>
                    <a:pt x="2184609" y="1267"/>
                  </a:moveTo>
                  <a:cubicBezTo>
                    <a:pt x="2188435" y="-1268"/>
                    <a:pt x="2194810" y="-1"/>
                    <a:pt x="2197361" y="5070"/>
                  </a:cubicBezTo>
                  <a:cubicBezTo>
                    <a:pt x="2199911" y="10140"/>
                    <a:pt x="2198636" y="15210"/>
                    <a:pt x="2193535" y="17746"/>
                  </a:cubicBezTo>
                  <a:lnTo>
                    <a:pt x="2145080" y="45633"/>
                  </a:lnTo>
                  <a:cubicBezTo>
                    <a:pt x="2143805" y="45633"/>
                    <a:pt x="2142529" y="46900"/>
                    <a:pt x="2139979" y="46900"/>
                  </a:cubicBezTo>
                  <a:cubicBezTo>
                    <a:pt x="2137429" y="46900"/>
                    <a:pt x="2133603" y="45633"/>
                    <a:pt x="2132328" y="41830"/>
                  </a:cubicBezTo>
                  <a:cubicBezTo>
                    <a:pt x="2129778" y="38027"/>
                    <a:pt x="2132328" y="31689"/>
                    <a:pt x="2136154" y="30421"/>
                  </a:cubicBezTo>
                  <a:close/>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85" name="Google Shape;1185;p19"/>
            <p:cNvSpPr/>
            <p:nvPr/>
          </p:nvSpPr>
          <p:spPr>
            <a:xfrm>
              <a:off x="13755138" y="7298079"/>
              <a:ext cx="2852788" cy="1234002"/>
            </a:xfrm>
            <a:custGeom>
              <a:avLst/>
              <a:gdLst/>
              <a:ahLst/>
              <a:cxnLst/>
              <a:rect l="l" t="t" r="r" b="b"/>
              <a:pathLst>
                <a:path w="2852788" h="1234002" extrusionOk="0">
                  <a:moveTo>
                    <a:pt x="52760" y="1188465"/>
                  </a:moveTo>
                  <a:cubicBezTo>
                    <a:pt x="57861" y="1185863"/>
                    <a:pt x="62961" y="1187164"/>
                    <a:pt x="65511" y="1192368"/>
                  </a:cubicBezTo>
                  <a:cubicBezTo>
                    <a:pt x="69337" y="1196271"/>
                    <a:pt x="66787" y="1202777"/>
                    <a:pt x="62961" y="1205379"/>
                  </a:cubicBezTo>
                  <a:lnTo>
                    <a:pt x="14506" y="1234002"/>
                  </a:lnTo>
                  <a:cubicBezTo>
                    <a:pt x="13231" y="1234002"/>
                    <a:pt x="10680" y="1234002"/>
                    <a:pt x="9405" y="1234002"/>
                  </a:cubicBezTo>
                  <a:cubicBezTo>
                    <a:pt x="6855" y="1234002"/>
                    <a:pt x="3029" y="1232701"/>
                    <a:pt x="479" y="1230099"/>
                  </a:cubicBezTo>
                  <a:cubicBezTo>
                    <a:pt x="-796" y="1224895"/>
                    <a:pt x="479" y="1219690"/>
                    <a:pt x="4305" y="1217088"/>
                  </a:cubicBezTo>
                  <a:close/>
                  <a:moveTo>
                    <a:pt x="244213" y="1079506"/>
                  </a:moveTo>
                  <a:cubicBezTo>
                    <a:pt x="249198" y="1077018"/>
                    <a:pt x="254183" y="1078262"/>
                    <a:pt x="256675" y="1081994"/>
                  </a:cubicBezTo>
                  <a:cubicBezTo>
                    <a:pt x="259167" y="1086970"/>
                    <a:pt x="257921" y="1093191"/>
                    <a:pt x="254183" y="1094435"/>
                  </a:cubicBezTo>
                  <a:lnTo>
                    <a:pt x="158223" y="1150418"/>
                  </a:lnTo>
                  <a:cubicBezTo>
                    <a:pt x="156977" y="1151662"/>
                    <a:pt x="154484" y="1151662"/>
                    <a:pt x="153238" y="1151662"/>
                  </a:cubicBezTo>
                  <a:cubicBezTo>
                    <a:pt x="150746" y="1151662"/>
                    <a:pt x="147007" y="1150418"/>
                    <a:pt x="144514" y="1146686"/>
                  </a:cubicBezTo>
                  <a:cubicBezTo>
                    <a:pt x="142022" y="1142953"/>
                    <a:pt x="144514" y="1137977"/>
                    <a:pt x="148253" y="1134245"/>
                  </a:cubicBezTo>
                  <a:close/>
                  <a:moveTo>
                    <a:pt x="436132" y="968784"/>
                  </a:moveTo>
                  <a:cubicBezTo>
                    <a:pt x="441117" y="966296"/>
                    <a:pt x="446102" y="967540"/>
                    <a:pt x="448594" y="972516"/>
                  </a:cubicBezTo>
                  <a:cubicBezTo>
                    <a:pt x="451087" y="976248"/>
                    <a:pt x="449840" y="982469"/>
                    <a:pt x="444855" y="984957"/>
                  </a:cubicBezTo>
                  <a:lnTo>
                    <a:pt x="350142" y="1039696"/>
                  </a:lnTo>
                  <a:cubicBezTo>
                    <a:pt x="348896" y="1040940"/>
                    <a:pt x="346403" y="1040940"/>
                    <a:pt x="345157" y="1040940"/>
                  </a:cubicBezTo>
                  <a:cubicBezTo>
                    <a:pt x="341419" y="1040940"/>
                    <a:pt x="338926" y="1039696"/>
                    <a:pt x="336434" y="1035963"/>
                  </a:cubicBezTo>
                  <a:cubicBezTo>
                    <a:pt x="335187" y="1032231"/>
                    <a:pt x="336434" y="1026011"/>
                    <a:pt x="341419" y="1023523"/>
                  </a:cubicBezTo>
                  <a:close/>
                  <a:moveTo>
                    <a:pt x="628051" y="858062"/>
                  </a:moveTo>
                  <a:cubicBezTo>
                    <a:pt x="633036" y="855574"/>
                    <a:pt x="638021" y="858062"/>
                    <a:pt x="641760" y="860550"/>
                  </a:cubicBezTo>
                  <a:cubicBezTo>
                    <a:pt x="643006" y="865526"/>
                    <a:pt x="641760" y="871747"/>
                    <a:pt x="636775" y="874235"/>
                  </a:cubicBezTo>
                  <a:lnTo>
                    <a:pt x="540815" y="928974"/>
                  </a:lnTo>
                  <a:cubicBezTo>
                    <a:pt x="539569" y="930218"/>
                    <a:pt x="538323" y="930218"/>
                    <a:pt x="537076" y="930218"/>
                  </a:cubicBezTo>
                  <a:cubicBezTo>
                    <a:pt x="533338" y="930218"/>
                    <a:pt x="530845" y="928974"/>
                    <a:pt x="529599" y="925241"/>
                  </a:cubicBezTo>
                  <a:cubicBezTo>
                    <a:pt x="527107" y="921509"/>
                    <a:pt x="528353" y="916533"/>
                    <a:pt x="532091" y="914045"/>
                  </a:cubicBezTo>
                  <a:close/>
                  <a:moveTo>
                    <a:pt x="819970" y="747340"/>
                  </a:moveTo>
                  <a:cubicBezTo>
                    <a:pt x="824955" y="744852"/>
                    <a:pt x="829940" y="746096"/>
                    <a:pt x="832432" y="751072"/>
                  </a:cubicBezTo>
                  <a:cubicBezTo>
                    <a:pt x="834925" y="756048"/>
                    <a:pt x="833679" y="761025"/>
                    <a:pt x="828694" y="763513"/>
                  </a:cubicBezTo>
                  <a:lnTo>
                    <a:pt x="732734" y="818252"/>
                  </a:lnTo>
                  <a:cubicBezTo>
                    <a:pt x="731488" y="819496"/>
                    <a:pt x="730242" y="820740"/>
                    <a:pt x="728996" y="820740"/>
                  </a:cubicBezTo>
                  <a:cubicBezTo>
                    <a:pt x="725257" y="820740"/>
                    <a:pt x="722764" y="818252"/>
                    <a:pt x="721518" y="815764"/>
                  </a:cubicBezTo>
                  <a:cubicBezTo>
                    <a:pt x="717779" y="810787"/>
                    <a:pt x="720272" y="805811"/>
                    <a:pt x="724011" y="802079"/>
                  </a:cubicBezTo>
                  <a:close/>
                  <a:moveTo>
                    <a:pt x="1011889" y="636618"/>
                  </a:moveTo>
                  <a:cubicBezTo>
                    <a:pt x="1015628" y="634130"/>
                    <a:pt x="1021859" y="636618"/>
                    <a:pt x="1024352" y="640350"/>
                  </a:cubicBezTo>
                  <a:lnTo>
                    <a:pt x="1022221" y="650985"/>
                  </a:lnTo>
                  <a:lnTo>
                    <a:pt x="1021859" y="652791"/>
                  </a:lnTo>
                  <a:lnTo>
                    <a:pt x="924653" y="708774"/>
                  </a:lnTo>
                  <a:cubicBezTo>
                    <a:pt x="923407" y="708774"/>
                    <a:pt x="922161" y="708774"/>
                    <a:pt x="920915" y="708774"/>
                  </a:cubicBezTo>
                  <a:cubicBezTo>
                    <a:pt x="917176" y="708774"/>
                    <a:pt x="914684" y="707530"/>
                    <a:pt x="912191" y="703797"/>
                  </a:cubicBezTo>
                  <a:cubicBezTo>
                    <a:pt x="909699" y="701309"/>
                    <a:pt x="912191" y="695089"/>
                    <a:pt x="915930" y="692601"/>
                  </a:cubicBezTo>
                  <a:close/>
                  <a:moveTo>
                    <a:pt x="1203808" y="525896"/>
                  </a:moveTo>
                  <a:cubicBezTo>
                    <a:pt x="1207547" y="524652"/>
                    <a:pt x="1213778" y="525896"/>
                    <a:pt x="1216271" y="529628"/>
                  </a:cubicBezTo>
                  <a:cubicBezTo>
                    <a:pt x="1218763" y="534604"/>
                    <a:pt x="1217517" y="539581"/>
                    <a:pt x="1212532" y="542069"/>
                  </a:cubicBezTo>
                  <a:lnTo>
                    <a:pt x="1117819" y="596808"/>
                  </a:lnTo>
                  <a:cubicBezTo>
                    <a:pt x="1115326" y="598052"/>
                    <a:pt x="1114080" y="599296"/>
                    <a:pt x="1112834" y="599296"/>
                  </a:cubicBezTo>
                  <a:cubicBezTo>
                    <a:pt x="1109095" y="599296"/>
                    <a:pt x="1106603" y="596808"/>
                    <a:pt x="1104110" y="594320"/>
                  </a:cubicBezTo>
                  <a:cubicBezTo>
                    <a:pt x="1101618" y="589343"/>
                    <a:pt x="1104110" y="584367"/>
                    <a:pt x="1107849" y="581879"/>
                  </a:cubicBezTo>
                  <a:close/>
                  <a:moveTo>
                    <a:pt x="1402893" y="414863"/>
                  </a:moveTo>
                  <a:cubicBezTo>
                    <a:pt x="1405074" y="415485"/>
                    <a:pt x="1406944" y="417040"/>
                    <a:pt x="1408190" y="418906"/>
                  </a:cubicBezTo>
                  <a:lnTo>
                    <a:pt x="1404681" y="430581"/>
                  </a:lnTo>
                  <a:lnTo>
                    <a:pt x="1404451" y="431347"/>
                  </a:lnTo>
                  <a:lnTo>
                    <a:pt x="1308492" y="487330"/>
                  </a:lnTo>
                  <a:cubicBezTo>
                    <a:pt x="1307245" y="487330"/>
                    <a:pt x="1305999" y="488574"/>
                    <a:pt x="1303507" y="488574"/>
                  </a:cubicBezTo>
                  <a:cubicBezTo>
                    <a:pt x="1301014" y="488574"/>
                    <a:pt x="1298522" y="486086"/>
                    <a:pt x="1296029" y="483598"/>
                  </a:cubicBezTo>
                  <a:cubicBezTo>
                    <a:pt x="1294783" y="479865"/>
                    <a:pt x="1296029" y="473645"/>
                    <a:pt x="1299768" y="471157"/>
                  </a:cubicBezTo>
                  <a:lnTo>
                    <a:pt x="1395728" y="416418"/>
                  </a:lnTo>
                  <a:cubicBezTo>
                    <a:pt x="1398220" y="414552"/>
                    <a:pt x="1400712" y="414241"/>
                    <a:pt x="1402893" y="414863"/>
                  </a:cubicBezTo>
                  <a:close/>
                  <a:moveTo>
                    <a:pt x="2799479" y="391977"/>
                  </a:moveTo>
                  <a:lnTo>
                    <a:pt x="2847937" y="420597"/>
                  </a:lnTo>
                  <a:cubicBezTo>
                    <a:pt x="2851762" y="423199"/>
                    <a:pt x="2854313" y="429704"/>
                    <a:pt x="2851762" y="433607"/>
                  </a:cubicBezTo>
                  <a:cubicBezTo>
                    <a:pt x="2850487" y="436209"/>
                    <a:pt x="2846662" y="437510"/>
                    <a:pt x="2844111" y="437510"/>
                  </a:cubicBezTo>
                  <a:cubicBezTo>
                    <a:pt x="2842836" y="437510"/>
                    <a:pt x="2840285" y="437510"/>
                    <a:pt x="2839010" y="437510"/>
                  </a:cubicBezTo>
                  <a:lnTo>
                    <a:pt x="2790552" y="408889"/>
                  </a:lnTo>
                  <a:cubicBezTo>
                    <a:pt x="2785451" y="406287"/>
                    <a:pt x="2784176" y="399782"/>
                    <a:pt x="2786726" y="395879"/>
                  </a:cubicBezTo>
                  <a:cubicBezTo>
                    <a:pt x="2789277" y="390676"/>
                    <a:pt x="2795653" y="389375"/>
                    <a:pt x="2799479" y="391977"/>
                  </a:cubicBezTo>
                  <a:close/>
                  <a:moveTo>
                    <a:pt x="1587647" y="304452"/>
                  </a:moveTo>
                  <a:cubicBezTo>
                    <a:pt x="1592632" y="303208"/>
                    <a:pt x="1597617" y="304452"/>
                    <a:pt x="1600109" y="309428"/>
                  </a:cubicBezTo>
                  <a:cubicBezTo>
                    <a:pt x="1602602" y="313160"/>
                    <a:pt x="1601355" y="318137"/>
                    <a:pt x="1596370" y="320625"/>
                  </a:cubicBezTo>
                  <a:lnTo>
                    <a:pt x="1500411" y="376608"/>
                  </a:lnTo>
                  <a:cubicBezTo>
                    <a:pt x="1499164" y="377852"/>
                    <a:pt x="1497918" y="377852"/>
                    <a:pt x="1496672" y="377852"/>
                  </a:cubicBezTo>
                  <a:cubicBezTo>
                    <a:pt x="1492933" y="377852"/>
                    <a:pt x="1490441" y="375364"/>
                    <a:pt x="1487948" y="372876"/>
                  </a:cubicBezTo>
                  <a:cubicBezTo>
                    <a:pt x="1485456" y="367899"/>
                    <a:pt x="1486702" y="362923"/>
                    <a:pt x="1491687" y="360435"/>
                  </a:cubicBezTo>
                  <a:close/>
                  <a:moveTo>
                    <a:pt x="2621548" y="286999"/>
                  </a:moveTo>
                  <a:lnTo>
                    <a:pt x="2710821" y="337822"/>
                  </a:lnTo>
                  <a:cubicBezTo>
                    <a:pt x="2714540" y="340301"/>
                    <a:pt x="2717020" y="346499"/>
                    <a:pt x="2713300" y="350218"/>
                  </a:cubicBezTo>
                  <a:cubicBezTo>
                    <a:pt x="2712060" y="353937"/>
                    <a:pt x="2708341" y="355176"/>
                    <a:pt x="2705861" y="355176"/>
                  </a:cubicBezTo>
                  <a:cubicBezTo>
                    <a:pt x="2704621" y="355176"/>
                    <a:pt x="2702141" y="355176"/>
                    <a:pt x="2700901" y="353937"/>
                  </a:cubicBezTo>
                  <a:lnTo>
                    <a:pt x="2611629" y="301874"/>
                  </a:lnTo>
                  <a:cubicBezTo>
                    <a:pt x="2607909" y="299395"/>
                    <a:pt x="2605429" y="294437"/>
                    <a:pt x="2607909" y="289478"/>
                  </a:cubicBezTo>
                  <a:cubicBezTo>
                    <a:pt x="2610389" y="284520"/>
                    <a:pt x="2616588" y="283280"/>
                    <a:pt x="2621548" y="286999"/>
                  </a:cubicBezTo>
                  <a:close/>
                  <a:moveTo>
                    <a:pt x="1779566" y="194974"/>
                  </a:moveTo>
                  <a:cubicBezTo>
                    <a:pt x="1783305" y="192486"/>
                    <a:pt x="1789536" y="193730"/>
                    <a:pt x="1792028" y="197462"/>
                  </a:cubicBezTo>
                  <a:cubicBezTo>
                    <a:pt x="1794521" y="202438"/>
                    <a:pt x="1793274" y="207415"/>
                    <a:pt x="1788290" y="211147"/>
                  </a:cubicBezTo>
                  <a:lnTo>
                    <a:pt x="1693576" y="265886"/>
                  </a:lnTo>
                  <a:cubicBezTo>
                    <a:pt x="1691084" y="265886"/>
                    <a:pt x="1689838" y="267130"/>
                    <a:pt x="1688591" y="267130"/>
                  </a:cubicBezTo>
                  <a:cubicBezTo>
                    <a:pt x="1684852" y="267130"/>
                    <a:pt x="1682360" y="265886"/>
                    <a:pt x="1679868" y="262154"/>
                  </a:cubicBezTo>
                  <a:cubicBezTo>
                    <a:pt x="1677375" y="258421"/>
                    <a:pt x="1679868" y="252201"/>
                    <a:pt x="1683606" y="250957"/>
                  </a:cubicBezTo>
                  <a:close/>
                  <a:moveTo>
                    <a:pt x="2441762" y="182874"/>
                  </a:moveTo>
                  <a:lnTo>
                    <a:pt x="2531035" y="234937"/>
                  </a:lnTo>
                  <a:cubicBezTo>
                    <a:pt x="2534755" y="237416"/>
                    <a:pt x="2537235" y="242374"/>
                    <a:pt x="2534755" y="247332"/>
                  </a:cubicBezTo>
                  <a:cubicBezTo>
                    <a:pt x="2532275" y="249812"/>
                    <a:pt x="2529795" y="251051"/>
                    <a:pt x="2526075" y="251051"/>
                  </a:cubicBezTo>
                  <a:cubicBezTo>
                    <a:pt x="2524836" y="251051"/>
                    <a:pt x="2523596" y="251051"/>
                    <a:pt x="2522356" y="249812"/>
                  </a:cubicBezTo>
                  <a:lnTo>
                    <a:pt x="2431843" y="198989"/>
                  </a:lnTo>
                  <a:cubicBezTo>
                    <a:pt x="2428123" y="195270"/>
                    <a:pt x="2425644" y="190311"/>
                    <a:pt x="2428123" y="185353"/>
                  </a:cubicBezTo>
                  <a:cubicBezTo>
                    <a:pt x="2431843" y="181634"/>
                    <a:pt x="2436803" y="180395"/>
                    <a:pt x="2441762" y="182874"/>
                  </a:cubicBezTo>
                  <a:close/>
                  <a:moveTo>
                    <a:pt x="1971485" y="84252"/>
                  </a:moveTo>
                  <a:cubicBezTo>
                    <a:pt x="1975224" y="81764"/>
                    <a:pt x="1981455" y="83008"/>
                    <a:pt x="1983947" y="87984"/>
                  </a:cubicBezTo>
                  <a:cubicBezTo>
                    <a:pt x="1986440" y="91716"/>
                    <a:pt x="1985194" y="96693"/>
                    <a:pt x="1980209" y="100425"/>
                  </a:cubicBezTo>
                  <a:lnTo>
                    <a:pt x="1885495" y="155164"/>
                  </a:lnTo>
                  <a:cubicBezTo>
                    <a:pt x="1883003" y="156408"/>
                    <a:pt x="1881757" y="156408"/>
                    <a:pt x="1880510" y="156408"/>
                  </a:cubicBezTo>
                  <a:cubicBezTo>
                    <a:pt x="1876772" y="156408"/>
                    <a:pt x="1873033" y="153920"/>
                    <a:pt x="1871787" y="151432"/>
                  </a:cubicBezTo>
                  <a:cubicBezTo>
                    <a:pt x="1869294" y="147699"/>
                    <a:pt x="1871787" y="141479"/>
                    <a:pt x="1875526" y="138991"/>
                  </a:cubicBezTo>
                  <a:close/>
                  <a:moveTo>
                    <a:pt x="2261977" y="78749"/>
                  </a:moveTo>
                  <a:lnTo>
                    <a:pt x="2351250" y="130811"/>
                  </a:lnTo>
                  <a:cubicBezTo>
                    <a:pt x="2354969" y="133291"/>
                    <a:pt x="2357449" y="138249"/>
                    <a:pt x="2354969" y="143207"/>
                  </a:cubicBezTo>
                  <a:cubicBezTo>
                    <a:pt x="2353729" y="146926"/>
                    <a:pt x="2350010" y="148166"/>
                    <a:pt x="2346290" y="148166"/>
                  </a:cubicBezTo>
                  <a:cubicBezTo>
                    <a:pt x="2345050" y="148166"/>
                    <a:pt x="2343810" y="146926"/>
                    <a:pt x="2341330" y="146926"/>
                  </a:cubicBezTo>
                  <a:lnTo>
                    <a:pt x="2252058" y="94864"/>
                  </a:lnTo>
                  <a:cubicBezTo>
                    <a:pt x="2247098" y="92384"/>
                    <a:pt x="2245858" y="86186"/>
                    <a:pt x="2249578" y="82468"/>
                  </a:cubicBezTo>
                  <a:cubicBezTo>
                    <a:pt x="2252058" y="78749"/>
                    <a:pt x="2257017" y="76270"/>
                    <a:pt x="2261977" y="78749"/>
                  </a:cubicBezTo>
                  <a:close/>
                  <a:moveTo>
                    <a:pt x="2111862" y="1901"/>
                  </a:moveTo>
                  <a:cubicBezTo>
                    <a:pt x="2114316" y="-634"/>
                    <a:pt x="2117998" y="-634"/>
                    <a:pt x="2121679" y="1901"/>
                  </a:cubicBezTo>
                  <a:lnTo>
                    <a:pt x="2168312" y="29790"/>
                  </a:lnTo>
                  <a:cubicBezTo>
                    <a:pt x="2170766" y="31058"/>
                    <a:pt x="2173221" y="37397"/>
                    <a:pt x="2170766" y="41200"/>
                  </a:cubicBezTo>
                  <a:cubicBezTo>
                    <a:pt x="2169539" y="45003"/>
                    <a:pt x="2165858" y="46270"/>
                    <a:pt x="2163403" y="46270"/>
                  </a:cubicBezTo>
                  <a:cubicBezTo>
                    <a:pt x="2162176" y="46270"/>
                    <a:pt x="2159722" y="46270"/>
                    <a:pt x="2158495" y="45003"/>
                  </a:cubicBezTo>
                  <a:lnTo>
                    <a:pt x="2116770" y="19649"/>
                  </a:lnTo>
                  <a:lnTo>
                    <a:pt x="2073819" y="45003"/>
                  </a:lnTo>
                  <a:cubicBezTo>
                    <a:pt x="2070138" y="47538"/>
                    <a:pt x="2064002" y="46270"/>
                    <a:pt x="2061547" y="41200"/>
                  </a:cubicBezTo>
                  <a:cubicBezTo>
                    <a:pt x="2059093" y="37397"/>
                    <a:pt x="2061547" y="31058"/>
                    <a:pt x="2065229" y="29790"/>
                  </a:cubicBezTo>
                  <a:close/>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86" name="Google Shape;1186;p19"/>
            <p:cNvSpPr/>
            <p:nvPr/>
          </p:nvSpPr>
          <p:spPr>
            <a:xfrm>
              <a:off x="11348387" y="5325444"/>
              <a:ext cx="1576503" cy="889873"/>
            </a:xfrm>
            <a:custGeom>
              <a:avLst/>
              <a:gdLst/>
              <a:ahLst/>
              <a:cxnLst/>
              <a:rect l="l" t="t" r="r" b="b"/>
              <a:pathLst>
                <a:path w="1264" h="716" extrusionOk="0">
                  <a:moveTo>
                    <a:pt x="967" y="105"/>
                  </a:moveTo>
                  <a:lnTo>
                    <a:pt x="967" y="105"/>
                  </a:lnTo>
                  <a:cubicBezTo>
                    <a:pt x="1213" y="209"/>
                    <a:pt x="1263" y="408"/>
                    <a:pt x="1077" y="547"/>
                  </a:cubicBezTo>
                  <a:lnTo>
                    <a:pt x="1077" y="547"/>
                  </a:lnTo>
                  <a:cubicBezTo>
                    <a:pt x="892" y="687"/>
                    <a:pt x="543" y="715"/>
                    <a:pt x="296" y="609"/>
                  </a:cubicBezTo>
                  <a:lnTo>
                    <a:pt x="296" y="609"/>
                  </a:lnTo>
                  <a:cubicBezTo>
                    <a:pt x="50" y="505"/>
                    <a:pt x="0" y="307"/>
                    <a:pt x="186" y="167"/>
                  </a:cubicBezTo>
                  <a:lnTo>
                    <a:pt x="186" y="167"/>
                  </a:lnTo>
                  <a:cubicBezTo>
                    <a:pt x="371" y="28"/>
                    <a:pt x="720" y="0"/>
                    <a:pt x="967" y="105"/>
                  </a:cubicBezTo>
                </a:path>
              </a:pathLst>
            </a:custGeom>
            <a:solidFill>
              <a:srgbClr val="DFDFE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87" name="Google Shape;1187;p19"/>
            <p:cNvSpPr/>
            <p:nvPr/>
          </p:nvSpPr>
          <p:spPr>
            <a:xfrm>
              <a:off x="11392333" y="5336431"/>
              <a:ext cx="1483123" cy="840434"/>
            </a:xfrm>
            <a:custGeom>
              <a:avLst/>
              <a:gdLst/>
              <a:ahLst/>
              <a:cxnLst/>
              <a:rect l="l" t="t" r="r" b="b"/>
              <a:pathLst>
                <a:path w="1189" h="674" extrusionOk="0">
                  <a:moveTo>
                    <a:pt x="909" y="99"/>
                  </a:moveTo>
                  <a:lnTo>
                    <a:pt x="909" y="99"/>
                  </a:lnTo>
                  <a:cubicBezTo>
                    <a:pt x="1141" y="197"/>
                    <a:pt x="1188" y="384"/>
                    <a:pt x="1013" y="515"/>
                  </a:cubicBezTo>
                  <a:lnTo>
                    <a:pt x="1013" y="515"/>
                  </a:lnTo>
                  <a:cubicBezTo>
                    <a:pt x="839" y="646"/>
                    <a:pt x="510" y="673"/>
                    <a:pt x="278" y="574"/>
                  </a:cubicBezTo>
                  <a:lnTo>
                    <a:pt x="278" y="574"/>
                  </a:lnTo>
                  <a:cubicBezTo>
                    <a:pt x="46" y="476"/>
                    <a:pt x="0" y="289"/>
                    <a:pt x="174" y="157"/>
                  </a:cubicBezTo>
                  <a:lnTo>
                    <a:pt x="174" y="157"/>
                  </a:lnTo>
                  <a:cubicBezTo>
                    <a:pt x="349" y="27"/>
                    <a:pt x="677" y="0"/>
                    <a:pt x="909" y="99"/>
                  </a:cubicBez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88" name="Google Shape;1188;p19"/>
            <p:cNvSpPr/>
            <p:nvPr/>
          </p:nvSpPr>
          <p:spPr>
            <a:xfrm>
              <a:off x="12056988" y="5517698"/>
              <a:ext cx="730577" cy="576772"/>
            </a:xfrm>
            <a:custGeom>
              <a:avLst/>
              <a:gdLst/>
              <a:ahLst/>
              <a:cxnLst/>
              <a:rect l="l" t="t" r="r" b="b"/>
              <a:pathLst>
                <a:path w="588" h="464" extrusionOk="0">
                  <a:moveTo>
                    <a:pt x="0" y="339"/>
                  </a:moveTo>
                  <a:lnTo>
                    <a:pt x="0" y="463"/>
                  </a:lnTo>
                  <a:lnTo>
                    <a:pt x="587" y="123"/>
                  </a:lnTo>
                  <a:lnTo>
                    <a:pt x="587" y="0"/>
                  </a:lnTo>
                  <a:lnTo>
                    <a:pt x="0" y="339"/>
                  </a:lnTo>
                </a:path>
              </a:pathLst>
            </a:custGeom>
            <a:solidFill>
              <a:srgbClr val="BF32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89" name="Google Shape;1189;p19"/>
            <p:cNvSpPr/>
            <p:nvPr/>
          </p:nvSpPr>
          <p:spPr>
            <a:xfrm>
              <a:off x="11458250" y="5171638"/>
              <a:ext cx="1329317" cy="769026"/>
            </a:xfrm>
            <a:custGeom>
              <a:avLst/>
              <a:gdLst/>
              <a:ahLst/>
              <a:cxnLst/>
              <a:rect l="l" t="t" r="r" b="b"/>
              <a:pathLst>
                <a:path w="1069" h="618" extrusionOk="0">
                  <a:moveTo>
                    <a:pt x="0" y="340"/>
                  </a:moveTo>
                  <a:lnTo>
                    <a:pt x="588" y="0"/>
                  </a:lnTo>
                  <a:lnTo>
                    <a:pt x="1068" y="278"/>
                  </a:lnTo>
                  <a:lnTo>
                    <a:pt x="481" y="617"/>
                  </a:lnTo>
                  <a:lnTo>
                    <a:pt x="0" y="340"/>
                  </a:lnTo>
                </a:path>
              </a:pathLst>
            </a:custGeom>
            <a:solidFill>
              <a:srgbClr val="EF5E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90" name="Google Shape;1190;p19"/>
            <p:cNvSpPr/>
            <p:nvPr/>
          </p:nvSpPr>
          <p:spPr>
            <a:xfrm>
              <a:off x="11458248" y="5682491"/>
              <a:ext cx="131833" cy="76902"/>
            </a:xfrm>
            <a:custGeom>
              <a:avLst/>
              <a:gdLst/>
              <a:ahLst/>
              <a:cxnLst/>
              <a:rect l="l" t="t" r="r" b="b"/>
              <a:pathLst>
                <a:path w="108" h="63" extrusionOk="0">
                  <a:moveTo>
                    <a:pt x="0" y="31"/>
                  </a:moveTo>
                  <a:lnTo>
                    <a:pt x="53" y="62"/>
                  </a:lnTo>
                  <a:lnTo>
                    <a:pt x="107" y="31"/>
                  </a:lnTo>
                  <a:lnTo>
                    <a:pt x="53" y="0"/>
                  </a:lnTo>
                  <a:lnTo>
                    <a:pt x="0" y="31"/>
                  </a:lnTo>
                </a:path>
              </a:pathLst>
            </a:custGeom>
            <a:solidFill>
              <a:srgbClr val="BF32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91" name="Google Shape;1191;p19"/>
            <p:cNvSpPr/>
            <p:nvPr/>
          </p:nvSpPr>
          <p:spPr>
            <a:xfrm>
              <a:off x="11914169" y="5885733"/>
              <a:ext cx="21972" cy="109861"/>
            </a:xfrm>
            <a:custGeom>
              <a:avLst/>
              <a:gdLst/>
              <a:ahLst/>
              <a:cxnLst/>
              <a:rect l="l" t="t" r="r" b="b"/>
              <a:pathLst>
                <a:path w="17" h="90" extrusionOk="0">
                  <a:moveTo>
                    <a:pt x="0" y="0"/>
                  </a:moveTo>
                  <a:lnTo>
                    <a:pt x="0" y="79"/>
                  </a:lnTo>
                  <a:lnTo>
                    <a:pt x="16" y="89"/>
                  </a:lnTo>
                  <a:lnTo>
                    <a:pt x="16" y="9"/>
                  </a:lnTo>
                  <a:lnTo>
                    <a:pt x="0" y="0"/>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92" name="Google Shape;1192;p19"/>
            <p:cNvSpPr/>
            <p:nvPr/>
          </p:nvSpPr>
          <p:spPr>
            <a:xfrm>
              <a:off x="11936144" y="5896722"/>
              <a:ext cx="76902" cy="142819"/>
            </a:xfrm>
            <a:custGeom>
              <a:avLst/>
              <a:gdLst/>
              <a:ahLst/>
              <a:cxnLst/>
              <a:rect l="l" t="t" r="r" b="b"/>
              <a:pathLst>
                <a:path w="62" h="116" extrusionOk="0">
                  <a:moveTo>
                    <a:pt x="61" y="35"/>
                  </a:moveTo>
                  <a:lnTo>
                    <a:pt x="0" y="0"/>
                  </a:lnTo>
                  <a:lnTo>
                    <a:pt x="0" y="80"/>
                  </a:lnTo>
                  <a:lnTo>
                    <a:pt x="61" y="115"/>
                  </a:lnTo>
                  <a:lnTo>
                    <a:pt x="61" y="35"/>
                  </a:lnTo>
                </a:path>
              </a:pathLst>
            </a:custGeom>
            <a:solidFill>
              <a:srgbClr val="B8B7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93" name="Google Shape;1193;p19"/>
            <p:cNvSpPr/>
            <p:nvPr/>
          </p:nvSpPr>
          <p:spPr>
            <a:xfrm>
              <a:off x="11496697" y="5644042"/>
              <a:ext cx="417471" cy="340569"/>
            </a:xfrm>
            <a:custGeom>
              <a:avLst/>
              <a:gdLst/>
              <a:ahLst/>
              <a:cxnLst/>
              <a:rect l="l" t="t" r="r" b="b"/>
              <a:pathLst>
                <a:path w="337" h="274" extrusionOk="0">
                  <a:moveTo>
                    <a:pt x="0" y="0"/>
                  </a:moveTo>
                  <a:lnTo>
                    <a:pt x="0" y="45"/>
                  </a:lnTo>
                  <a:lnTo>
                    <a:pt x="0" y="79"/>
                  </a:lnTo>
                  <a:lnTo>
                    <a:pt x="336" y="273"/>
                  </a:lnTo>
                  <a:lnTo>
                    <a:pt x="336" y="238"/>
                  </a:lnTo>
                  <a:lnTo>
                    <a:pt x="336" y="194"/>
                  </a:lnTo>
                  <a:lnTo>
                    <a:pt x="0" y="0"/>
                  </a:ln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94" name="Google Shape;1194;p19"/>
            <p:cNvSpPr/>
            <p:nvPr/>
          </p:nvSpPr>
          <p:spPr>
            <a:xfrm>
              <a:off x="11458250" y="5594602"/>
              <a:ext cx="598740" cy="499868"/>
            </a:xfrm>
            <a:custGeom>
              <a:avLst/>
              <a:gdLst/>
              <a:ahLst/>
              <a:cxnLst/>
              <a:rect l="l" t="t" r="r" b="b"/>
              <a:pathLst>
                <a:path w="482" h="402" extrusionOk="0">
                  <a:moveTo>
                    <a:pt x="0" y="0"/>
                  </a:moveTo>
                  <a:lnTo>
                    <a:pt x="0" y="22"/>
                  </a:lnTo>
                  <a:lnTo>
                    <a:pt x="443" y="278"/>
                  </a:lnTo>
                  <a:lnTo>
                    <a:pt x="443" y="358"/>
                  </a:lnTo>
                  <a:lnTo>
                    <a:pt x="0" y="102"/>
                  </a:lnTo>
                  <a:lnTo>
                    <a:pt x="0" y="123"/>
                  </a:lnTo>
                  <a:lnTo>
                    <a:pt x="481" y="401"/>
                  </a:lnTo>
                  <a:lnTo>
                    <a:pt x="481" y="277"/>
                  </a:lnTo>
                  <a:lnTo>
                    <a:pt x="0" y="0"/>
                  </a:lnTo>
                </a:path>
              </a:pathLst>
            </a:custGeom>
            <a:solidFill>
              <a:srgbClr val="DB45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95" name="Google Shape;1195;p19"/>
            <p:cNvSpPr/>
            <p:nvPr/>
          </p:nvSpPr>
          <p:spPr>
            <a:xfrm>
              <a:off x="12084456" y="5308963"/>
              <a:ext cx="664657" cy="560291"/>
            </a:xfrm>
            <a:custGeom>
              <a:avLst/>
              <a:gdLst/>
              <a:ahLst/>
              <a:cxnLst/>
              <a:rect l="l" t="t" r="r" b="b"/>
              <a:pathLst>
                <a:path w="534" h="451" extrusionOk="0">
                  <a:moveTo>
                    <a:pt x="0" y="309"/>
                  </a:moveTo>
                  <a:lnTo>
                    <a:pt x="0" y="450"/>
                  </a:lnTo>
                  <a:lnTo>
                    <a:pt x="533" y="142"/>
                  </a:lnTo>
                  <a:lnTo>
                    <a:pt x="533" y="0"/>
                  </a:lnTo>
                  <a:lnTo>
                    <a:pt x="0" y="309"/>
                  </a:lnTo>
                </a:path>
              </a:pathLst>
            </a:custGeom>
            <a:solidFill>
              <a:srgbClr val="D6A1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96" name="Google Shape;1196;p19"/>
            <p:cNvSpPr/>
            <p:nvPr/>
          </p:nvSpPr>
          <p:spPr>
            <a:xfrm>
              <a:off x="11617547" y="5039805"/>
              <a:ext cx="1131567" cy="653671"/>
            </a:xfrm>
            <a:custGeom>
              <a:avLst/>
              <a:gdLst/>
              <a:ahLst/>
              <a:cxnLst/>
              <a:rect l="l" t="t" r="r" b="b"/>
              <a:pathLst>
                <a:path w="909" h="526" extrusionOk="0">
                  <a:moveTo>
                    <a:pt x="0" y="309"/>
                  </a:moveTo>
                  <a:lnTo>
                    <a:pt x="534" y="0"/>
                  </a:lnTo>
                  <a:lnTo>
                    <a:pt x="908" y="216"/>
                  </a:lnTo>
                  <a:lnTo>
                    <a:pt x="375" y="525"/>
                  </a:lnTo>
                  <a:lnTo>
                    <a:pt x="0" y="309"/>
                  </a:lnTo>
                </a:path>
              </a:pathLst>
            </a:custGeom>
            <a:solidFill>
              <a:srgbClr val="FFD2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97" name="Google Shape;1197;p19"/>
            <p:cNvSpPr/>
            <p:nvPr/>
          </p:nvSpPr>
          <p:spPr>
            <a:xfrm>
              <a:off x="11617545" y="5528687"/>
              <a:ext cx="137327" cy="76902"/>
            </a:xfrm>
            <a:custGeom>
              <a:avLst/>
              <a:gdLst/>
              <a:ahLst/>
              <a:cxnLst/>
              <a:rect l="l" t="t" r="r" b="b"/>
              <a:pathLst>
                <a:path w="109" h="63" extrusionOk="0">
                  <a:moveTo>
                    <a:pt x="0" y="31"/>
                  </a:moveTo>
                  <a:lnTo>
                    <a:pt x="54" y="62"/>
                  </a:lnTo>
                  <a:lnTo>
                    <a:pt x="108" y="31"/>
                  </a:lnTo>
                  <a:lnTo>
                    <a:pt x="54" y="0"/>
                  </a:lnTo>
                  <a:lnTo>
                    <a:pt x="0" y="31"/>
                  </a:lnTo>
                </a:path>
              </a:pathLst>
            </a:custGeom>
            <a:solidFill>
              <a:srgbClr val="D6A1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98" name="Google Shape;1198;p19"/>
            <p:cNvSpPr/>
            <p:nvPr/>
          </p:nvSpPr>
          <p:spPr>
            <a:xfrm>
              <a:off x="11617545" y="5424320"/>
              <a:ext cx="466911" cy="444936"/>
            </a:xfrm>
            <a:custGeom>
              <a:avLst/>
              <a:gdLst/>
              <a:ahLst/>
              <a:cxnLst/>
              <a:rect l="l" t="t" r="r" b="b"/>
              <a:pathLst>
                <a:path w="376" h="358" extrusionOk="0">
                  <a:moveTo>
                    <a:pt x="0" y="0"/>
                  </a:moveTo>
                  <a:lnTo>
                    <a:pt x="0" y="35"/>
                  </a:lnTo>
                  <a:lnTo>
                    <a:pt x="245" y="176"/>
                  </a:lnTo>
                  <a:lnTo>
                    <a:pt x="245" y="256"/>
                  </a:lnTo>
                  <a:lnTo>
                    <a:pt x="0" y="115"/>
                  </a:lnTo>
                  <a:lnTo>
                    <a:pt x="0" y="142"/>
                  </a:lnTo>
                  <a:lnTo>
                    <a:pt x="375" y="357"/>
                  </a:lnTo>
                  <a:lnTo>
                    <a:pt x="375" y="216"/>
                  </a:lnTo>
                  <a:lnTo>
                    <a:pt x="0" y="0"/>
                  </a:lnTo>
                </a:path>
              </a:pathLst>
            </a:custGeom>
            <a:solidFill>
              <a:srgbClr val="EFBD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199" name="Google Shape;1199;p19"/>
            <p:cNvSpPr/>
            <p:nvPr/>
          </p:nvSpPr>
          <p:spPr>
            <a:xfrm>
              <a:off x="11919665" y="5644042"/>
              <a:ext cx="21972" cy="115351"/>
            </a:xfrm>
            <a:custGeom>
              <a:avLst/>
              <a:gdLst/>
              <a:ahLst/>
              <a:cxnLst/>
              <a:rect l="l" t="t" r="r" b="b"/>
              <a:pathLst>
                <a:path w="17" h="91" extrusionOk="0">
                  <a:moveTo>
                    <a:pt x="0" y="0"/>
                  </a:moveTo>
                  <a:lnTo>
                    <a:pt x="0" y="80"/>
                  </a:lnTo>
                  <a:lnTo>
                    <a:pt x="16" y="90"/>
                  </a:lnTo>
                  <a:lnTo>
                    <a:pt x="16" y="10"/>
                  </a:lnTo>
                  <a:lnTo>
                    <a:pt x="0" y="0"/>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00" name="Google Shape;1200;p19"/>
            <p:cNvSpPr/>
            <p:nvPr/>
          </p:nvSpPr>
          <p:spPr>
            <a:xfrm>
              <a:off x="11941639" y="5660519"/>
              <a:ext cx="76902" cy="142819"/>
            </a:xfrm>
            <a:custGeom>
              <a:avLst/>
              <a:gdLst/>
              <a:ahLst/>
              <a:cxnLst/>
              <a:rect l="l" t="t" r="r" b="b"/>
              <a:pathLst>
                <a:path w="61" h="115" extrusionOk="0">
                  <a:moveTo>
                    <a:pt x="60" y="35"/>
                  </a:moveTo>
                  <a:lnTo>
                    <a:pt x="0" y="0"/>
                  </a:lnTo>
                  <a:lnTo>
                    <a:pt x="0" y="80"/>
                  </a:lnTo>
                  <a:lnTo>
                    <a:pt x="60" y="114"/>
                  </a:lnTo>
                  <a:lnTo>
                    <a:pt x="60" y="35"/>
                  </a:lnTo>
                </a:path>
              </a:pathLst>
            </a:custGeom>
            <a:solidFill>
              <a:srgbClr val="B8B7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01" name="Google Shape;1201;p19"/>
            <p:cNvSpPr/>
            <p:nvPr/>
          </p:nvSpPr>
          <p:spPr>
            <a:xfrm>
              <a:off x="11650505" y="5490235"/>
              <a:ext cx="274652" cy="258171"/>
            </a:xfrm>
            <a:custGeom>
              <a:avLst/>
              <a:gdLst/>
              <a:ahLst/>
              <a:cxnLst/>
              <a:rect l="l" t="t" r="r" b="b"/>
              <a:pathLst>
                <a:path w="221" h="207" extrusionOk="0">
                  <a:moveTo>
                    <a:pt x="220" y="126"/>
                  </a:moveTo>
                  <a:lnTo>
                    <a:pt x="0" y="0"/>
                  </a:lnTo>
                  <a:lnTo>
                    <a:pt x="0" y="80"/>
                  </a:lnTo>
                  <a:lnTo>
                    <a:pt x="220" y="206"/>
                  </a:lnTo>
                  <a:lnTo>
                    <a:pt x="220" y="126"/>
                  </a:ln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02" name="Google Shape;1202;p19"/>
            <p:cNvSpPr/>
            <p:nvPr/>
          </p:nvSpPr>
          <p:spPr>
            <a:xfrm>
              <a:off x="12133890" y="5243048"/>
              <a:ext cx="400994" cy="368035"/>
            </a:xfrm>
            <a:custGeom>
              <a:avLst/>
              <a:gdLst/>
              <a:ahLst/>
              <a:cxnLst/>
              <a:rect l="l" t="t" r="r" b="b"/>
              <a:pathLst>
                <a:path w="324" h="296" extrusionOk="0">
                  <a:moveTo>
                    <a:pt x="0" y="187"/>
                  </a:moveTo>
                  <a:lnTo>
                    <a:pt x="0" y="295"/>
                  </a:lnTo>
                  <a:lnTo>
                    <a:pt x="323" y="109"/>
                  </a:lnTo>
                  <a:lnTo>
                    <a:pt x="323" y="0"/>
                  </a:lnTo>
                  <a:lnTo>
                    <a:pt x="0" y="187"/>
                  </a:lnTo>
                </a:path>
              </a:pathLst>
            </a:custGeom>
            <a:solidFill>
              <a:srgbClr val="62AF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03" name="Google Shape;1203;p19"/>
            <p:cNvSpPr/>
            <p:nvPr/>
          </p:nvSpPr>
          <p:spPr>
            <a:xfrm>
              <a:off x="11804310" y="5056283"/>
              <a:ext cx="736069" cy="422966"/>
            </a:xfrm>
            <a:custGeom>
              <a:avLst/>
              <a:gdLst/>
              <a:ahLst/>
              <a:cxnLst/>
              <a:rect l="l" t="t" r="r" b="b"/>
              <a:pathLst>
                <a:path w="589" h="341" extrusionOk="0">
                  <a:moveTo>
                    <a:pt x="0" y="187"/>
                  </a:moveTo>
                  <a:lnTo>
                    <a:pt x="323" y="0"/>
                  </a:lnTo>
                  <a:lnTo>
                    <a:pt x="588" y="153"/>
                  </a:lnTo>
                  <a:lnTo>
                    <a:pt x="265" y="340"/>
                  </a:lnTo>
                  <a:lnTo>
                    <a:pt x="0" y="187"/>
                  </a:lnTo>
                </a:path>
              </a:pathLst>
            </a:custGeom>
            <a:solidFill>
              <a:srgbClr val="94D9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04" name="Google Shape;1204;p19"/>
            <p:cNvSpPr/>
            <p:nvPr/>
          </p:nvSpPr>
          <p:spPr>
            <a:xfrm>
              <a:off x="11804310" y="5374878"/>
              <a:ext cx="76902" cy="43944"/>
            </a:xfrm>
            <a:custGeom>
              <a:avLst/>
              <a:gdLst/>
              <a:ahLst/>
              <a:cxnLst/>
              <a:rect l="l" t="t" r="r" b="b"/>
              <a:pathLst>
                <a:path w="60" h="36" extrusionOk="0">
                  <a:moveTo>
                    <a:pt x="0" y="17"/>
                  </a:moveTo>
                  <a:lnTo>
                    <a:pt x="29" y="35"/>
                  </a:lnTo>
                  <a:lnTo>
                    <a:pt x="59" y="17"/>
                  </a:lnTo>
                  <a:lnTo>
                    <a:pt x="29" y="0"/>
                  </a:lnTo>
                  <a:lnTo>
                    <a:pt x="0" y="17"/>
                  </a:lnTo>
                </a:path>
              </a:pathLst>
            </a:custGeom>
            <a:solidFill>
              <a:srgbClr val="62AF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05" name="Google Shape;1205;p19"/>
            <p:cNvSpPr/>
            <p:nvPr/>
          </p:nvSpPr>
          <p:spPr>
            <a:xfrm>
              <a:off x="11804308" y="5286991"/>
              <a:ext cx="329582" cy="324092"/>
            </a:xfrm>
            <a:custGeom>
              <a:avLst/>
              <a:gdLst/>
              <a:ahLst/>
              <a:cxnLst/>
              <a:rect l="l" t="t" r="r" b="b"/>
              <a:pathLst>
                <a:path w="266" h="262" extrusionOk="0">
                  <a:moveTo>
                    <a:pt x="0" y="0"/>
                  </a:moveTo>
                  <a:lnTo>
                    <a:pt x="0" y="20"/>
                  </a:lnTo>
                  <a:lnTo>
                    <a:pt x="179" y="124"/>
                  </a:lnTo>
                  <a:lnTo>
                    <a:pt x="179" y="192"/>
                  </a:lnTo>
                  <a:lnTo>
                    <a:pt x="0" y="88"/>
                  </a:lnTo>
                  <a:lnTo>
                    <a:pt x="0" y="97"/>
                  </a:lnTo>
                  <a:lnTo>
                    <a:pt x="0" y="109"/>
                  </a:lnTo>
                  <a:lnTo>
                    <a:pt x="265" y="261"/>
                  </a:lnTo>
                  <a:lnTo>
                    <a:pt x="265" y="153"/>
                  </a:lnTo>
                  <a:lnTo>
                    <a:pt x="0" y="0"/>
                  </a:lnTo>
                </a:path>
              </a:pathLst>
            </a:custGeom>
            <a:solidFill>
              <a:srgbClr val="7E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06" name="Google Shape;1206;p19"/>
            <p:cNvSpPr/>
            <p:nvPr/>
          </p:nvSpPr>
          <p:spPr>
            <a:xfrm>
              <a:off x="11837268" y="5336429"/>
              <a:ext cx="186763" cy="192255"/>
            </a:xfrm>
            <a:custGeom>
              <a:avLst/>
              <a:gdLst/>
              <a:ahLst/>
              <a:cxnLst/>
              <a:rect l="l" t="t" r="r" b="b"/>
              <a:pathLst>
                <a:path w="151" h="155" extrusionOk="0">
                  <a:moveTo>
                    <a:pt x="150" y="86"/>
                  </a:moveTo>
                  <a:lnTo>
                    <a:pt x="0" y="0"/>
                  </a:lnTo>
                  <a:lnTo>
                    <a:pt x="0" y="68"/>
                  </a:lnTo>
                  <a:lnTo>
                    <a:pt x="150" y="154"/>
                  </a:lnTo>
                  <a:lnTo>
                    <a:pt x="150" y="86"/>
                  </a:ln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07" name="Google Shape;1207;p19"/>
            <p:cNvSpPr/>
            <p:nvPr/>
          </p:nvSpPr>
          <p:spPr>
            <a:xfrm>
              <a:off x="12040511" y="5446290"/>
              <a:ext cx="43944" cy="109861"/>
            </a:xfrm>
            <a:custGeom>
              <a:avLst/>
              <a:gdLst/>
              <a:ahLst/>
              <a:cxnLst/>
              <a:rect l="l" t="t" r="r" b="b"/>
              <a:pathLst>
                <a:path w="34" h="88" extrusionOk="0">
                  <a:moveTo>
                    <a:pt x="33" y="19"/>
                  </a:moveTo>
                  <a:lnTo>
                    <a:pt x="0" y="0"/>
                  </a:lnTo>
                  <a:lnTo>
                    <a:pt x="0" y="68"/>
                  </a:lnTo>
                  <a:lnTo>
                    <a:pt x="33" y="87"/>
                  </a:lnTo>
                  <a:lnTo>
                    <a:pt x="33" y="19"/>
                  </a:lnTo>
                </a:path>
              </a:pathLst>
            </a:custGeom>
            <a:solidFill>
              <a:srgbClr val="B8B7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08" name="Google Shape;1208;p19"/>
            <p:cNvSpPr/>
            <p:nvPr/>
          </p:nvSpPr>
          <p:spPr>
            <a:xfrm>
              <a:off x="12024031" y="5440796"/>
              <a:ext cx="10987" cy="93383"/>
            </a:xfrm>
            <a:custGeom>
              <a:avLst/>
              <a:gdLst/>
              <a:ahLst/>
              <a:cxnLst/>
              <a:rect l="l" t="t" r="r" b="b"/>
              <a:pathLst>
                <a:path w="10" h="74" extrusionOk="0">
                  <a:moveTo>
                    <a:pt x="0" y="0"/>
                  </a:moveTo>
                  <a:lnTo>
                    <a:pt x="0" y="68"/>
                  </a:lnTo>
                  <a:lnTo>
                    <a:pt x="9" y="73"/>
                  </a:lnTo>
                  <a:lnTo>
                    <a:pt x="9" y="5"/>
                  </a:lnTo>
                  <a:lnTo>
                    <a:pt x="0" y="0"/>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09" name="Google Shape;1209;p19"/>
            <p:cNvSpPr/>
            <p:nvPr/>
          </p:nvSpPr>
          <p:spPr>
            <a:xfrm>
              <a:off x="13463207" y="4342185"/>
              <a:ext cx="483389" cy="247190"/>
            </a:xfrm>
            <a:custGeom>
              <a:avLst/>
              <a:gdLst/>
              <a:ahLst/>
              <a:cxnLst/>
              <a:rect l="l" t="t" r="r" b="b"/>
              <a:pathLst>
                <a:path w="387" h="197" extrusionOk="0">
                  <a:moveTo>
                    <a:pt x="370" y="111"/>
                  </a:moveTo>
                  <a:lnTo>
                    <a:pt x="266" y="75"/>
                  </a:lnTo>
                  <a:lnTo>
                    <a:pt x="239" y="113"/>
                  </a:lnTo>
                  <a:lnTo>
                    <a:pt x="205" y="101"/>
                  </a:lnTo>
                  <a:lnTo>
                    <a:pt x="236" y="64"/>
                  </a:lnTo>
                  <a:lnTo>
                    <a:pt x="77" y="10"/>
                  </a:lnTo>
                  <a:lnTo>
                    <a:pt x="77" y="10"/>
                  </a:lnTo>
                  <a:cubicBezTo>
                    <a:pt x="49" y="0"/>
                    <a:pt x="18" y="27"/>
                    <a:pt x="2" y="62"/>
                  </a:cubicBezTo>
                  <a:lnTo>
                    <a:pt x="2" y="62"/>
                  </a:lnTo>
                  <a:cubicBezTo>
                    <a:pt x="0" y="68"/>
                    <a:pt x="25" y="170"/>
                    <a:pt x="105" y="170"/>
                  </a:cubicBezTo>
                  <a:lnTo>
                    <a:pt x="293" y="187"/>
                  </a:lnTo>
                  <a:lnTo>
                    <a:pt x="386" y="196"/>
                  </a:lnTo>
                  <a:lnTo>
                    <a:pt x="370" y="111"/>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10" name="Google Shape;1210;p19"/>
            <p:cNvSpPr/>
            <p:nvPr/>
          </p:nvSpPr>
          <p:spPr>
            <a:xfrm>
              <a:off x="13759835" y="4419090"/>
              <a:ext cx="38453" cy="16481"/>
            </a:xfrm>
            <a:custGeom>
              <a:avLst/>
              <a:gdLst/>
              <a:ahLst/>
              <a:cxnLst/>
              <a:rect l="l" t="t" r="r" b="b"/>
              <a:pathLst>
                <a:path w="31" h="12" extrusionOk="0">
                  <a:moveTo>
                    <a:pt x="30" y="11"/>
                  </a:moveTo>
                  <a:lnTo>
                    <a:pt x="0" y="0"/>
                  </a:lnTo>
                  <a:lnTo>
                    <a:pt x="30" y="11"/>
                  </a:ln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11" name="Google Shape;1211;p19"/>
            <p:cNvSpPr/>
            <p:nvPr/>
          </p:nvSpPr>
          <p:spPr>
            <a:xfrm>
              <a:off x="13721385" y="4419091"/>
              <a:ext cx="76902" cy="60425"/>
            </a:xfrm>
            <a:custGeom>
              <a:avLst/>
              <a:gdLst/>
              <a:ahLst/>
              <a:cxnLst/>
              <a:rect l="l" t="t" r="r" b="b"/>
              <a:pathLst>
                <a:path w="62" h="50" extrusionOk="0">
                  <a:moveTo>
                    <a:pt x="34" y="49"/>
                  </a:moveTo>
                  <a:lnTo>
                    <a:pt x="61" y="11"/>
                  </a:lnTo>
                  <a:lnTo>
                    <a:pt x="31" y="0"/>
                  </a:lnTo>
                  <a:lnTo>
                    <a:pt x="0" y="37"/>
                  </a:lnTo>
                  <a:lnTo>
                    <a:pt x="34" y="49"/>
                  </a:ln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12" name="Google Shape;1212;p19"/>
            <p:cNvSpPr/>
            <p:nvPr/>
          </p:nvSpPr>
          <p:spPr>
            <a:xfrm>
              <a:off x="13460795" y="4396965"/>
              <a:ext cx="446088" cy="235120"/>
            </a:xfrm>
            <a:custGeom>
              <a:avLst/>
              <a:gdLst/>
              <a:ahLst/>
              <a:cxnLst/>
              <a:rect l="l" t="t" r="r" b="b"/>
              <a:pathLst>
                <a:path w="446088" h="235120" extrusionOk="0">
                  <a:moveTo>
                    <a:pt x="304533" y="88042"/>
                  </a:moveTo>
                  <a:lnTo>
                    <a:pt x="427130" y="130065"/>
                  </a:lnTo>
                  <a:lnTo>
                    <a:pt x="446088" y="235120"/>
                  </a:lnTo>
                  <a:lnTo>
                    <a:pt x="329811" y="223997"/>
                  </a:lnTo>
                  <a:close/>
                  <a:moveTo>
                    <a:pt x="30348" y="1794"/>
                  </a:moveTo>
                  <a:cubicBezTo>
                    <a:pt x="38202" y="-808"/>
                    <a:pt x="47278" y="-654"/>
                    <a:pt x="57207" y="2739"/>
                  </a:cubicBezTo>
                  <a:lnTo>
                    <a:pt x="259507" y="70594"/>
                  </a:lnTo>
                  <a:lnTo>
                    <a:pt x="286811" y="218643"/>
                  </a:lnTo>
                  <a:lnTo>
                    <a:pt x="94440" y="201370"/>
                  </a:lnTo>
                  <a:cubicBezTo>
                    <a:pt x="55965" y="197669"/>
                    <a:pt x="13768" y="144619"/>
                    <a:pt x="2598" y="86633"/>
                  </a:cubicBezTo>
                  <a:cubicBezTo>
                    <a:pt x="-5779" y="42218"/>
                    <a:pt x="6787" y="9601"/>
                    <a:pt x="30348" y="1794"/>
                  </a:cubicBezTo>
                  <a:close/>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13" name="Google Shape;1213;p19"/>
            <p:cNvSpPr/>
            <p:nvPr/>
          </p:nvSpPr>
          <p:spPr>
            <a:xfrm>
              <a:off x="13721383" y="4468528"/>
              <a:ext cx="65917" cy="153804"/>
            </a:xfrm>
            <a:custGeom>
              <a:avLst/>
              <a:gdLst/>
              <a:ahLst/>
              <a:cxnLst/>
              <a:rect l="l" t="t" r="r" b="b"/>
              <a:pathLst>
                <a:path w="55" h="123" extrusionOk="0">
                  <a:moveTo>
                    <a:pt x="34" y="12"/>
                  </a:moveTo>
                  <a:lnTo>
                    <a:pt x="0" y="0"/>
                  </a:lnTo>
                  <a:lnTo>
                    <a:pt x="22" y="120"/>
                  </a:lnTo>
                  <a:lnTo>
                    <a:pt x="54" y="122"/>
                  </a:lnTo>
                  <a:lnTo>
                    <a:pt x="34" y="12"/>
                  </a:lnTo>
                </a:path>
              </a:pathLst>
            </a:custGeom>
            <a:solidFill>
              <a:srgbClr val="B8B7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14" name="Google Shape;1214;p19"/>
            <p:cNvSpPr/>
            <p:nvPr/>
          </p:nvSpPr>
          <p:spPr>
            <a:xfrm>
              <a:off x="13649974" y="5089241"/>
              <a:ext cx="1576506" cy="889873"/>
            </a:xfrm>
            <a:custGeom>
              <a:avLst/>
              <a:gdLst/>
              <a:ahLst/>
              <a:cxnLst/>
              <a:rect l="l" t="t" r="r" b="b"/>
              <a:pathLst>
                <a:path w="1266" h="716" extrusionOk="0">
                  <a:moveTo>
                    <a:pt x="968" y="105"/>
                  </a:moveTo>
                  <a:lnTo>
                    <a:pt x="968" y="105"/>
                  </a:lnTo>
                  <a:cubicBezTo>
                    <a:pt x="1215" y="210"/>
                    <a:pt x="1265" y="408"/>
                    <a:pt x="1079" y="548"/>
                  </a:cubicBezTo>
                  <a:lnTo>
                    <a:pt x="1079" y="548"/>
                  </a:lnTo>
                  <a:cubicBezTo>
                    <a:pt x="894" y="687"/>
                    <a:pt x="543" y="715"/>
                    <a:pt x="297" y="610"/>
                  </a:cubicBezTo>
                  <a:lnTo>
                    <a:pt x="297" y="610"/>
                  </a:lnTo>
                  <a:cubicBezTo>
                    <a:pt x="50" y="505"/>
                    <a:pt x="0" y="307"/>
                    <a:pt x="186" y="168"/>
                  </a:cubicBezTo>
                  <a:lnTo>
                    <a:pt x="186" y="168"/>
                  </a:lnTo>
                  <a:cubicBezTo>
                    <a:pt x="371" y="28"/>
                    <a:pt x="722" y="0"/>
                    <a:pt x="968" y="105"/>
                  </a:cubicBezTo>
                </a:path>
              </a:pathLst>
            </a:custGeom>
            <a:solidFill>
              <a:srgbClr val="DFDFE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15" name="Google Shape;1215;p19"/>
            <p:cNvSpPr/>
            <p:nvPr/>
          </p:nvSpPr>
          <p:spPr>
            <a:xfrm>
              <a:off x="13699412" y="5111213"/>
              <a:ext cx="1483123" cy="840437"/>
            </a:xfrm>
            <a:custGeom>
              <a:avLst/>
              <a:gdLst/>
              <a:ahLst/>
              <a:cxnLst/>
              <a:rect l="l" t="t" r="r" b="b"/>
              <a:pathLst>
                <a:path w="1190" h="674" extrusionOk="0">
                  <a:moveTo>
                    <a:pt x="911" y="99"/>
                  </a:moveTo>
                  <a:lnTo>
                    <a:pt x="911" y="99"/>
                  </a:lnTo>
                  <a:cubicBezTo>
                    <a:pt x="1143" y="198"/>
                    <a:pt x="1189" y="384"/>
                    <a:pt x="1015" y="515"/>
                  </a:cubicBezTo>
                  <a:lnTo>
                    <a:pt x="1015" y="515"/>
                  </a:lnTo>
                  <a:cubicBezTo>
                    <a:pt x="840" y="647"/>
                    <a:pt x="511" y="673"/>
                    <a:pt x="279" y="574"/>
                  </a:cubicBezTo>
                  <a:lnTo>
                    <a:pt x="279" y="574"/>
                  </a:lnTo>
                  <a:cubicBezTo>
                    <a:pt x="47" y="475"/>
                    <a:pt x="0" y="289"/>
                    <a:pt x="175" y="158"/>
                  </a:cubicBezTo>
                  <a:lnTo>
                    <a:pt x="175" y="158"/>
                  </a:lnTo>
                  <a:cubicBezTo>
                    <a:pt x="349" y="27"/>
                    <a:pt x="678" y="0"/>
                    <a:pt x="911" y="99"/>
                  </a:cubicBez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16" name="Google Shape;1216;p19"/>
            <p:cNvSpPr/>
            <p:nvPr/>
          </p:nvSpPr>
          <p:spPr>
            <a:xfrm>
              <a:off x="14072940" y="5204597"/>
              <a:ext cx="142819" cy="324088"/>
            </a:xfrm>
            <a:custGeom>
              <a:avLst/>
              <a:gdLst/>
              <a:ahLst/>
              <a:cxnLst/>
              <a:rect l="l" t="t" r="r" b="b"/>
              <a:pathLst>
                <a:path w="113" h="261" extrusionOk="0">
                  <a:moveTo>
                    <a:pt x="112" y="65"/>
                  </a:moveTo>
                  <a:lnTo>
                    <a:pt x="112" y="260"/>
                  </a:lnTo>
                  <a:lnTo>
                    <a:pt x="0" y="195"/>
                  </a:lnTo>
                  <a:lnTo>
                    <a:pt x="0" y="0"/>
                  </a:lnTo>
                  <a:lnTo>
                    <a:pt x="112" y="65"/>
                  </a:lnTo>
                </a:path>
              </a:pathLst>
            </a:custGeom>
            <a:solidFill>
              <a:srgbClr val="62AF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17" name="Google Shape;1217;p19"/>
            <p:cNvSpPr/>
            <p:nvPr/>
          </p:nvSpPr>
          <p:spPr>
            <a:xfrm>
              <a:off x="14210265" y="5204597"/>
              <a:ext cx="142819" cy="324088"/>
            </a:xfrm>
            <a:custGeom>
              <a:avLst/>
              <a:gdLst/>
              <a:ahLst/>
              <a:cxnLst/>
              <a:rect l="l" t="t" r="r" b="b"/>
              <a:pathLst>
                <a:path w="114" h="261" extrusionOk="0">
                  <a:moveTo>
                    <a:pt x="0" y="260"/>
                  </a:moveTo>
                  <a:lnTo>
                    <a:pt x="113" y="195"/>
                  </a:lnTo>
                  <a:lnTo>
                    <a:pt x="113" y="0"/>
                  </a:lnTo>
                  <a:lnTo>
                    <a:pt x="0" y="65"/>
                  </a:lnTo>
                  <a:lnTo>
                    <a:pt x="0" y="260"/>
                  </a:lnTo>
                </a:path>
              </a:pathLst>
            </a:custGeom>
            <a:solidFill>
              <a:srgbClr val="7E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18" name="Google Shape;1218;p19"/>
            <p:cNvSpPr/>
            <p:nvPr/>
          </p:nvSpPr>
          <p:spPr>
            <a:xfrm>
              <a:off x="14072938" y="5122200"/>
              <a:ext cx="280145" cy="164791"/>
            </a:xfrm>
            <a:custGeom>
              <a:avLst/>
              <a:gdLst/>
              <a:ahLst/>
              <a:cxnLst/>
              <a:rect l="l" t="t" r="r" b="b"/>
              <a:pathLst>
                <a:path w="226" h="131" extrusionOk="0">
                  <a:moveTo>
                    <a:pt x="0" y="65"/>
                  </a:moveTo>
                  <a:lnTo>
                    <a:pt x="112" y="0"/>
                  </a:lnTo>
                  <a:lnTo>
                    <a:pt x="225" y="65"/>
                  </a:lnTo>
                  <a:lnTo>
                    <a:pt x="112" y="130"/>
                  </a:lnTo>
                  <a:lnTo>
                    <a:pt x="0" y="65"/>
                  </a:lnTo>
                </a:path>
              </a:pathLst>
            </a:custGeom>
            <a:solidFill>
              <a:srgbClr val="A9E3E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19" name="Google Shape;1219;p19"/>
            <p:cNvSpPr/>
            <p:nvPr/>
          </p:nvSpPr>
          <p:spPr>
            <a:xfrm>
              <a:off x="13584055" y="3600626"/>
              <a:ext cx="357051" cy="499866"/>
            </a:xfrm>
            <a:custGeom>
              <a:avLst/>
              <a:gdLst/>
              <a:ahLst/>
              <a:cxnLst/>
              <a:rect l="l" t="t" r="r" b="b"/>
              <a:pathLst>
                <a:path w="286" h="402" extrusionOk="0">
                  <a:moveTo>
                    <a:pt x="285" y="299"/>
                  </a:moveTo>
                  <a:lnTo>
                    <a:pt x="285" y="236"/>
                  </a:lnTo>
                  <a:lnTo>
                    <a:pt x="257" y="219"/>
                  </a:lnTo>
                  <a:lnTo>
                    <a:pt x="257" y="219"/>
                  </a:lnTo>
                  <a:cubicBezTo>
                    <a:pt x="254" y="202"/>
                    <a:pt x="249" y="185"/>
                    <a:pt x="244" y="169"/>
                  </a:cubicBezTo>
                  <a:lnTo>
                    <a:pt x="264" y="153"/>
                  </a:lnTo>
                  <a:lnTo>
                    <a:pt x="230" y="89"/>
                  </a:lnTo>
                  <a:lnTo>
                    <a:pt x="210" y="104"/>
                  </a:lnTo>
                  <a:lnTo>
                    <a:pt x="210" y="104"/>
                  </a:lnTo>
                  <a:cubicBezTo>
                    <a:pt x="200" y="90"/>
                    <a:pt x="189" y="78"/>
                    <a:pt x="178" y="68"/>
                  </a:cubicBezTo>
                  <a:lnTo>
                    <a:pt x="178" y="29"/>
                  </a:lnTo>
                  <a:lnTo>
                    <a:pt x="131" y="2"/>
                  </a:lnTo>
                  <a:lnTo>
                    <a:pt x="108" y="23"/>
                  </a:lnTo>
                  <a:lnTo>
                    <a:pt x="131" y="40"/>
                  </a:lnTo>
                  <a:lnTo>
                    <a:pt x="131" y="40"/>
                  </a:lnTo>
                  <a:cubicBezTo>
                    <a:pt x="119" y="37"/>
                    <a:pt x="108" y="37"/>
                    <a:pt x="98" y="39"/>
                  </a:cubicBezTo>
                  <a:lnTo>
                    <a:pt x="78" y="0"/>
                  </a:lnTo>
                  <a:lnTo>
                    <a:pt x="56" y="21"/>
                  </a:lnTo>
                  <a:lnTo>
                    <a:pt x="65" y="64"/>
                  </a:lnTo>
                  <a:lnTo>
                    <a:pt x="65" y="64"/>
                  </a:lnTo>
                  <a:cubicBezTo>
                    <a:pt x="58" y="74"/>
                    <a:pt x="54" y="86"/>
                    <a:pt x="51" y="99"/>
                  </a:cubicBezTo>
                  <a:lnTo>
                    <a:pt x="22" y="82"/>
                  </a:lnTo>
                  <a:lnTo>
                    <a:pt x="0" y="104"/>
                  </a:lnTo>
                  <a:lnTo>
                    <a:pt x="51" y="163"/>
                  </a:lnTo>
                  <a:lnTo>
                    <a:pt x="51" y="163"/>
                  </a:lnTo>
                  <a:cubicBezTo>
                    <a:pt x="54" y="179"/>
                    <a:pt x="58" y="196"/>
                    <a:pt x="64" y="213"/>
                  </a:cubicBezTo>
                  <a:lnTo>
                    <a:pt x="43" y="228"/>
                  </a:lnTo>
                  <a:lnTo>
                    <a:pt x="77" y="293"/>
                  </a:lnTo>
                  <a:lnTo>
                    <a:pt x="97" y="278"/>
                  </a:lnTo>
                  <a:lnTo>
                    <a:pt x="97" y="278"/>
                  </a:lnTo>
                  <a:cubicBezTo>
                    <a:pt x="107" y="291"/>
                    <a:pt x="118" y="303"/>
                    <a:pt x="129" y="314"/>
                  </a:cubicBezTo>
                  <a:lnTo>
                    <a:pt x="129" y="352"/>
                  </a:lnTo>
                  <a:lnTo>
                    <a:pt x="156" y="401"/>
                  </a:lnTo>
                  <a:lnTo>
                    <a:pt x="177" y="380"/>
                  </a:lnTo>
                  <a:lnTo>
                    <a:pt x="177" y="341"/>
                  </a:lnTo>
                  <a:lnTo>
                    <a:pt x="177" y="341"/>
                  </a:lnTo>
                  <a:cubicBezTo>
                    <a:pt x="189" y="344"/>
                    <a:pt x="199" y="345"/>
                    <a:pt x="209" y="342"/>
                  </a:cubicBezTo>
                  <a:lnTo>
                    <a:pt x="242" y="377"/>
                  </a:lnTo>
                  <a:lnTo>
                    <a:pt x="263" y="356"/>
                  </a:lnTo>
                  <a:lnTo>
                    <a:pt x="243" y="317"/>
                  </a:lnTo>
                  <a:lnTo>
                    <a:pt x="243" y="317"/>
                  </a:lnTo>
                  <a:cubicBezTo>
                    <a:pt x="249" y="307"/>
                    <a:pt x="254" y="296"/>
                    <a:pt x="257" y="283"/>
                  </a:cubicBezTo>
                  <a:lnTo>
                    <a:pt x="264" y="320"/>
                  </a:lnTo>
                  <a:lnTo>
                    <a:pt x="285" y="299"/>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20" name="Google Shape;1220;p19"/>
            <p:cNvSpPr/>
            <p:nvPr/>
          </p:nvSpPr>
          <p:spPr>
            <a:xfrm>
              <a:off x="14281674" y="5083749"/>
              <a:ext cx="142819" cy="571276"/>
            </a:xfrm>
            <a:custGeom>
              <a:avLst/>
              <a:gdLst/>
              <a:ahLst/>
              <a:cxnLst/>
              <a:rect l="l" t="t" r="r" b="b"/>
              <a:pathLst>
                <a:path w="113" h="457" extrusionOk="0">
                  <a:moveTo>
                    <a:pt x="112" y="66"/>
                  </a:moveTo>
                  <a:lnTo>
                    <a:pt x="112" y="456"/>
                  </a:lnTo>
                  <a:lnTo>
                    <a:pt x="0" y="391"/>
                  </a:lnTo>
                  <a:lnTo>
                    <a:pt x="0" y="0"/>
                  </a:lnTo>
                  <a:lnTo>
                    <a:pt x="112" y="66"/>
                  </a:lnTo>
                </a:path>
              </a:pathLst>
            </a:custGeom>
            <a:solidFill>
              <a:srgbClr val="DB45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21" name="Google Shape;1221;p19"/>
            <p:cNvSpPr/>
            <p:nvPr/>
          </p:nvSpPr>
          <p:spPr>
            <a:xfrm>
              <a:off x="14418999" y="5083749"/>
              <a:ext cx="142819" cy="571276"/>
            </a:xfrm>
            <a:custGeom>
              <a:avLst/>
              <a:gdLst/>
              <a:ahLst/>
              <a:cxnLst/>
              <a:rect l="l" t="t" r="r" b="b"/>
              <a:pathLst>
                <a:path w="114" h="457" extrusionOk="0">
                  <a:moveTo>
                    <a:pt x="0" y="456"/>
                  </a:moveTo>
                  <a:lnTo>
                    <a:pt x="113" y="391"/>
                  </a:lnTo>
                  <a:lnTo>
                    <a:pt x="113" y="0"/>
                  </a:lnTo>
                  <a:lnTo>
                    <a:pt x="0" y="66"/>
                  </a:lnTo>
                  <a:lnTo>
                    <a:pt x="0" y="456"/>
                  </a:lnTo>
                </a:path>
              </a:pathLst>
            </a:custGeom>
            <a:solidFill>
              <a:srgbClr val="BF32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22" name="Google Shape;1222;p19"/>
            <p:cNvSpPr/>
            <p:nvPr/>
          </p:nvSpPr>
          <p:spPr>
            <a:xfrm>
              <a:off x="14281672" y="5001354"/>
              <a:ext cx="280145" cy="164791"/>
            </a:xfrm>
            <a:custGeom>
              <a:avLst/>
              <a:gdLst/>
              <a:ahLst/>
              <a:cxnLst/>
              <a:rect l="l" t="t" r="r" b="b"/>
              <a:pathLst>
                <a:path w="226" h="131" extrusionOk="0">
                  <a:moveTo>
                    <a:pt x="0" y="64"/>
                  </a:moveTo>
                  <a:lnTo>
                    <a:pt x="112" y="0"/>
                  </a:lnTo>
                  <a:lnTo>
                    <a:pt x="225" y="64"/>
                  </a:lnTo>
                  <a:lnTo>
                    <a:pt x="112" y="130"/>
                  </a:lnTo>
                  <a:lnTo>
                    <a:pt x="0" y="64"/>
                  </a:lnTo>
                </a:path>
              </a:pathLst>
            </a:custGeom>
            <a:solidFill>
              <a:srgbClr val="EF5E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23" name="Google Shape;1223;p19"/>
            <p:cNvSpPr/>
            <p:nvPr/>
          </p:nvSpPr>
          <p:spPr>
            <a:xfrm>
              <a:off x="14633230" y="4880507"/>
              <a:ext cx="142819" cy="889873"/>
            </a:xfrm>
            <a:custGeom>
              <a:avLst/>
              <a:gdLst/>
              <a:ahLst/>
              <a:cxnLst/>
              <a:rect l="l" t="t" r="r" b="b"/>
              <a:pathLst>
                <a:path w="113" h="716" extrusionOk="0">
                  <a:moveTo>
                    <a:pt x="0" y="715"/>
                  </a:moveTo>
                  <a:lnTo>
                    <a:pt x="112" y="650"/>
                  </a:lnTo>
                  <a:lnTo>
                    <a:pt x="112" y="0"/>
                  </a:lnTo>
                  <a:lnTo>
                    <a:pt x="0" y="65"/>
                  </a:lnTo>
                  <a:lnTo>
                    <a:pt x="0" y="715"/>
                  </a:lnTo>
                </a:path>
              </a:pathLst>
            </a:custGeom>
            <a:solidFill>
              <a:srgbClr val="D6A1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24" name="Google Shape;1224;p19"/>
            <p:cNvSpPr/>
            <p:nvPr/>
          </p:nvSpPr>
          <p:spPr>
            <a:xfrm>
              <a:off x="14490409" y="4798112"/>
              <a:ext cx="280145" cy="164791"/>
            </a:xfrm>
            <a:custGeom>
              <a:avLst/>
              <a:gdLst/>
              <a:ahLst/>
              <a:cxnLst/>
              <a:rect l="l" t="t" r="r" b="b"/>
              <a:pathLst>
                <a:path w="226" h="131" extrusionOk="0">
                  <a:moveTo>
                    <a:pt x="0" y="65"/>
                  </a:moveTo>
                  <a:lnTo>
                    <a:pt x="113" y="0"/>
                  </a:lnTo>
                  <a:lnTo>
                    <a:pt x="225" y="65"/>
                  </a:lnTo>
                  <a:lnTo>
                    <a:pt x="113" y="130"/>
                  </a:lnTo>
                  <a:lnTo>
                    <a:pt x="0" y="65"/>
                  </a:lnTo>
                </a:path>
              </a:pathLst>
            </a:custGeom>
            <a:solidFill>
              <a:srgbClr val="FFD2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25" name="Google Shape;1225;p19"/>
            <p:cNvSpPr/>
            <p:nvPr/>
          </p:nvSpPr>
          <p:spPr>
            <a:xfrm>
              <a:off x="14490411" y="4880507"/>
              <a:ext cx="142819" cy="889873"/>
            </a:xfrm>
            <a:custGeom>
              <a:avLst/>
              <a:gdLst/>
              <a:ahLst/>
              <a:cxnLst/>
              <a:rect l="l" t="t" r="r" b="b"/>
              <a:pathLst>
                <a:path w="114" h="716" extrusionOk="0">
                  <a:moveTo>
                    <a:pt x="113" y="65"/>
                  </a:moveTo>
                  <a:lnTo>
                    <a:pt x="113" y="715"/>
                  </a:lnTo>
                  <a:lnTo>
                    <a:pt x="0" y="650"/>
                  </a:lnTo>
                  <a:lnTo>
                    <a:pt x="0" y="0"/>
                  </a:lnTo>
                  <a:lnTo>
                    <a:pt x="113" y="65"/>
                  </a:lnTo>
                </a:path>
              </a:pathLst>
            </a:custGeom>
            <a:solidFill>
              <a:srgbClr val="EFBD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26" name="Google Shape;1226;p19"/>
            <p:cNvSpPr/>
            <p:nvPr/>
          </p:nvSpPr>
          <p:spPr>
            <a:xfrm>
              <a:off x="13803778" y="4265283"/>
              <a:ext cx="411981" cy="681137"/>
            </a:xfrm>
            <a:custGeom>
              <a:avLst/>
              <a:gdLst/>
              <a:ahLst/>
              <a:cxnLst/>
              <a:rect l="l" t="t" r="r" b="b"/>
              <a:pathLst>
                <a:path w="332" h="548" extrusionOk="0">
                  <a:moveTo>
                    <a:pt x="331" y="369"/>
                  </a:moveTo>
                  <a:lnTo>
                    <a:pt x="331" y="369"/>
                  </a:lnTo>
                  <a:cubicBezTo>
                    <a:pt x="331" y="490"/>
                    <a:pt x="257" y="547"/>
                    <a:pt x="166" y="494"/>
                  </a:cubicBezTo>
                  <a:lnTo>
                    <a:pt x="166" y="494"/>
                  </a:lnTo>
                  <a:cubicBezTo>
                    <a:pt x="74" y="441"/>
                    <a:pt x="0" y="300"/>
                    <a:pt x="0" y="178"/>
                  </a:cubicBezTo>
                  <a:lnTo>
                    <a:pt x="0" y="178"/>
                  </a:lnTo>
                  <a:cubicBezTo>
                    <a:pt x="0" y="55"/>
                    <a:pt x="74" y="0"/>
                    <a:pt x="166" y="53"/>
                  </a:cubicBezTo>
                  <a:lnTo>
                    <a:pt x="166" y="53"/>
                  </a:lnTo>
                  <a:cubicBezTo>
                    <a:pt x="257" y="105"/>
                    <a:pt x="331" y="247"/>
                    <a:pt x="331" y="369"/>
                  </a:cubicBezTo>
                </a:path>
              </a:pathLst>
            </a:custGeom>
            <a:solidFill>
              <a:srgbClr val="EF5E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27" name="Google Shape;1227;p19"/>
            <p:cNvSpPr/>
            <p:nvPr/>
          </p:nvSpPr>
          <p:spPr>
            <a:xfrm>
              <a:off x="13869693" y="4391627"/>
              <a:ext cx="247190" cy="422962"/>
            </a:xfrm>
            <a:custGeom>
              <a:avLst/>
              <a:gdLst/>
              <a:ahLst/>
              <a:cxnLst/>
              <a:rect l="l" t="t" r="r" b="b"/>
              <a:pathLst>
                <a:path w="198" h="341" extrusionOk="0">
                  <a:moveTo>
                    <a:pt x="45" y="90"/>
                  </a:moveTo>
                  <a:lnTo>
                    <a:pt x="45" y="90"/>
                  </a:lnTo>
                  <a:cubicBezTo>
                    <a:pt x="45" y="50"/>
                    <a:pt x="56" y="21"/>
                    <a:pt x="74" y="4"/>
                  </a:cubicBezTo>
                  <a:lnTo>
                    <a:pt x="74" y="4"/>
                  </a:lnTo>
                  <a:cubicBezTo>
                    <a:pt x="31" y="0"/>
                    <a:pt x="0" y="38"/>
                    <a:pt x="0" y="103"/>
                  </a:cubicBezTo>
                  <a:lnTo>
                    <a:pt x="0" y="103"/>
                  </a:lnTo>
                  <a:cubicBezTo>
                    <a:pt x="0" y="187"/>
                    <a:pt x="51" y="284"/>
                    <a:pt x="114" y="321"/>
                  </a:cubicBezTo>
                  <a:lnTo>
                    <a:pt x="114" y="321"/>
                  </a:lnTo>
                  <a:cubicBezTo>
                    <a:pt x="147" y="340"/>
                    <a:pt x="177" y="338"/>
                    <a:pt x="197" y="320"/>
                  </a:cubicBezTo>
                  <a:lnTo>
                    <a:pt x="197" y="320"/>
                  </a:lnTo>
                  <a:cubicBezTo>
                    <a:pt x="185" y="319"/>
                    <a:pt x="172" y="315"/>
                    <a:pt x="158" y="307"/>
                  </a:cubicBezTo>
                  <a:lnTo>
                    <a:pt x="158" y="307"/>
                  </a:lnTo>
                  <a:cubicBezTo>
                    <a:pt x="95" y="271"/>
                    <a:pt x="45" y="173"/>
                    <a:pt x="45" y="90"/>
                  </a:cubicBez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28" name="Google Shape;1228;p19"/>
            <p:cNvSpPr/>
            <p:nvPr/>
          </p:nvSpPr>
          <p:spPr>
            <a:xfrm>
              <a:off x="13924626" y="4397116"/>
              <a:ext cx="230708" cy="395500"/>
            </a:xfrm>
            <a:custGeom>
              <a:avLst/>
              <a:gdLst/>
              <a:ahLst/>
              <a:cxnLst/>
              <a:rect l="l" t="t" r="r" b="b"/>
              <a:pathLst>
                <a:path w="184" h="317" extrusionOk="0">
                  <a:moveTo>
                    <a:pt x="183" y="231"/>
                  </a:moveTo>
                  <a:lnTo>
                    <a:pt x="183" y="231"/>
                  </a:lnTo>
                  <a:cubicBezTo>
                    <a:pt x="183" y="147"/>
                    <a:pt x="132" y="50"/>
                    <a:pt x="69" y="14"/>
                  </a:cubicBezTo>
                  <a:lnTo>
                    <a:pt x="69" y="14"/>
                  </a:lnTo>
                  <a:cubicBezTo>
                    <a:pt x="55" y="6"/>
                    <a:pt x="42" y="1"/>
                    <a:pt x="29" y="0"/>
                  </a:cubicBezTo>
                  <a:lnTo>
                    <a:pt x="29" y="0"/>
                  </a:lnTo>
                  <a:cubicBezTo>
                    <a:pt x="11" y="17"/>
                    <a:pt x="0" y="46"/>
                    <a:pt x="0" y="86"/>
                  </a:cubicBezTo>
                  <a:lnTo>
                    <a:pt x="0" y="86"/>
                  </a:lnTo>
                  <a:cubicBezTo>
                    <a:pt x="0" y="169"/>
                    <a:pt x="50" y="267"/>
                    <a:pt x="113" y="303"/>
                  </a:cubicBezTo>
                  <a:lnTo>
                    <a:pt x="113" y="303"/>
                  </a:lnTo>
                  <a:cubicBezTo>
                    <a:pt x="127" y="311"/>
                    <a:pt x="140" y="315"/>
                    <a:pt x="152" y="316"/>
                  </a:cubicBezTo>
                  <a:lnTo>
                    <a:pt x="152" y="316"/>
                  </a:lnTo>
                  <a:cubicBezTo>
                    <a:pt x="171" y="300"/>
                    <a:pt x="183" y="270"/>
                    <a:pt x="183" y="23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29" name="Google Shape;1229;p19"/>
            <p:cNvSpPr/>
            <p:nvPr/>
          </p:nvSpPr>
          <p:spPr>
            <a:xfrm>
              <a:off x="13891665" y="4254298"/>
              <a:ext cx="400994" cy="620716"/>
            </a:xfrm>
            <a:custGeom>
              <a:avLst/>
              <a:gdLst/>
              <a:ahLst/>
              <a:cxnLst/>
              <a:rect l="l" t="t" r="r" b="b"/>
              <a:pathLst>
                <a:path w="324" h="497" extrusionOk="0">
                  <a:moveTo>
                    <a:pt x="323" y="341"/>
                  </a:moveTo>
                  <a:lnTo>
                    <a:pt x="323" y="341"/>
                  </a:lnTo>
                  <a:cubicBezTo>
                    <a:pt x="323" y="219"/>
                    <a:pt x="249" y="77"/>
                    <a:pt x="158" y="25"/>
                  </a:cubicBezTo>
                  <a:lnTo>
                    <a:pt x="158" y="25"/>
                  </a:lnTo>
                  <a:cubicBezTo>
                    <a:pt x="116" y="1"/>
                    <a:pt x="79" y="0"/>
                    <a:pt x="51" y="16"/>
                  </a:cubicBezTo>
                  <a:lnTo>
                    <a:pt x="51" y="16"/>
                  </a:lnTo>
                  <a:lnTo>
                    <a:pt x="0" y="44"/>
                  </a:lnTo>
                  <a:lnTo>
                    <a:pt x="0" y="44"/>
                  </a:lnTo>
                  <a:lnTo>
                    <a:pt x="0" y="44"/>
                  </a:lnTo>
                  <a:cubicBezTo>
                    <a:pt x="28" y="33"/>
                    <a:pt x="62" y="37"/>
                    <a:pt x="98" y="59"/>
                  </a:cubicBezTo>
                  <a:lnTo>
                    <a:pt x="98" y="59"/>
                  </a:lnTo>
                  <a:cubicBezTo>
                    <a:pt x="189" y="111"/>
                    <a:pt x="263" y="253"/>
                    <a:pt x="263" y="375"/>
                  </a:cubicBezTo>
                  <a:lnTo>
                    <a:pt x="263" y="375"/>
                  </a:lnTo>
                  <a:cubicBezTo>
                    <a:pt x="263" y="430"/>
                    <a:pt x="249" y="471"/>
                    <a:pt x="224" y="496"/>
                  </a:cubicBezTo>
                  <a:lnTo>
                    <a:pt x="224" y="496"/>
                  </a:lnTo>
                  <a:lnTo>
                    <a:pt x="263" y="477"/>
                  </a:lnTo>
                  <a:lnTo>
                    <a:pt x="263" y="477"/>
                  </a:lnTo>
                  <a:lnTo>
                    <a:pt x="263" y="477"/>
                  </a:lnTo>
                  <a:cubicBezTo>
                    <a:pt x="299" y="458"/>
                    <a:pt x="323" y="410"/>
                    <a:pt x="323" y="341"/>
                  </a:cubicBezTo>
                </a:path>
              </a:pathLst>
            </a:custGeom>
            <a:solidFill>
              <a:srgbClr val="BF32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30" name="Google Shape;1230;p19"/>
            <p:cNvSpPr/>
            <p:nvPr/>
          </p:nvSpPr>
          <p:spPr>
            <a:xfrm>
              <a:off x="13584055" y="3622600"/>
              <a:ext cx="329582" cy="477892"/>
            </a:xfrm>
            <a:custGeom>
              <a:avLst/>
              <a:gdLst/>
              <a:ahLst/>
              <a:cxnLst/>
              <a:rect l="l" t="t" r="r" b="b"/>
              <a:pathLst>
                <a:path w="265" h="383" extrusionOk="0">
                  <a:moveTo>
                    <a:pt x="264" y="299"/>
                  </a:moveTo>
                  <a:lnTo>
                    <a:pt x="264" y="236"/>
                  </a:lnTo>
                  <a:lnTo>
                    <a:pt x="235" y="219"/>
                  </a:lnTo>
                  <a:lnTo>
                    <a:pt x="235" y="219"/>
                  </a:lnTo>
                  <a:cubicBezTo>
                    <a:pt x="233" y="203"/>
                    <a:pt x="228" y="186"/>
                    <a:pt x="222" y="169"/>
                  </a:cubicBezTo>
                  <a:lnTo>
                    <a:pt x="243" y="154"/>
                  </a:lnTo>
                  <a:lnTo>
                    <a:pt x="209" y="89"/>
                  </a:lnTo>
                  <a:lnTo>
                    <a:pt x="189" y="104"/>
                  </a:lnTo>
                  <a:lnTo>
                    <a:pt x="189" y="104"/>
                  </a:lnTo>
                  <a:cubicBezTo>
                    <a:pt x="179" y="91"/>
                    <a:pt x="168" y="79"/>
                    <a:pt x="157" y="68"/>
                  </a:cubicBezTo>
                  <a:lnTo>
                    <a:pt x="157" y="30"/>
                  </a:lnTo>
                  <a:lnTo>
                    <a:pt x="108" y="2"/>
                  </a:lnTo>
                  <a:lnTo>
                    <a:pt x="108" y="41"/>
                  </a:lnTo>
                  <a:lnTo>
                    <a:pt x="108" y="41"/>
                  </a:lnTo>
                  <a:cubicBezTo>
                    <a:pt x="97" y="38"/>
                    <a:pt x="87" y="37"/>
                    <a:pt x="77" y="39"/>
                  </a:cubicBezTo>
                  <a:lnTo>
                    <a:pt x="56" y="0"/>
                  </a:lnTo>
                  <a:lnTo>
                    <a:pt x="22" y="26"/>
                  </a:lnTo>
                  <a:lnTo>
                    <a:pt x="43" y="65"/>
                  </a:lnTo>
                  <a:lnTo>
                    <a:pt x="43" y="65"/>
                  </a:lnTo>
                  <a:cubicBezTo>
                    <a:pt x="37" y="74"/>
                    <a:pt x="32" y="86"/>
                    <a:pt x="30" y="100"/>
                  </a:cubicBezTo>
                  <a:lnTo>
                    <a:pt x="0" y="83"/>
                  </a:lnTo>
                  <a:lnTo>
                    <a:pt x="0" y="147"/>
                  </a:lnTo>
                  <a:lnTo>
                    <a:pt x="30" y="163"/>
                  </a:lnTo>
                  <a:lnTo>
                    <a:pt x="30" y="163"/>
                  </a:lnTo>
                  <a:cubicBezTo>
                    <a:pt x="32" y="180"/>
                    <a:pt x="37" y="197"/>
                    <a:pt x="43" y="213"/>
                  </a:cubicBezTo>
                  <a:lnTo>
                    <a:pt x="22" y="228"/>
                  </a:lnTo>
                  <a:lnTo>
                    <a:pt x="56" y="293"/>
                  </a:lnTo>
                  <a:lnTo>
                    <a:pt x="76" y="278"/>
                  </a:lnTo>
                  <a:lnTo>
                    <a:pt x="76" y="278"/>
                  </a:lnTo>
                  <a:cubicBezTo>
                    <a:pt x="86" y="291"/>
                    <a:pt x="96" y="304"/>
                    <a:pt x="108" y="314"/>
                  </a:cubicBezTo>
                  <a:lnTo>
                    <a:pt x="108" y="353"/>
                  </a:lnTo>
                  <a:lnTo>
                    <a:pt x="156" y="380"/>
                  </a:lnTo>
                  <a:lnTo>
                    <a:pt x="156" y="342"/>
                  </a:lnTo>
                  <a:lnTo>
                    <a:pt x="156" y="342"/>
                  </a:lnTo>
                  <a:cubicBezTo>
                    <a:pt x="167" y="345"/>
                    <a:pt x="178" y="345"/>
                    <a:pt x="187" y="343"/>
                  </a:cubicBezTo>
                  <a:lnTo>
                    <a:pt x="208" y="382"/>
                  </a:lnTo>
                  <a:lnTo>
                    <a:pt x="242" y="356"/>
                  </a:lnTo>
                  <a:lnTo>
                    <a:pt x="222" y="318"/>
                  </a:lnTo>
                  <a:lnTo>
                    <a:pt x="222" y="318"/>
                  </a:lnTo>
                  <a:cubicBezTo>
                    <a:pt x="228" y="308"/>
                    <a:pt x="232" y="296"/>
                    <a:pt x="234" y="283"/>
                  </a:cubicBezTo>
                  <a:lnTo>
                    <a:pt x="264" y="299"/>
                  </a:lnTo>
                </a:path>
              </a:pathLst>
            </a:custGeom>
            <a:solidFill>
              <a:srgbClr val="9F9F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31" name="Google Shape;1231;p19"/>
            <p:cNvSpPr/>
            <p:nvPr/>
          </p:nvSpPr>
          <p:spPr>
            <a:xfrm>
              <a:off x="13693917" y="3781896"/>
              <a:ext cx="98874" cy="164791"/>
            </a:xfrm>
            <a:custGeom>
              <a:avLst/>
              <a:gdLst/>
              <a:ahLst/>
              <a:cxnLst/>
              <a:rect l="l" t="t" r="r" b="b"/>
              <a:pathLst>
                <a:path w="80" h="134" extrusionOk="0">
                  <a:moveTo>
                    <a:pt x="18" y="32"/>
                  </a:moveTo>
                  <a:lnTo>
                    <a:pt x="18" y="32"/>
                  </a:lnTo>
                  <a:cubicBezTo>
                    <a:pt x="18" y="18"/>
                    <a:pt x="21" y="7"/>
                    <a:pt x="27" y="0"/>
                  </a:cubicBezTo>
                  <a:lnTo>
                    <a:pt x="27" y="0"/>
                  </a:lnTo>
                  <a:cubicBezTo>
                    <a:pt x="11" y="0"/>
                    <a:pt x="0" y="14"/>
                    <a:pt x="0" y="39"/>
                  </a:cubicBezTo>
                  <a:lnTo>
                    <a:pt x="0" y="39"/>
                  </a:lnTo>
                  <a:cubicBezTo>
                    <a:pt x="0" y="73"/>
                    <a:pt x="19" y="110"/>
                    <a:pt x="44" y="124"/>
                  </a:cubicBezTo>
                  <a:lnTo>
                    <a:pt x="44" y="124"/>
                  </a:lnTo>
                  <a:cubicBezTo>
                    <a:pt x="59" y="133"/>
                    <a:pt x="71" y="131"/>
                    <a:pt x="79" y="123"/>
                  </a:cubicBezTo>
                  <a:lnTo>
                    <a:pt x="79" y="123"/>
                  </a:lnTo>
                  <a:cubicBezTo>
                    <a:pt x="74" y="123"/>
                    <a:pt x="68" y="121"/>
                    <a:pt x="62" y="117"/>
                  </a:cubicBezTo>
                  <a:lnTo>
                    <a:pt x="62" y="117"/>
                  </a:lnTo>
                  <a:cubicBezTo>
                    <a:pt x="38" y="103"/>
                    <a:pt x="18" y="65"/>
                    <a:pt x="18" y="32"/>
                  </a:cubicBezTo>
                </a:path>
              </a:pathLst>
            </a:custGeom>
            <a:solidFill>
              <a:srgbClr val="DFDFE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32" name="Google Shape;1232;p19"/>
            <p:cNvSpPr/>
            <p:nvPr/>
          </p:nvSpPr>
          <p:spPr>
            <a:xfrm>
              <a:off x="13715887" y="3781896"/>
              <a:ext cx="87889" cy="153804"/>
            </a:xfrm>
            <a:custGeom>
              <a:avLst/>
              <a:gdLst/>
              <a:ahLst/>
              <a:cxnLst/>
              <a:rect l="l" t="t" r="r" b="b"/>
              <a:pathLst>
                <a:path w="72" h="124" extrusionOk="0">
                  <a:moveTo>
                    <a:pt x="26" y="6"/>
                  </a:moveTo>
                  <a:lnTo>
                    <a:pt x="26" y="6"/>
                  </a:lnTo>
                  <a:cubicBezTo>
                    <a:pt x="20" y="2"/>
                    <a:pt x="15" y="0"/>
                    <a:pt x="9" y="0"/>
                  </a:cubicBezTo>
                  <a:lnTo>
                    <a:pt x="9" y="0"/>
                  </a:lnTo>
                  <a:cubicBezTo>
                    <a:pt x="3" y="7"/>
                    <a:pt x="0" y="18"/>
                    <a:pt x="0" y="32"/>
                  </a:cubicBezTo>
                  <a:lnTo>
                    <a:pt x="0" y="32"/>
                  </a:lnTo>
                  <a:cubicBezTo>
                    <a:pt x="0" y="65"/>
                    <a:pt x="20" y="103"/>
                    <a:pt x="44" y="117"/>
                  </a:cubicBezTo>
                  <a:lnTo>
                    <a:pt x="44" y="117"/>
                  </a:lnTo>
                  <a:cubicBezTo>
                    <a:pt x="50" y="121"/>
                    <a:pt x="56" y="123"/>
                    <a:pt x="61" y="123"/>
                  </a:cubicBezTo>
                  <a:lnTo>
                    <a:pt x="61" y="123"/>
                  </a:lnTo>
                  <a:cubicBezTo>
                    <a:pt x="67" y="116"/>
                    <a:pt x="71" y="105"/>
                    <a:pt x="71" y="91"/>
                  </a:cubicBezTo>
                  <a:lnTo>
                    <a:pt x="71" y="91"/>
                  </a:lnTo>
                  <a:cubicBezTo>
                    <a:pt x="71" y="58"/>
                    <a:pt x="51" y="20"/>
                    <a:pt x="26" y="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33" name="Google Shape;1233;p19"/>
            <p:cNvSpPr/>
            <p:nvPr/>
          </p:nvSpPr>
          <p:spPr>
            <a:xfrm>
              <a:off x="14012513" y="3974154"/>
              <a:ext cx="181272" cy="258171"/>
            </a:xfrm>
            <a:custGeom>
              <a:avLst/>
              <a:gdLst/>
              <a:ahLst/>
              <a:cxnLst/>
              <a:rect l="l" t="t" r="r" b="b"/>
              <a:pathLst>
                <a:path w="146" h="206" extrusionOk="0">
                  <a:moveTo>
                    <a:pt x="145" y="153"/>
                  </a:moveTo>
                  <a:lnTo>
                    <a:pt x="145" y="121"/>
                  </a:lnTo>
                  <a:lnTo>
                    <a:pt x="130" y="113"/>
                  </a:lnTo>
                  <a:lnTo>
                    <a:pt x="130" y="113"/>
                  </a:lnTo>
                  <a:cubicBezTo>
                    <a:pt x="129" y="104"/>
                    <a:pt x="127" y="95"/>
                    <a:pt x="124" y="87"/>
                  </a:cubicBezTo>
                  <a:lnTo>
                    <a:pt x="134" y="79"/>
                  </a:lnTo>
                  <a:lnTo>
                    <a:pt x="117" y="46"/>
                  </a:lnTo>
                  <a:lnTo>
                    <a:pt x="107" y="54"/>
                  </a:lnTo>
                  <a:lnTo>
                    <a:pt x="107" y="54"/>
                  </a:lnTo>
                  <a:cubicBezTo>
                    <a:pt x="102" y="47"/>
                    <a:pt x="96" y="40"/>
                    <a:pt x="90" y="35"/>
                  </a:cubicBezTo>
                  <a:lnTo>
                    <a:pt x="90" y="16"/>
                  </a:lnTo>
                  <a:lnTo>
                    <a:pt x="66" y="2"/>
                  </a:lnTo>
                  <a:lnTo>
                    <a:pt x="55" y="13"/>
                  </a:lnTo>
                  <a:lnTo>
                    <a:pt x="66" y="21"/>
                  </a:lnTo>
                  <a:lnTo>
                    <a:pt x="66" y="21"/>
                  </a:lnTo>
                  <a:cubicBezTo>
                    <a:pt x="60" y="19"/>
                    <a:pt x="55" y="19"/>
                    <a:pt x="50" y="21"/>
                  </a:cubicBezTo>
                  <a:lnTo>
                    <a:pt x="39" y="0"/>
                  </a:lnTo>
                  <a:lnTo>
                    <a:pt x="28" y="11"/>
                  </a:lnTo>
                  <a:lnTo>
                    <a:pt x="32" y="33"/>
                  </a:lnTo>
                  <a:lnTo>
                    <a:pt x="32" y="33"/>
                  </a:lnTo>
                  <a:cubicBezTo>
                    <a:pt x="29" y="38"/>
                    <a:pt x="27" y="44"/>
                    <a:pt x="26" y="51"/>
                  </a:cubicBezTo>
                  <a:lnTo>
                    <a:pt x="10" y="43"/>
                  </a:lnTo>
                  <a:lnTo>
                    <a:pt x="0" y="54"/>
                  </a:lnTo>
                  <a:lnTo>
                    <a:pt x="25" y="84"/>
                  </a:lnTo>
                  <a:lnTo>
                    <a:pt x="25" y="84"/>
                  </a:lnTo>
                  <a:cubicBezTo>
                    <a:pt x="27" y="92"/>
                    <a:pt x="29" y="101"/>
                    <a:pt x="32" y="109"/>
                  </a:cubicBezTo>
                  <a:lnTo>
                    <a:pt x="21" y="117"/>
                  </a:lnTo>
                  <a:lnTo>
                    <a:pt x="39" y="150"/>
                  </a:lnTo>
                  <a:lnTo>
                    <a:pt x="49" y="142"/>
                  </a:lnTo>
                  <a:lnTo>
                    <a:pt x="49" y="142"/>
                  </a:lnTo>
                  <a:cubicBezTo>
                    <a:pt x="54" y="149"/>
                    <a:pt x="59" y="155"/>
                    <a:pt x="66" y="160"/>
                  </a:cubicBezTo>
                  <a:lnTo>
                    <a:pt x="66" y="180"/>
                  </a:lnTo>
                  <a:lnTo>
                    <a:pt x="79" y="205"/>
                  </a:lnTo>
                  <a:lnTo>
                    <a:pt x="90" y="194"/>
                  </a:lnTo>
                  <a:lnTo>
                    <a:pt x="90" y="175"/>
                  </a:lnTo>
                  <a:lnTo>
                    <a:pt x="90" y="175"/>
                  </a:lnTo>
                  <a:cubicBezTo>
                    <a:pt x="95" y="176"/>
                    <a:pt x="101" y="177"/>
                    <a:pt x="106" y="175"/>
                  </a:cubicBezTo>
                  <a:lnTo>
                    <a:pt x="123" y="193"/>
                  </a:lnTo>
                  <a:lnTo>
                    <a:pt x="133" y="182"/>
                  </a:lnTo>
                  <a:lnTo>
                    <a:pt x="123" y="162"/>
                  </a:lnTo>
                  <a:lnTo>
                    <a:pt x="123" y="162"/>
                  </a:lnTo>
                  <a:cubicBezTo>
                    <a:pt x="127" y="158"/>
                    <a:pt x="129" y="152"/>
                    <a:pt x="130" y="145"/>
                  </a:cubicBezTo>
                  <a:lnTo>
                    <a:pt x="134" y="164"/>
                  </a:lnTo>
                  <a:lnTo>
                    <a:pt x="145" y="153"/>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34" name="Google Shape;1234;p19"/>
            <p:cNvSpPr/>
            <p:nvPr/>
          </p:nvSpPr>
          <p:spPr>
            <a:xfrm>
              <a:off x="14012515" y="3985141"/>
              <a:ext cx="170286" cy="241693"/>
            </a:xfrm>
            <a:custGeom>
              <a:avLst/>
              <a:gdLst/>
              <a:ahLst/>
              <a:cxnLst/>
              <a:rect l="l" t="t" r="r" b="b"/>
              <a:pathLst>
                <a:path w="135" h="196" extrusionOk="0">
                  <a:moveTo>
                    <a:pt x="134" y="153"/>
                  </a:moveTo>
                  <a:lnTo>
                    <a:pt x="134" y="120"/>
                  </a:lnTo>
                  <a:lnTo>
                    <a:pt x="119" y="112"/>
                  </a:lnTo>
                  <a:lnTo>
                    <a:pt x="119" y="112"/>
                  </a:lnTo>
                  <a:cubicBezTo>
                    <a:pt x="118" y="104"/>
                    <a:pt x="116" y="95"/>
                    <a:pt x="113" y="87"/>
                  </a:cubicBezTo>
                  <a:lnTo>
                    <a:pt x="123" y="79"/>
                  </a:lnTo>
                  <a:lnTo>
                    <a:pt x="106" y="46"/>
                  </a:lnTo>
                  <a:lnTo>
                    <a:pt x="95" y="54"/>
                  </a:lnTo>
                  <a:lnTo>
                    <a:pt x="95" y="54"/>
                  </a:lnTo>
                  <a:cubicBezTo>
                    <a:pt x="91" y="47"/>
                    <a:pt x="85" y="40"/>
                    <a:pt x="79" y="35"/>
                  </a:cubicBezTo>
                  <a:lnTo>
                    <a:pt x="79" y="16"/>
                  </a:lnTo>
                  <a:lnTo>
                    <a:pt x="55" y="2"/>
                  </a:lnTo>
                  <a:lnTo>
                    <a:pt x="55" y="21"/>
                  </a:lnTo>
                  <a:lnTo>
                    <a:pt x="55" y="21"/>
                  </a:lnTo>
                  <a:cubicBezTo>
                    <a:pt x="49" y="19"/>
                    <a:pt x="44" y="19"/>
                    <a:pt x="39" y="21"/>
                  </a:cubicBezTo>
                  <a:lnTo>
                    <a:pt x="28" y="0"/>
                  </a:lnTo>
                  <a:lnTo>
                    <a:pt x="11" y="13"/>
                  </a:lnTo>
                  <a:lnTo>
                    <a:pt x="21" y="34"/>
                  </a:lnTo>
                  <a:lnTo>
                    <a:pt x="21" y="34"/>
                  </a:lnTo>
                  <a:cubicBezTo>
                    <a:pt x="18" y="38"/>
                    <a:pt x="16" y="44"/>
                    <a:pt x="15" y="51"/>
                  </a:cubicBezTo>
                  <a:lnTo>
                    <a:pt x="0" y="43"/>
                  </a:lnTo>
                  <a:lnTo>
                    <a:pt x="0" y="75"/>
                  </a:lnTo>
                  <a:lnTo>
                    <a:pt x="15" y="84"/>
                  </a:lnTo>
                  <a:lnTo>
                    <a:pt x="15" y="84"/>
                  </a:lnTo>
                  <a:cubicBezTo>
                    <a:pt x="16" y="92"/>
                    <a:pt x="18" y="101"/>
                    <a:pt x="21" y="109"/>
                  </a:cubicBezTo>
                  <a:lnTo>
                    <a:pt x="10" y="117"/>
                  </a:lnTo>
                  <a:lnTo>
                    <a:pt x="28" y="150"/>
                  </a:lnTo>
                  <a:lnTo>
                    <a:pt x="38" y="142"/>
                  </a:lnTo>
                  <a:lnTo>
                    <a:pt x="38" y="142"/>
                  </a:lnTo>
                  <a:cubicBezTo>
                    <a:pt x="44" y="149"/>
                    <a:pt x="48" y="155"/>
                    <a:pt x="55" y="160"/>
                  </a:cubicBezTo>
                  <a:lnTo>
                    <a:pt x="55" y="180"/>
                  </a:lnTo>
                  <a:lnTo>
                    <a:pt x="79" y="194"/>
                  </a:lnTo>
                  <a:lnTo>
                    <a:pt x="79" y="175"/>
                  </a:lnTo>
                  <a:lnTo>
                    <a:pt x="79" y="175"/>
                  </a:lnTo>
                  <a:cubicBezTo>
                    <a:pt x="84" y="176"/>
                    <a:pt x="90" y="176"/>
                    <a:pt x="95" y="175"/>
                  </a:cubicBezTo>
                  <a:lnTo>
                    <a:pt x="105" y="195"/>
                  </a:lnTo>
                  <a:lnTo>
                    <a:pt x="123" y="182"/>
                  </a:lnTo>
                  <a:lnTo>
                    <a:pt x="113" y="162"/>
                  </a:lnTo>
                  <a:lnTo>
                    <a:pt x="113" y="162"/>
                  </a:lnTo>
                  <a:cubicBezTo>
                    <a:pt x="116" y="158"/>
                    <a:pt x="118" y="151"/>
                    <a:pt x="119" y="144"/>
                  </a:cubicBezTo>
                  <a:lnTo>
                    <a:pt x="134" y="153"/>
                  </a:lnTo>
                </a:path>
              </a:pathLst>
            </a:custGeom>
            <a:solidFill>
              <a:srgbClr val="9F9F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35" name="Google Shape;1235;p19"/>
            <p:cNvSpPr/>
            <p:nvPr/>
          </p:nvSpPr>
          <p:spPr>
            <a:xfrm>
              <a:off x="14067443" y="4067535"/>
              <a:ext cx="49440" cy="82397"/>
            </a:xfrm>
            <a:custGeom>
              <a:avLst/>
              <a:gdLst/>
              <a:ahLst/>
              <a:cxnLst/>
              <a:rect l="l" t="t" r="r" b="b"/>
              <a:pathLst>
                <a:path w="41" h="68" extrusionOk="0">
                  <a:moveTo>
                    <a:pt x="9" y="16"/>
                  </a:moveTo>
                  <a:lnTo>
                    <a:pt x="9" y="16"/>
                  </a:lnTo>
                  <a:cubicBezTo>
                    <a:pt x="9" y="9"/>
                    <a:pt x="11" y="3"/>
                    <a:pt x="14" y="0"/>
                  </a:cubicBezTo>
                  <a:lnTo>
                    <a:pt x="14" y="0"/>
                  </a:lnTo>
                  <a:cubicBezTo>
                    <a:pt x="6" y="0"/>
                    <a:pt x="0" y="7"/>
                    <a:pt x="0" y="20"/>
                  </a:cubicBezTo>
                  <a:lnTo>
                    <a:pt x="0" y="20"/>
                  </a:lnTo>
                  <a:cubicBezTo>
                    <a:pt x="0" y="37"/>
                    <a:pt x="11" y="56"/>
                    <a:pt x="23" y="63"/>
                  </a:cubicBezTo>
                  <a:lnTo>
                    <a:pt x="23" y="63"/>
                  </a:lnTo>
                  <a:cubicBezTo>
                    <a:pt x="30" y="67"/>
                    <a:pt x="36" y="66"/>
                    <a:pt x="40" y="62"/>
                  </a:cubicBezTo>
                  <a:lnTo>
                    <a:pt x="40" y="62"/>
                  </a:lnTo>
                  <a:cubicBezTo>
                    <a:pt x="38" y="62"/>
                    <a:pt x="35" y="61"/>
                    <a:pt x="32" y="59"/>
                  </a:cubicBezTo>
                  <a:lnTo>
                    <a:pt x="32" y="59"/>
                  </a:lnTo>
                  <a:cubicBezTo>
                    <a:pt x="20" y="52"/>
                    <a:pt x="9" y="33"/>
                    <a:pt x="9" y="16"/>
                  </a:cubicBezTo>
                </a:path>
              </a:pathLst>
            </a:custGeom>
            <a:solidFill>
              <a:srgbClr val="DFDFE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36" name="Google Shape;1236;p19"/>
            <p:cNvSpPr/>
            <p:nvPr/>
          </p:nvSpPr>
          <p:spPr>
            <a:xfrm>
              <a:off x="14078430" y="4067535"/>
              <a:ext cx="43944" cy="76902"/>
            </a:xfrm>
            <a:custGeom>
              <a:avLst/>
              <a:gdLst/>
              <a:ahLst/>
              <a:cxnLst/>
              <a:rect l="l" t="t" r="r" b="b"/>
              <a:pathLst>
                <a:path w="37" h="63" extrusionOk="0">
                  <a:moveTo>
                    <a:pt x="14" y="3"/>
                  </a:moveTo>
                  <a:lnTo>
                    <a:pt x="14" y="3"/>
                  </a:lnTo>
                  <a:cubicBezTo>
                    <a:pt x="11" y="1"/>
                    <a:pt x="8" y="0"/>
                    <a:pt x="5" y="0"/>
                  </a:cubicBezTo>
                  <a:lnTo>
                    <a:pt x="5" y="0"/>
                  </a:lnTo>
                  <a:cubicBezTo>
                    <a:pt x="2" y="3"/>
                    <a:pt x="0" y="9"/>
                    <a:pt x="0" y="16"/>
                  </a:cubicBezTo>
                  <a:lnTo>
                    <a:pt x="0" y="16"/>
                  </a:lnTo>
                  <a:cubicBezTo>
                    <a:pt x="0" y="33"/>
                    <a:pt x="11" y="52"/>
                    <a:pt x="23" y="59"/>
                  </a:cubicBezTo>
                  <a:lnTo>
                    <a:pt x="23" y="59"/>
                  </a:lnTo>
                  <a:cubicBezTo>
                    <a:pt x="26" y="61"/>
                    <a:pt x="29" y="62"/>
                    <a:pt x="31" y="62"/>
                  </a:cubicBezTo>
                  <a:lnTo>
                    <a:pt x="31" y="62"/>
                  </a:lnTo>
                  <a:cubicBezTo>
                    <a:pt x="35" y="58"/>
                    <a:pt x="36" y="53"/>
                    <a:pt x="36" y="46"/>
                  </a:cubicBezTo>
                  <a:lnTo>
                    <a:pt x="36" y="46"/>
                  </a:lnTo>
                  <a:cubicBezTo>
                    <a:pt x="36" y="29"/>
                    <a:pt x="26" y="9"/>
                    <a:pt x="14" y="3"/>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37" name="Google Shape;1237;p19"/>
            <p:cNvSpPr/>
            <p:nvPr/>
          </p:nvSpPr>
          <p:spPr>
            <a:xfrm>
              <a:off x="14924358" y="4259793"/>
              <a:ext cx="335077" cy="527332"/>
            </a:xfrm>
            <a:custGeom>
              <a:avLst/>
              <a:gdLst/>
              <a:ahLst/>
              <a:cxnLst/>
              <a:rect l="l" t="t" r="r" b="b"/>
              <a:pathLst>
                <a:path w="267" h="424" extrusionOk="0">
                  <a:moveTo>
                    <a:pt x="113" y="42"/>
                  </a:moveTo>
                  <a:lnTo>
                    <a:pt x="71" y="67"/>
                  </a:lnTo>
                  <a:lnTo>
                    <a:pt x="71" y="67"/>
                  </a:lnTo>
                  <a:cubicBezTo>
                    <a:pt x="71" y="67"/>
                    <a:pt x="78" y="144"/>
                    <a:pt x="42" y="139"/>
                  </a:cubicBezTo>
                  <a:lnTo>
                    <a:pt x="0" y="163"/>
                  </a:lnTo>
                  <a:lnTo>
                    <a:pt x="0" y="372"/>
                  </a:lnTo>
                  <a:lnTo>
                    <a:pt x="0" y="372"/>
                  </a:lnTo>
                  <a:cubicBezTo>
                    <a:pt x="127" y="423"/>
                    <a:pt x="266" y="311"/>
                    <a:pt x="266" y="136"/>
                  </a:cubicBezTo>
                  <a:lnTo>
                    <a:pt x="266" y="136"/>
                  </a:lnTo>
                  <a:cubicBezTo>
                    <a:pt x="266" y="92"/>
                    <a:pt x="260" y="46"/>
                    <a:pt x="249" y="0"/>
                  </a:cubicBezTo>
                  <a:lnTo>
                    <a:pt x="113" y="42"/>
                  </a:lnTo>
                </a:path>
              </a:pathLst>
            </a:custGeom>
            <a:solidFill>
              <a:srgbClr val="FFD2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38" name="Google Shape;1238;p19"/>
            <p:cNvSpPr/>
            <p:nvPr/>
          </p:nvSpPr>
          <p:spPr>
            <a:xfrm>
              <a:off x="14561817" y="4029086"/>
              <a:ext cx="335077" cy="642684"/>
            </a:xfrm>
            <a:custGeom>
              <a:avLst/>
              <a:gdLst/>
              <a:ahLst/>
              <a:cxnLst/>
              <a:rect l="l" t="t" r="r" b="b"/>
              <a:pathLst>
                <a:path w="267" h="517" extrusionOk="0">
                  <a:moveTo>
                    <a:pt x="266" y="283"/>
                  </a:moveTo>
                  <a:lnTo>
                    <a:pt x="266" y="283"/>
                  </a:lnTo>
                  <a:cubicBezTo>
                    <a:pt x="238" y="254"/>
                    <a:pt x="214" y="213"/>
                    <a:pt x="203" y="170"/>
                  </a:cubicBezTo>
                  <a:lnTo>
                    <a:pt x="42" y="0"/>
                  </a:lnTo>
                  <a:lnTo>
                    <a:pt x="0" y="24"/>
                  </a:lnTo>
                  <a:lnTo>
                    <a:pt x="224" y="516"/>
                  </a:lnTo>
                  <a:lnTo>
                    <a:pt x="266" y="492"/>
                  </a:lnTo>
                  <a:lnTo>
                    <a:pt x="266" y="283"/>
                  </a:lnTo>
                </a:path>
              </a:pathLst>
            </a:custGeom>
            <a:solidFill>
              <a:srgbClr val="A9E3E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39" name="Google Shape;1239;p19"/>
            <p:cNvSpPr/>
            <p:nvPr/>
          </p:nvSpPr>
          <p:spPr>
            <a:xfrm>
              <a:off x="14561819" y="4056548"/>
              <a:ext cx="280146" cy="615221"/>
            </a:xfrm>
            <a:custGeom>
              <a:avLst/>
              <a:gdLst/>
              <a:ahLst/>
              <a:cxnLst/>
              <a:rect l="l" t="t" r="r" b="b"/>
              <a:pathLst>
                <a:path w="225" h="493" extrusionOk="0">
                  <a:moveTo>
                    <a:pt x="224" y="284"/>
                  </a:moveTo>
                  <a:lnTo>
                    <a:pt x="224" y="284"/>
                  </a:lnTo>
                  <a:cubicBezTo>
                    <a:pt x="195" y="255"/>
                    <a:pt x="173" y="213"/>
                    <a:pt x="161" y="171"/>
                  </a:cubicBezTo>
                  <a:lnTo>
                    <a:pt x="0" y="0"/>
                  </a:lnTo>
                  <a:lnTo>
                    <a:pt x="0" y="0"/>
                  </a:lnTo>
                  <a:cubicBezTo>
                    <a:pt x="0" y="8"/>
                    <a:pt x="0" y="15"/>
                    <a:pt x="0" y="23"/>
                  </a:cubicBezTo>
                  <a:lnTo>
                    <a:pt x="0" y="23"/>
                  </a:lnTo>
                  <a:cubicBezTo>
                    <a:pt x="0" y="197"/>
                    <a:pt x="97" y="397"/>
                    <a:pt x="224" y="492"/>
                  </a:cubicBezTo>
                  <a:lnTo>
                    <a:pt x="224" y="284"/>
                  </a:lnTo>
                </a:path>
              </a:pathLst>
            </a:custGeom>
            <a:solidFill>
              <a:srgbClr val="7E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40" name="Google Shape;1240;p19"/>
            <p:cNvSpPr/>
            <p:nvPr/>
          </p:nvSpPr>
          <p:spPr>
            <a:xfrm>
              <a:off x="14924360" y="4287257"/>
              <a:ext cx="280146" cy="499868"/>
            </a:xfrm>
            <a:custGeom>
              <a:avLst/>
              <a:gdLst/>
              <a:ahLst/>
              <a:cxnLst/>
              <a:rect l="l" t="t" r="r" b="b"/>
              <a:pathLst>
                <a:path w="225" h="400" extrusionOk="0">
                  <a:moveTo>
                    <a:pt x="71" y="43"/>
                  </a:moveTo>
                  <a:lnTo>
                    <a:pt x="71" y="43"/>
                  </a:lnTo>
                  <a:cubicBezTo>
                    <a:pt x="71" y="45"/>
                    <a:pt x="71" y="46"/>
                    <a:pt x="71" y="48"/>
                  </a:cubicBezTo>
                  <a:lnTo>
                    <a:pt x="71" y="48"/>
                  </a:lnTo>
                  <a:cubicBezTo>
                    <a:pt x="71" y="110"/>
                    <a:pt x="41" y="145"/>
                    <a:pt x="0" y="139"/>
                  </a:cubicBezTo>
                  <a:lnTo>
                    <a:pt x="0" y="348"/>
                  </a:lnTo>
                  <a:lnTo>
                    <a:pt x="0" y="348"/>
                  </a:lnTo>
                  <a:cubicBezTo>
                    <a:pt x="127" y="399"/>
                    <a:pt x="224" y="311"/>
                    <a:pt x="224" y="137"/>
                  </a:cubicBezTo>
                  <a:lnTo>
                    <a:pt x="224" y="137"/>
                  </a:lnTo>
                  <a:cubicBezTo>
                    <a:pt x="224" y="92"/>
                    <a:pt x="218" y="46"/>
                    <a:pt x="206" y="0"/>
                  </a:cubicBezTo>
                  <a:lnTo>
                    <a:pt x="71" y="43"/>
                  </a:lnTo>
                </a:path>
              </a:pathLst>
            </a:custGeom>
            <a:solidFill>
              <a:srgbClr val="EFBD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41" name="Google Shape;1241;p19"/>
            <p:cNvSpPr/>
            <p:nvPr/>
          </p:nvSpPr>
          <p:spPr>
            <a:xfrm>
              <a:off x="14627734" y="3754432"/>
              <a:ext cx="576772" cy="483389"/>
            </a:xfrm>
            <a:custGeom>
              <a:avLst/>
              <a:gdLst/>
              <a:ahLst/>
              <a:cxnLst/>
              <a:rect l="l" t="t" r="r" b="b"/>
              <a:pathLst>
                <a:path w="465" h="388" extrusionOk="0">
                  <a:moveTo>
                    <a:pt x="145" y="289"/>
                  </a:moveTo>
                  <a:lnTo>
                    <a:pt x="145" y="289"/>
                  </a:lnTo>
                  <a:cubicBezTo>
                    <a:pt x="158" y="242"/>
                    <a:pt x="197" y="224"/>
                    <a:pt x="244" y="251"/>
                  </a:cubicBezTo>
                  <a:lnTo>
                    <a:pt x="244" y="251"/>
                  </a:lnTo>
                  <a:cubicBezTo>
                    <a:pt x="284" y="274"/>
                    <a:pt x="325" y="333"/>
                    <a:pt x="343" y="387"/>
                  </a:cubicBezTo>
                  <a:lnTo>
                    <a:pt x="422" y="362"/>
                  </a:lnTo>
                  <a:lnTo>
                    <a:pt x="464" y="338"/>
                  </a:lnTo>
                  <a:lnTo>
                    <a:pt x="464" y="338"/>
                  </a:lnTo>
                  <a:cubicBezTo>
                    <a:pt x="419" y="214"/>
                    <a:pt x="337" y="100"/>
                    <a:pt x="244" y="47"/>
                  </a:cubicBezTo>
                  <a:lnTo>
                    <a:pt x="244" y="47"/>
                  </a:lnTo>
                  <a:cubicBezTo>
                    <a:pt x="163" y="0"/>
                    <a:pt x="90" y="8"/>
                    <a:pt x="43" y="59"/>
                  </a:cubicBezTo>
                  <a:lnTo>
                    <a:pt x="43" y="59"/>
                  </a:lnTo>
                  <a:cubicBezTo>
                    <a:pt x="14" y="91"/>
                    <a:pt x="0" y="134"/>
                    <a:pt x="3" y="177"/>
                  </a:cubicBezTo>
                  <a:lnTo>
                    <a:pt x="6" y="211"/>
                  </a:lnTo>
                  <a:lnTo>
                    <a:pt x="102" y="313"/>
                  </a:lnTo>
                  <a:lnTo>
                    <a:pt x="145" y="289"/>
                  </a:lnTo>
                </a:path>
              </a:pathLst>
            </a:custGeom>
            <a:solidFill>
              <a:srgbClr val="EF5E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42" name="Google Shape;1242;p19"/>
            <p:cNvSpPr/>
            <p:nvPr/>
          </p:nvSpPr>
          <p:spPr>
            <a:xfrm>
              <a:off x="14578300" y="3765421"/>
              <a:ext cx="576768" cy="494374"/>
            </a:xfrm>
            <a:custGeom>
              <a:avLst/>
              <a:gdLst/>
              <a:ahLst/>
              <a:cxnLst/>
              <a:rect l="l" t="t" r="r" b="b"/>
              <a:pathLst>
                <a:path w="464" h="398" extrusionOk="0">
                  <a:moveTo>
                    <a:pt x="143" y="307"/>
                  </a:moveTo>
                  <a:lnTo>
                    <a:pt x="143" y="307"/>
                  </a:lnTo>
                  <a:cubicBezTo>
                    <a:pt x="158" y="260"/>
                    <a:pt x="197" y="242"/>
                    <a:pt x="243" y="269"/>
                  </a:cubicBezTo>
                  <a:lnTo>
                    <a:pt x="243" y="269"/>
                  </a:lnTo>
                  <a:cubicBezTo>
                    <a:pt x="283" y="292"/>
                    <a:pt x="318" y="342"/>
                    <a:pt x="335" y="397"/>
                  </a:cubicBezTo>
                  <a:lnTo>
                    <a:pt x="463" y="356"/>
                  </a:lnTo>
                  <a:lnTo>
                    <a:pt x="463" y="356"/>
                  </a:lnTo>
                  <a:cubicBezTo>
                    <a:pt x="417" y="231"/>
                    <a:pt x="336" y="119"/>
                    <a:pt x="243" y="65"/>
                  </a:cubicBezTo>
                  <a:lnTo>
                    <a:pt x="243" y="65"/>
                  </a:lnTo>
                  <a:cubicBezTo>
                    <a:pt x="130" y="0"/>
                    <a:pt x="35" y="41"/>
                    <a:pt x="0" y="155"/>
                  </a:cubicBezTo>
                  <a:lnTo>
                    <a:pt x="143" y="307"/>
                  </a:lnTo>
                </a:path>
              </a:pathLst>
            </a:custGeom>
            <a:solidFill>
              <a:srgbClr val="DB45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43" name="Google Shape;1243;p19"/>
            <p:cNvSpPr/>
            <p:nvPr/>
          </p:nvSpPr>
          <p:spPr>
            <a:xfrm>
              <a:off x="16116351" y="5929679"/>
              <a:ext cx="1581997" cy="895364"/>
            </a:xfrm>
            <a:custGeom>
              <a:avLst/>
              <a:gdLst/>
              <a:ahLst/>
              <a:cxnLst/>
              <a:rect l="l" t="t" r="r" b="b"/>
              <a:pathLst>
                <a:path w="1269" h="718" extrusionOk="0">
                  <a:moveTo>
                    <a:pt x="971" y="105"/>
                  </a:moveTo>
                  <a:lnTo>
                    <a:pt x="971" y="105"/>
                  </a:lnTo>
                  <a:cubicBezTo>
                    <a:pt x="1219" y="211"/>
                    <a:pt x="1268" y="409"/>
                    <a:pt x="1082" y="549"/>
                  </a:cubicBezTo>
                  <a:lnTo>
                    <a:pt x="1082" y="549"/>
                  </a:lnTo>
                  <a:cubicBezTo>
                    <a:pt x="896" y="689"/>
                    <a:pt x="545" y="717"/>
                    <a:pt x="297" y="612"/>
                  </a:cubicBezTo>
                  <a:lnTo>
                    <a:pt x="297" y="612"/>
                  </a:lnTo>
                  <a:cubicBezTo>
                    <a:pt x="50" y="507"/>
                    <a:pt x="0" y="308"/>
                    <a:pt x="186" y="168"/>
                  </a:cubicBezTo>
                  <a:lnTo>
                    <a:pt x="186" y="168"/>
                  </a:lnTo>
                  <a:cubicBezTo>
                    <a:pt x="372" y="28"/>
                    <a:pt x="724" y="0"/>
                    <a:pt x="971" y="105"/>
                  </a:cubicBezTo>
                </a:path>
              </a:pathLst>
            </a:custGeom>
            <a:solidFill>
              <a:srgbClr val="DFDFE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44" name="Google Shape;1244;p19"/>
            <p:cNvSpPr/>
            <p:nvPr/>
          </p:nvSpPr>
          <p:spPr>
            <a:xfrm>
              <a:off x="16165788" y="5957141"/>
              <a:ext cx="1483123" cy="840437"/>
            </a:xfrm>
            <a:custGeom>
              <a:avLst/>
              <a:gdLst/>
              <a:ahLst/>
              <a:cxnLst/>
              <a:rect l="l" t="t" r="r" b="b"/>
              <a:pathLst>
                <a:path w="1190" h="673" extrusionOk="0">
                  <a:moveTo>
                    <a:pt x="910" y="98"/>
                  </a:moveTo>
                  <a:lnTo>
                    <a:pt x="910" y="98"/>
                  </a:lnTo>
                  <a:cubicBezTo>
                    <a:pt x="1142" y="197"/>
                    <a:pt x="1189" y="383"/>
                    <a:pt x="1014" y="515"/>
                  </a:cubicBezTo>
                  <a:lnTo>
                    <a:pt x="1014" y="515"/>
                  </a:lnTo>
                  <a:cubicBezTo>
                    <a:pt x="840" y="646"/>
                    <a:pt x="510" y="672"/>
                    <a:pt x="278" y="573"/>
                  </a:cubicBezTo>
                  <a:lnTo>
                    <a:pt x="278" y="573"/>
                  </a:lnTo>
                  <a:cubicBezTo>
                    <a:pt x="46" y="475"/>
                    <a:pt x="0" y="288"/>
                    <a:pt x="174" y="157"/>
                  </a:cubicBezTo>
                  <a:lnTo>
                    <a:pt x="174" y="157"/>
                  </a:lnTo>
                  <a:cubicBezTo>
                    <a:pt x="349" y="26"/>
                    <a:pt x="678" y="0"/>
                    <a:pt x="910" y="98"/>
                  </a:cubicBez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45" name="Google Shape;1245;p19"/>
            <p:cNvSpPr/>
            <p:nvPr/>
          </p:nvSpPr>
          <p:spPr>
            <a:xfrm>
              <a:off x="16775518" y="6264752"/>
              <a:ext cx="203240" cy="153804"/>
            </a:xfrm>
            <a:custGeom>
              <a:avLst/>
              <a:gdLst/>
              <a:ahLst/>
              <a:cxnLst/>
              <a:rect l="l" t="t" r="r" b="b"/>
              <a:pathLst>
                <a:path w="162" h="122" extrusionOk="0">
                  <a:moveTo>
                    <a:pt x="101" y="121"/>
                  </a:moveTo>
                  <a:lnTo>
                    <a:pt x="61" y="121"/>
                  </a:lnTo>
                  <a:lnTo>
                    <a:pt x="61" y="121"/>
                  </a:lnTo>
                  <a:cubicBezTo>
                    <a:pt x="27" y="121"/>
                    <a:pt x="0" y="94"/>
                    <a:pt x="0" y="60"/>
                  </a:cubicBezTo>
                  <a:lnTo>
                    <a:pt x="0" y="60"/>
                  </a:lnTo>
                  <a:cubicBezTo>
                    <a:pt x="0" y="27"/>
                    <a:pt x="27" y="0"/>
                    <a:pt x="61" y="0"/>
                  </a:cubicBezTo>
                  <a:lnTo>
                    <a:pt x="101" y="0"/>
                  </a:lnTo>
                  <a:lnTo>
                    <a:pt x="101" y="0"/>
                  </a:lnTo>
                  <a:cubicBezTo>
                    <a:pt x="134" y="0"/>
                    <a:pt x="161" y="27"/>
                    <a:pt x="161" y="60"/>
                  </a:cubicBezTo>
                  <a:lnTo>
                    <a:pt x="161" y="60"/>
                  </a:lnTo>
                  <a:cubicBezTo>
                    <a:pt x="161" y="94"/>
                    <a:pt x="134" y="121"/>
                    <a:pt x="101" y="121"/>
                  </a:cubicBez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46" name="Google Shape;1246;p19"/>
            <p:cNvSpPr/>
            <p:nvPr/>
          </p:nvSpPr>
          <p:spPr>
            <a:xfrm>
              <a:off x="16709601" y="6198836"/>
              <a:ext cx="335075" cy="137327"/>
            </a:xfrm>
            <a:custGeom>
              <a:avLst/>
              <a:gdLst/>
              <a:ahLst/>
              <a:cxnLst/>
              <a:rect l="l" t="t" r="r" b="b"/>
              <a:pathLst>
                <a:path w="270" h="111" extrusionOk="0">
                  <a:moveTo>
                    <a:pt x="0" y="0"/>
                  </a:moveTo>
                  <a:lnTo>
                    <a:pt x="0" y="23"/>
                  </a:lnTo>
                  <a:lnTo>
                    <a:pt x="0" y="23"/>
                  </a:lnTo>
                  <a:cubicBezTo>
                    <a:pt x="0" y="70"/>
                    <a:pt x="39" y="110"/>
                    <a:pt x="86" y="110"/>
                  </a:cubicBezTo>
                  <a:lnTo>
                    <a:pt x="183" y="110"/>
                  </a:lnTo>
                  <a:lnTo>
                    <a:pt x="183" y="110"/>
                  </a:lnTo>
                  <a:cubicBezTo>
                    <a:pt x="231" y="110"/>
                    <a:pt x="269" y="70"/>
                    <a:pt x="269" y="23"/>
                  </a:cubicBezTo>
                  <a:lnTo>
                    <a:pt x="269" y="0"/>
                  </a:lnTo>
                  <a:lnTo>
                    <a:pt x="269" y="0"/>
                  </a:lnTo>
                  <a:cubicBezTo>
                    <a:pt x="185" y="42"/>
                    <a:pt x="85" y="42"/>
                    <a:pt x="0" y="0"/>
                  </a:cubicBez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47" name="Google Shape;1247;p19"/>
            <p:cNvSpPr/>
            <p:nvPr/>
          </p:nvSpPr>
          <p:spPr>
            <a:xfrm>
              <a:off x="16709601" y="6028555"/>
              <a:ext cx="335075" cy="225212"/>
            </a:xfrm>
            <a:custGeom>
              <a:avLst/>
              <a:gdLst/>
              <a:ahLst/>
              <a:cxnLst/>
              <a:rect l="l" t="t" r="r" b="b"/>
              <a:pathLst>
                <a:path w="270" h="179" extrusionOk="0">
                  <a:moveTo>
                    <a:pt x="269" y="0"/>
                  </a:moveTo>
                  <a:lnTo>
                    <a:pt x="0" y="0"/>
                  </a:lnTo>
                  <a:lnTo>
                    <a:pt x="0" y="136"/>
                  </a:lnTo>
                  <a:lnTo>
                    <a:pt x="0" y="136"/>
                  </a:lnTo>
                  <a:cubicBezTo>
                    <a:pt x="85" y="178"/>
                    <a:pt x="185" y="178"/>
                    <a:pt x="269" y="136"/>
                  </a:cubicBezTo>
                  <a:lnTo>
                    <a:pt x="269" y="0"/>
                  </a:lnTo>
                </a:path>
              </a:pathLst>
            </a:custGeom>
            <a:solidFill>
              <a:srgbClr val="9F9F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48" name="Google Shape;1248;p19"/>
            <p:cNvSpPr/>
            <p:nvPr/>
          </p:nvSpPr>
          <p:spPr>
            <a:xfrm>
              <a:off x="16127338" y="4957409"/>
              <a:ext cx="1531314" cy="833615"/>
            </a:xfrm>
            <a:custGeom>
              <a:avLst/>
              <a:gdLst/>
              <a:ahLst/>
              <a:cxnLst/>
              <a:rect l="l" t="t" r="r" b="b"/>
              <a:pathLst>
                <a:path w="1531314" h="833615" extrusionOk="0">
                  <a:moveTo>
                    <a:pt x="1229396" y="797818"/>
                  </a:moveTo>
                  <a:lnTo>
                    <a:pt x="1522618" y="813728"/>
                  </a:lnTo>
                  <a:cubicBezTo>
                    <a:pt x="1527588" y="813728"/>
                    <a:pt x="1531314" y="819031"/>
                    <a:pt x="1531314" y="824335"/>
                  </a:cubicBezTo>
                  <a:cubicBezTo>
                    <a:pt x="1531314" y="829638"/>
                    <a:pt x="1526344" y="833615"/>
                    <a:pt x="1522618" y="833615"/>
                  </a:cubicBezTo>
                  <a:cubicBezTo>
                    <a:pt x="1522618" y="833615"/>
                    <a:pt x="1522618" y="833615"/>
                    <a:pt x="1521374" y="833615"/>
                  </a:cubicBezTo>
                  <a:lnTo>
                    <a:pt x="1229396" y="817705"/>
                  </a:lnTo>
                  <a:cubicBezTo>
                    <a:pt x="1223184" y="816380"/>
                    <a:pt x="1219456" y="812402"/>
                    <a:pt x="1220698" y="807099"/>
                  </a:cubicBezTo>
                  <a:cubicBezTo>
                    <a:pt x="1220698" y="801796"/>
                    <a:pt x="1224426" y="796492"/>
                    <a:pt x="1229396" y="797818"/>
                  </a:cubicBezTo>
                  <a:close/>
                  <a:moveTo>
                    <a:pt x="9917" y="687840"/>
                  </a:moveTo>
                  <a:lnTo>
                    <a:pt x="308681" y="727718"/>
                  </a:lnTo>
                  <a:cubicBezTo>
                    <a:pt x="313639" y="728926"/>
                    <a:pt x="317358" y="732551"/>
                    <a:pt x="316119" y="738593"/>
                  </a:cubicBezTo>
                  <a:cubicBezTo>
                    <a:pt x="314879" y="743427"/>
                    <a:pt x="312400" y="745844"/>
                    <a:pt x="307441" y="745844"/>
                  </a:cubicBezTo>
                  <a:cubicBezTo>
                    <a:pt x="306201" y="745844"/>
                    <a:pt x="306201" y="745844"/>
                    <a:pt x="306201" y="745844"/>
                  </a:cubicBezTo>
                  <a:lnTo>
                    <a:pt x="7438" y="704758"/>
                  </a:lnTo>
                  <a:cubicBezTo>
                    <a:pt x="2479" y="703549"/>
                    <a:pt x="0" y="698715"/>
                    <a:pt x="0" y="695090"/>
                  </a:cubicBezTo>
                  <a:cubicBezTo>
                    <a:pt x="1240" y="689048"/>
                    <a:pt x="6198" y="686631"/>
                    <a:pt x="9917" y="687840"/>
                  </a:cubicBezTo>
                  <a:close/>
                  <a:moveTo>
                    <a:pt x="1376924" y="282345"/>
                  </a:moveTo>
                  <a:cubicBezTo>
                    <a:pt x="1379260" y="283288"/>
                    <a:pt x="1381130" y="285173"/>
                    <a:pt x="1381754" y="287687"/>
                  </a:cubicBezTo>
                  <a:cubicBezTo>
                    <a:pt x="1383000" y="291458"/>
                    <a:pt x="1381754" y="297742"/>
                    <a:pt x="1376768" y="298999"/>
                  </a:cubicBezTo>
                  <a:lnTo>
                    <a:pt x="1073866" y="427199"/>
                  </a:lnTo>
                  <a:cubicBezTo>
                    <a:pt x="1072620" y="427199"/>
                    <a:pt x="1071374" y="427199"/>
                    <a:pt x="1070128" y="427199"/>
                  </a:cubicBezTo>
                  <a:cubicBezTo>
                    <a:pt x="1066388" y="427199"/>
                    <a:pt x="1063894" y="424685"/>
                    <a:pt x="1061402" y="420915"/>
                  </a:cubicBezTo>
                  <a:cubicBezTo>
                    <a:pt x="1060154" y="415887"/>
                    <a:pt x="1061402" y="410860"/>
                    <a:pt x="1066388" y="409603"/>
                  </a:cubicBezTo>
                  <a:lnTo>
                    <a:pt x="1369288" y="282659"/>
                  </a:lnTo>
                  <a:cubicBezTo>
                    <a:pt x="1371780" y="281403"/>
                    <a:pt x="1374586" y="281403"/>
                    <a:pt x="1376924" y="282345"/>
                  </a:cubicBezTo>
                  <a:close/>
                  <a:moveTo>
                    <a:pt x="215012" y="216725"/>
                  </a:moveTo>
                  <a:lnTo>
                    <a:pt x="434508" y="427480"/>
                  </a:lnTo>
                  <a:cubicBezTo>
                    <a:pt x="438208" y="431221"/>
                    <a:pt x="438208" y="437456"/>
                    <a:pt x="435742" y="439950"/>
                  </a:cubicBezTo>
                  <a:cubicBezTo>
                    <a:pt x="433275" y="442445"/>
                    <a:pt x="430809" y="443692"/>
                    <a:pt x="429576" y="443692"/>
                  </a:cubicBezTo>
                  <a:cubicBezTo>
                    <a:pt x="427110" y="443692"/>
                    <a:pt x="424643" y="442445"/>
                    <a:pt x="423410" y="441198"/>
                  </a:cubicBezTo>
                  <a:lnTo>
                    <a:pt x="202681" y="230443"/>
                  </a:lnTo>
                  <a:cubicBezTo>
                    <a:pt x="198981" y="226701"/>
                    <a:pt x="197748" y="221713"/>
                    <a:pt x="201447" y="217972"/>
                  </a:cubicBezTo>
                  <a:cubicBezTo>
                    <a:pt x="205147" y="214231"/>
                    <a:pt x="211312" y="214231"/>
                    <a:pt x="215012" y="216725"/>
                  </a:cubicBezTo>
                  <a:close/>
                  <a:moveTo>
                    <a:pt x="712156" y="0"/>
                  </a:moveTo>
                  <a:cubicBezTo>
                    <a:pt x="717326" y="0"/>
                    <a:pt x="722496" y="3729"/>
                    <a:pt x="722496" y="8700"/>
                  </a:cubicBezTo>
                  <a:lnTo>
                    <a:pt x="745760" y="329382"/>
                  </a:lnTo>
                  <a:cubicBezTo>
                    <a:pt x="745760" y="335597"/>
                    <a:pt x="743176" y="339326"/>
                    <a:pt x="736714" y="339326"/>
                  </a:cubicBezTo>
                  <a:cubicBezTo>
                    <a:pt x="731544" y="339326"/>
                    <a:pt x="727666" y="335597"/>
                    <a:pt x="726374" y="330625"/>
                  </a:cubicBezTo>
                  <a:lnTo>
                    <a:pt x="703110" y="9943"/>
                  </a:lnTo>
                  <a:cubicBezTo>
                    <a:pt x="703110" y="4972"/>
                    <a:pt x="706986" y="0"/>
                    <a:pt x="712156" y="0"/>
                  </a:cubicBezTo>
                  <a:close/>
                </a:path>
              </a:pathLst>
            </a:custGeom>
            <a:solidFill>
              <a:srgbClr val="DFDFE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49" name="Google Shape;1249;p19"/>
            <p:cNvSpPr/>
            <p:nvPr/>
          </p:nvSpPr>
          <p:spPr>
            <a:xfrm>
              <a:off x="16533825" y="5435305"/>
              <a:ext cx="692124" cy="692124"/>
            </a:xfrm>
            <a:custGeom>
              <a:avLst/>
              <a:gdLst/>
              <a:ahLst/>
              <a:cxnLst/>
              <a:rect l="l" t="t" r="r" b="b"/>
              <a:pathLst>
                <a:path w="556" h="555" extrusionOk="0">
                  <a:moveTo>
                    <a:pt x="555" y="277"/>
                  </a:moveTo>
                  <a:lnTo>
                    <a:pt x="555" y="277"/>
                  </a:lnTo>
                  <a:cubicBezTo>
                    <a:pt x="555" y="431"/>
                    <a:pt x="430" y="554"/>
                    <a:pt x="277" y="554"/>
                  </a:cubicBezTo>
                  <a:lnTo>
                    <a:pt x="277" y="554"/>
                  </a:lnTo>
                  <a:cubicBezTo>
                    <a:pt x="124" y="554"/>
                    <a:pt x="0" y="431"/>
                    <a:pt x="0" y="277"/>
                  </a:cubicBezTo>
                  <a:lnTo>
                    <a:pt x="0" y="277"/>
                  </a:lnTo>
                  <a:cubicBezTo>
                    <a:pt x="0" y="125"/>
                    <a:pt x="124" y="0"/>
                    <a:pt x="277" y="0"/>
                  </a:cubicBezTo>
                  <a:lnTo>
                    <a:pt x="277" y="0"/>
                  </a:lnTo>
                  <a:cubicBezTo>
                    <a:pt x="430" y="0"/>
                    <a:pt x="555" y="125"/>
                    <a:pt x="555" y="277"/>
                  </a:cubicBezTo>
                </a:path>
              </a:pathLst>
            </a:custGeom>
            <a:solidFill>
              <a:srgbClr val="EFBD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50" name="Google Shape;1250;p19"/>
            <p:cNvSpPr/>
            <p:nvPr/>
          </p:nvSpPr>
          <p:spPr>
            <a:xfrm>
              <a:off x="16566782" y="5479251"/>
              <a:ext cx="554797" cy="554797"/>
            </a:xfrm>
            <a:custGeom>
              <a:avLst/>
              <a:gdLst/>
              <a:ahLst/>
              <a:cxnLst/>
              <a:rect l="l" t="t" r="r" b="b"/>
              <a:pathLst>
                <a:path w="446" h="447" extrusionOk="0">
                  <a:moveTo>
                    <a:pt x="445" y="223"/>
                  </a:moveTo>
                  <a:lnTo>
                    <a:pt x="445" y="223"/>
                  </a:lnTo>
                  <a:cubicBezTo>
                    <a:pt x="445" y="346"/>
                    <a:pt x="346" y="446"/>
                    <a:pt x="223" y="446"/>
                  </a:cubicBezTo>
                  <a:lnTo>
                    <a:pt x="223" y="446"/>
                  </a:lnTo>
                  <a:cubicBezTo>
                    <a:pt x="99" y="446"/>
                    <a:pt x="0" y="346"/>
                    <a:pt x="0" y="223"/>
                  </a:cubicBezTo>
                  <a:lnTo>
                    <a:pt x="0" y="223"/>
                  </a:lnTo>
                  <a:cubicBezTo>
                    <a:pt x="0" y="99"/>
                    <a:pt x="99" y="0"/>
                    <a:pt x="223" y="0"/>
                  </a:cubicBezTo>
                  <a:lnTo>
                    <a:pt x="223" y="0"/>
                  </a:lnTo>
                  <a:cubicBezTo>
                    <a:pt x="346" y="0"/>
                    <a:pt x="445" y="99"/>
                    <a:pt x="445" y="223"/>
                  </a:cubicBezTo>
                </a:path>
              </a:pathLst>
            </a:custGeom>
            <a:solidFill>
              <a:srgbClr val="FFD2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51" name="Google Shape;1251;p19"/>
            <p:cNvSpPr/>
            <p:nvPr/>
          </p:nvSpPr>
          <p:spPr>
            <a:xfrm>
              <a:off x="16737065" y="5671506"/>
              <a:ext cx="230708" cy="390007"/>
            </a:xfrm>
            <a:custGeom>
              <a:avLst/>
              <a:gdLst/>
              <a:ahLst/>
              <a:cxnLst/>
              <a:rect l="l" t="t" r="r" b="b"/>
              <a:pathLst>
                <a:path w="185" h="314" extrusionOk="0">
                  <a:moveTo>
                    <a:pt x="86" y="312"/>
                  </a:moveTo>
                  <a:lnTo>
                    <a:pt x="86" y="312"/>
                  </a:lnTo>
                  <a:cubicBezTo>
                    <a:pt x="82" y="312"/>
                    <a:pt x="80" y="310"/>
                    <a:pt x="78" y="307"/>
                  </a:cubicBezTo>
                  <a:lnTo>
                    <a:pt x="78" y="307"/>
                  </a:lnTo>
                  <a:cubicBezTo>
                    <a:pt x="54" y="224"/>
                    <a:pt x="0" y="27"/>
                    <a:pt x="25" y="5"/>
                  </a:cubicBezTo>
                  <a:lnTo>
                    <a:pt x="25" y="5"/>
                  </a:lnTo>
                  <a:cubicBezTo>
                    <a:pt x="32" y="0"/>
                    <a:pt x="38" y="0"/>
                    <a:pt x="41" y="1"/>
                  </a:cubicBezTo>
                  <a:lnTo>
                    <a:pt x="41" y="1"/>
                  </a:lnTo>
                  <a:cubicBezTo>
                    <a:pt x="53" y="4"/>
                    <a:pt x="59" y="18"/>
                    <a:pt x="66" y="36"/>
                  </a:cubicBezTo>
                  <a:lnTo>
                    <a:pt x="66" y="36"/>
                  </a:lnTo>
                  <a:cubicBezTo>
                    <a:pt x="72" y="49"/>
                    <a:pt x="80" y="67"/>
                    <a:pt x="87" y="67"/>
                  </a:cubicBezTo>
                  <a:lnTo>
                    <a:pt x="87" y="67"/>
                  </a:lnTo>
                  <a:cubicBezTo>
                    <a:pt x="93" y="67"/>
                    <a:pt x="94" y="62"/>
                    <a:pt x="95" y="45"/>
                  </a:cubicBezTo>
                  <a:lnTo>
                    <a:pt x="95" y="45"/>
                  </a:lnTo>
                  <a:cubicBezTo>
                    <a:pt x="96" y="32"/>
                    <a:pt x="96" y="14"/>
                    <a:pt x="112" y="14"/>
                  </a:cubicBezTo>
                  <a:lnTo>
                    <a:pt x="112" y="14"/>
                  </a:lnTo>
                  <a:cubicBezTo>
                    <a:pt x="126" y="14"/>
                    <a:pt x="129" y="31"/>
                    <a:pt x="131" y="45"/>
                  </a:cubicBezTo>
                  <a:lnTo>
                    <a:pt x="131" y="45"/>
                  </a:lnTo>
                  <a:cubicBezTo>
                    <a:pt x="132" y="50"/>
                    <a:pt x="132" y="57"/>
                    <a:pt x="134" y="61"/>
                  </a:cubicBezTo>
                  <a:lnTo>
                    <a:pt x="134" y="61"/>
                  </a:lnTo>
                  <a:cubicBezTo>
                    <a:pt x="135" y="59"/>
                    <a:pt x="139" y="56"/>
                    <a:pt x="145" y="49"/>
                  </a:cubicBezTo>
                  <a:lnTo>
                    <a:pt x="145" y="49"/>
                  </a:lnTo>
                  <a:cubicBezTo>
                    <a:pt x="151" y="40"/>
                    <a:pt x="157" y="37"/>
                    <a:pt x="164" y="40"/>
                  </a:cubicBezTo>
                  <a:lnTo>
                    <a:pt x="164" y="40"/>
                  </a:lnTo>
                  <a:cubicBezTo>
                    <a:pt x="171" y="43"/>
                    <a:pt x="184" y="48"/>
                    <a:pt x="177" y="180"/>
                  </a:cubicBezTo>
                  <a:lnTo>
                    <a:pt x="177" y="180"/>
                  </a:lnTo>
                  <a:cubicBezTo>
                    <a:pt x="173" y="243"/>
                    <a:pt x="167" y="305"/>
                    <a:pt x="167" y="306"/>
                  </a:cubicBezTo>
                  <a:lnTo>
                    <a:pt x="167" y="306"/>
                  </a:lnTo>
                  <a:cubicBezTo>
                    <a:pt x="166" y="309"/>
                    <a:pt x="162" y="313"/>
                    <a:pt x="159" y="312"/>
                  </a:cubicBezTo>
                  <a:lnTo>
                    <a:pt x="159" y="312"/>
                  </a:lnTo>
                  <a:cubicBezTo>
                    <a:pt x="154" y="312"/>
                    <a:pt x="152" y="308"/>
                    <a:pt x="152" y="304"/>
                  </a:cubicBezTo>
                  <a:lnTo>
                    <a:pt x="152" y="304"/>
                  </a:lnTo>
                  <a:cubicBezTo>
                    <a:pt x="164" y="196"/>
                    <a:pt x="170" y="73"/>
                    <a:pt x="159" y="55"/>
                  </a:cubicBezTo>
                  <a:lnTo>
                    <a:pt x="159" y="55"/>
                  </a:lnTo>
                  <a:cubicBezTo>
                    <a:pt x="159" y="55"/>
                    <a:pt x="157" y="56"/>
                    <a:pt x="157" y="57"/>
                  </a:cubicBezTo>
                  <a:lnTo>
                    <a:pt x="157" y="57"/>
                  </a:lnTo>
                  <a:cubicBezTo>
                    <a:pt x="148" y="68"/>
                    <a:pt x="140" y="78"/>
                    <a:pt x="130" y="75"/>
                  </a:cubicBezTo>
                  <a:lnTo>
                    <a:pt x="130" y="75"/>
                  </a:lnTo>
                  <a:cubicBezTo>
                    <a:pt x="120" y="73"/>
                    <a:pt x="118" y="61"/>
                    <a:pt x="117" y="48"/>
                  </a:cubicBezTo>
                  <a:lnTo>
                    <a:pt x="117" y="48"/>
                  </a:lnTo>
                  <a:cubicBezTo>
                    <a:pt x="116" y="42"/>
                    <a:pt x="114" y="31"/>
                    <a:pt x="112" y="29"/>
                  </a:cubicBezTo>
                  <a:lnTo>
                    <a:pt x="112" y="29"/>
                  </a:lnTo>
                  <a:cubicBezTo>
                    <a:pt x="110" y="31"/>
                    <a:pt x="110" y="40"/>
                    <a:pt x="110" y="45"/>
                  </a:cubicBezTo>
                  <a:lnTo>
                    <a:pt x="110" y="45"/>
                  </a:lnTo>
                  <a:cubicBezTo>
                    <a:pt x="109" y="59"/>
                    <a:pt x="108" y="82"/>
                    <a:pt x="87" y="82"/>
                  </a:cubicBezTo>
                  <a:lnTo>
                    <a:pt x="87" y="82"/>
                  </a:lnTo>
                  <a:cubicBezTo>
                    <a:pt x="70" y="82"/>
                    <a:pt x="61" y="61"/>
                    <a:pt x="53" y="41"/>
                  </a:cubicBezTo>
                  <a:lnTo>
                    <a:pt x="53" y="41"/>
                  </a:lnTo>
                  <a:cubicBezTo>
                    <a:pt x="49" y="32"/>
                    <a:pt x="42" y="16"/>
                    <a:pt x="38" y="15"/>
                  </a:cubicBezTo>
                  <a:lnTo>
                    <a:pt x="38" y="15"/>
                  </a:lnTo>
                  <a:cubicBezTo>
                    <a:pt x="38" y="15"/>
                    <a:pt x="36" y="15"/>
                    <a:pt x="35" y="16"/>
                  </a:cubicBezTo>
                  <a:lnTo>
                    <a:pt x="35" y="16"/>
                  </a:lnTo>
                  <a:cubicBezTo>
                    <a:pt x="23" y="31"/>
                    <a:pt x="55" y="176"/>
                    <a:pt x="93" y="303"/>
                  </a:cubicBezTo>
                  <a:lnTo>
                    <a:pt x="93" y="303"/>
                  </a:lnTo>
                  <a:cubicBezTo>
                    <a:pt x="94" y="307"/>
                    <a:pt x="91" y="311"/>
                    <a:pt x="88" y="312"/>
                  </a:cubicBezTo>
                  <a:lnTo>
                    <a:pt x="88" y="312"/>
                  </a:lnTo>
                  <a:cubicBezTo>
                    <a:pt x="87" y="312"/>
                    <a:pt x="86" y="312"/>
                    <a:pt x="86" y="312"/>
                  </a:cubicBezTo>
                </a:path>
              </a:pathLst>
            </a:custGeom>
            <a:solidFill>
              <a:srgbClr val="D6A1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52" name="Google Shape;1252;p19"/>
            <p:cNvSpPr/>
            <p:nvPr/>
          </p:nvSpPr>
          <p:spPr>
            <a:xfrm>
              <a:off x="16440440" y="7863230"/>
              <a:ext cx="1592984" cy="900860"/>
            </a:xfrm>
            <a:custGeom>
              <a:avLst/>
              <a:gdLst/>
              <a:ahLst/>
              <a:cxnLst/>
              <a:rect l="l" t="t" r="r" b="b"/>
              <a:pathLst>
                <a:path w="1280" h="725" extrusionOk="0">
                  <a:moveTo>
                    <a:pt x="979" y="107"/>
                  </a:moveTo>
                  <a:lnTo>
                    <a:pt x="979" y="107"/>
                  </a:lnTo>
                  <a:cubicBezTo>
                    <a:pt x="1229" y="212"/>
                    <a:pt x="1279" y="413"/>
                    <a:pt x="1091" y="554"/>
                  </a:cubicBezTo>
                  <a:lnTo>
                    <a:pt x="1091" y="554"/>
                  </a:lnTo>
                  <a:cubicBezTo>
                    <a:pt x="903" y="695"/>
                    <a:pt x="549" y="724"/>
                    <a:pt x="300" y="618"/>
                  </a:cubicBezTo>
                  <a:lnTo>
                    <a:pt x="300" y="618"/>
                  </a:lnTo>
                  <a:cubicBezTo>
                    <a:pt x="50" y="511"/>
                    <a:pt x="0" y="311"/>
                    <a:pt x="188" y="170"/>
                  </a:cubicBezTo>
                  <a:lnTo>
                    <a:pt x="188" y="170"/>
                  </a:lnTo>
                  <a:cubicBezTo>
                    <a:pt x="375" y="29"/>
                    <a:pt x="730" y="0"/>
                    <a:pt x="979" y="107"/>
                  </a:cubicBezTo>
                </a:path>
              </a:pathLst>
            </a:custGeom>
            <a:solidFill>
              <a:srgbClr val="DFDFE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53" name="Google Shape;1253;p19"/>
            <p:cNvSpPr/>
            <p:nvPr/>
          </p:nvSpPr>
          <p:spPr>
            <a:xfrm>
              <a:off x="16495370" y="7896191"/>
              <a:ext cx="1483123" cy="840434"/>
            </a:xfrm>
            <a:custGeom>
              <a:avLst/>
              <a:gdLst/>
              <a:ahLst/>
              <a:cxnLst/>
              <a:rect l="l" t="t" r="r" b="b"/>
              <a:pathLst>
                <a:path w="1191" h="674" extrusionOk="0">
                  <a:moveTo>
                    <a:pt x="911" y="98"/>
                  </a:moveTo>
                  <a:lnTo>
                    <a:pt x="911" y="98"/>
                  </a:lnTo>
                  <a:cubicBezTo>
                    <a:pt x="1143" y="197"/>
                    <a:pt x="1190" y="383"/>
                    <a:pt x="1015" y="515"/>
                  </a:cubicBezTo>
                  <a:lnTo>
                    <a:pt x="1015" y="515"/>
                  </a:lnTo>
                  <a:cubicBezTo>
                    <a:pt x="841" y="646"/>
                    <a:pt x="511" y="673"/>
                    <a:pt x="279" y="574"/>
                  </a:cubicBezTo>
                  <a:lnTo>
                    <a:pt x="279" y="574"/>
                  </a:lnTo>
                  <a:cubicBezTo>
                    <a:pt x="48" y="475"/>
                    <a:pt x="0" y="288"/>
                    <a:pt x="176" y="157"/>
                  </a:cubicBezTo>
                  <a:lnTo>
                    <a:pt x="176" y="157"/>
                  </a:lnTo>
                  <a:cubicBezTo>
                    <a:pt x="350" y="26"/>
                    <a:pt x="679" y="0"/>
                    <a:pt x="911" y="98"/>
                  </a:cubicBez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54" name="Google Shape;1254;p19"/>
            <p:cNvSpPr/>
            <p:nvPr/>
          </p:nvSpPr>
          <p:spPr>
            <a:xfrm>
              <a:off x="16786503" y="8143373"/>
              <a:ext cx="450430" cy="466911"/>
            </a:xfrm>
            <a:custGeom>
              <a:avLst/>
              <a:gdLst/>
              <a:ahLst/>
              <a:cxnLst/>
              <a:rect l="l" t="t" r="r" b="b"/>
              <a:pathLst>
                <a:path w="362" h="374" extrusionOk="0">
                  <a:moveTo>
                    <a:pt x="361" y="209"/>
                  </a:moveTo>
                  <a:lnTo>
                    <a:pt x="0" y="0"/>
                  </a:lnTo>
                  <a:lnTo>
                    <a:pt x="0" y="197"/>
                  </a:lnTo>
                  <a:lnTo>
                    <a:pt x="259" y="346"/>
                  </a:lnTo>
                  <a:lnTo>
                    <a:pt x="259" y="346"/>
                  </a:lnTo>
                  <a:cubicBezTo>
                    <a:pt x="291" y="364"/>
                    <a:pt x="326" y="373"/>
                    <a:pt x="361" y="373"/>
                  </a:cubicBezTo>
                  <a:lnTo>
                    <a:pt x="361" y="209"/>
                  </a:ln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55" name="Google Shape;1255;p19"/>
            <p:cNvSpPr/>
            <p:nvPr/>
          </p:nvSpPr>
          <p:spPr>
            <a:xfrm>
              <a:off x="17236933" y="8143373"/>
              <a:ext cx="450430" cy="466911"/>
            </a:xfrm>
            <a:custGeom>
              <a:avLst/>
              <a:gdLst/>
              <a:ahLst/>
              <a:cxnLst/>
              <a:rect l="l" t="t" r="r" b="b"/>
              <a:pathLst>
                <a:path w="362" h="374" extrusionOk="0">
                  <a:moveTo>
                    <a:pt x="0" y="209"/>
                  </a:moveTo>
                  <a:lnTo>
                    <a:pt x="0" y="373"/>
                  </a:lnTo>
                  <a:lnTo>
                    <a:pt x="0" y="373"/>
                  </a:lnTo>
                  <a:cubicBezTo>
                    <a:pt x="35" y="373"/>
                    <a:pt x="70" y="364"/>
                    <a:pt x="102" y="346"/>
                  </a:cubicBezTo>
                  <a:lnTo>
                    <a:pt x="361" y="197"/>
                  </a:lnTo>
                  <a:lnTo>
                    <a:pt x="361" y="0"/>
                  </a:lnTo>
                  <a:lnTo>
                    <a:pt x="0" y="209"/>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56" name="Google Shape;1256;p19"/>
            <p:cNvSpPr/>
            <p:nvPr/>
          </p:nvSpPr>
          <p:spPr>
            <a:xfrm>
              <a:off x="16544808" y="7621539"/>
              <a:ext cx="1384247" cy="796490"/>
            </a:xfrm>
            <a:custGeom>
              <a:avLst/>
              <a:gdLst/>
              <a:ahLst/>
              <a:cxnLst/>
              <a:rect l="l" t="t" r="r" b="b"/>
              <a:pathLst>
                <a:path w="1110" h="640" extrusionOk="0">
                  <a:moveTo>
                    <a:pt x="0" y="319"/>
                  </a:moveTo>
                  <a:lnTo>
                    <a:pt x="554" y="639"/>
                  </a:lnTo>
                  <a:lnTo>
                    <a:pt x="1109" y="319"/>
                  </a:lnTo>
                  <a:lnTo>
                    <a:pt x="554" y="0"/>
                  </a:lnTo>
                  <a:lnTo>
                    <a:pt x="0" y="319"/>
                  </a:lnTo>
                </a:path>
              </a:pathLst>
            </a:custGeom>
            <a:solidFill>
              <a:srgbClr val="8280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57" name="Google Shape;1257;p19"/>
            <p:cNvSpPr/>
            <p:nvPr/>
          </p:nvSpPr>
          <p:spPr>
            <a:xfrm>
              <a:off x="16544808" y="7973093"/>
              <a:ext cx="1384247" cy="450430"/>
            </a:xfrm>
            <a:custGeom>
              <a:avLst/>
              <a:gdLst/>
              <a:ahLst/>
              <a:cxnLst/>
              <a:rect l="l" t="t" r="r" b="b"/>
              <a:pathLst>
                <a:path w="1110" h="363" extrusionOk="0">
                  <a:moveTo>
                    <a:pt x="554" y="278"/>
                  </a:moveTo>
                  <a:lnTo>
                    <a:pt x="72" y="0"/>
                  </a:lnTo>
                  <a:lnTo>
                    <a:pt x="0" y="41"/>
                  </a:lnTo>
                  <a:lnTo>
                    <a:pt x="554" y="362"/>
                  </a:lnTo>
                  <a:lnTo>
                    <a:pt x="1109" y="41"/>
                  </a:lnTo>
                  <a:lnTo>
                    <a:pt x="1037" y="0"/>
                  </a:lnTo>
                  <a:lnTo>
                    <a:pt x="554" y="278"/>
                  </a:lnTo>
                </a:path>
              </a:pathLst>
            </a:custGeom>
            <a:solidFill>
              <a:srgbClr val="6665A5">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58" name="Google Shape;1258;p19"/>
            <p:cNvSpPr/>
            <p:nvPr/>
          </p:nvSpPr>
          <p:spPr>
            <a:xfrm>
              <a:off x="16824954" y="7995065"/>
              <a:ext cx="390007" cy="785503"/>
            </a:xfrm>
            <a:custGeom>
              <a:avLst/>
              <a:gdLst/>
              <a:ahLst/>
              <a:cxnLst/>
              <a:rect l="l" t="t" r="r" b="b"/>
              <a:pathLst>
                <a:path w="311" h="629" extrusionOk="0">
                  <a:moveTo>
                    <a:pt x="272" y="0"/>
                  </a:moveTo>
                  <a:lnTo>
                    <a:pt x="17" y="144"/>
                  </a:lnTo>
                  <a:lnTo>
                    <a:pt x="17" y="144"/>
                  </a:lnTo>
                  <a:cubicBezTo>
                    <a:pt x="6" y="150"/>
                    <a:pt x="0" y="162"/>
                    <a:pt x="0" y="175"/>
                  </a:cubicBezTo>
                  <a:lnTo>
                    <a:pt x="0" y="628"/>
                  </a:lnTo>
                  <a:lnTo>
                    <a:pt x="38" y="628"/>
                  </a:lnTo>
                  <a:lnTo>
                    <a:pt x="38" y="170"/>
                  </a:lnTo>
                  <a:lnTo>
                    <a:pt x="310" y="18"/>
                  </a:lnTo>
                  <a:lnTo>
                    <a:pt x="272" y="0"/>
                  </a:lnTo>
                </a:path>
              </a:pathLst>
            </a:custGeom>
            <a:solidFill>
              <a:srgbClr val="FFD2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59" name="Google Shape;1259;p19"/>
            <p:cNvSpPr/>
            <p:nvPr/>
          </p:nvSpPr>
          <p:spPr>
            <a:xfrm>
              <a:off x="16835937" y="8797047"/>
              <a:ext cx="115355" cy="214227"/>
            </a:xfrm>
            <a:custGeom>
              <a:avLst/>
              <a:gdLst/>
              <a:ahLst/>
              <a:cxnLst/>
              <a:rect l="l" t="t" r="r" b="b"/>
              <a:pathLst>
                <a:path w="92" h="171" extrusionOk="0">
                  <a:moveTo>
                    <a:pt x="0" y="1"/>
                  </a:moveTo>
                  <a:lnTo>
                    <a:pt x="0" y="170"/>
                  </a:lnTo>
                  <a:lnTo>
                    <a:pt x="91" y="117"/>
                  </a:lnTo>
                  <a:lnTo>
                    <a:pt x="24" y="0"/>
                  </a:lnTo>
                  <a:lnTo>
                    <a:pt x="0" y="1"/>
                  </a:lnTo>
                </a:path>
              </a:pathLst>
            </a:custGeom>
            <a:solidFill>
              <a:srgbClr val="EFBD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60" name="Google Shape;1260;p19"/>
            <p:cNvSpPr/>
            <p:nvPr/>
          </p:nvSpPr>
          <p:spPr>
            <a:xfrm>
              <a:off x="16808475" y="8736622"/>
              <a:ext cx="87889" cy="87889"/>
            </a:xfrm>
            <a:custGeom>
              <a:avLst/>
              <a:gdLst/>
              <a:ahLst/>
              <a:cxnLst/>
              <a:rect l="l" t="t" r="r" b="b"/>
              <a:pathLst>
                <a:path w="70" h="70" extrusionOk="0">
                  <a:moveTo>
                    <a:pt x="69" y="35"/>
                  </a:moveTo>
                  <a:lnTo>
                    <a:pt x="69" y="35"/>
                  </a:lnTo>
                  <a:cubicBezTo>
                    <a:pt x="69" y="54"/>
                    <a:pt x="53" y="69"/>
                    <a:pt x="34" y="69"/>
                  </a:cubicBezTo>
                  <a:lnTo>
                    <a:pt x="34" y="69"/>
                  </a:lnTo>
                  <a:cubicBezTo>
                    <a:pt x="15" y="69"/>
                    <a:pt x="0" y="54"/>
                    <a:pt x="0" y="35"/>
                  </a:cubicBezTo>
                  <a:lnTo>
                    <a:pt x="0" y="35"/>
                  </a:lnTo>
                  <a:cubicBezTo>
                    <a:pt x="0" y="15"/>
                    <a:pt x="15" y="0"/>
                    <a:pt x="34" y="0"/>
                  </a:cubicBezTo>
                  <a:lnTo>
                    <a:pt x="34" y="0"/>
                  </a:lnTo>
                  <a:cubicBezTo>
                    <a:pt x="53" y="0"/>
                    <a:pt x="69" y="15"/>
                    <a:pt x="69" y="35"/>
                  </a:cubicBezTo>
                </a:path>
              </a:pathLst>
            </a:custGeom>
            <a:solidFill>
              <a:srgbClr val="D6A1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61" name="Google Shape;1261;p19"/>
            <p:cNvSpPr/>
            <p:nvPr/>
          </p:nvSpPr>
          <p:spPr>
            <a:xfrm>
              <a:off x="16824950" y="8753104"/>
              <a:ext cx="49440" cy="38449"/>
            </a:xfrm>
            <a:custGeom>
              <a:avLst/>
              <a:gdLst/>
              <a:ahLst/>
              <a:cxnLst/>
              <a:rect l="l" t="t" r="r" b="b"/>
              <a:pathLst>
                <a:path w="39" h="31" extrusionOk="0">
                  <a:moveTo>
                    <a:pt x="38" y="20"/>
                  </a:moveTo>
                  <a:lnTo>
                    <a:pt x="38" y="20"/>
                  </a:lnTo>
                  <a:cubicBezTo>
                    <a:pt x="38" y="30"/>
                    <a:pt x="30" y="15"/>
                    <a:pt x="19" y="15"/>
                  </a:cubicBezTo>
                  <a:lnTo>
                    <a:pt x="19" y="15"/>
                  </a:lnTo>
                  <a:cubicBezTo>
                    <a:pt x="8" y="15"/>
                    <a:pt x="0" y="30"/>
                    <a:pt x="0" y="20"/>
                  </a:cubicBezTo>
                  <a:lnTo>
                    <a:pt x="0" y="20"/>
                  </a:lnTo>
                  <a:cubicBezTo>
                    <a:pt x="0" y="9"/>
                    <a:pt x="8" y="0"/>
                    <a:pt x="19" y="0"/>
                  </a:cubicBezTo>
                  <a:lnTo>
                    <a:pt x="19" y="0"/>
                  </a:lnTo>
                  <a:cubicBezTo>
                    <a:pt x="30" y="0"/>
                    <a:pt x="38" y="9"/>
                    <a:pt x="38" y="20"/>
                  </a:cubicBezTo>
                </a:path>
              </a:pathLst>
            </a:custGeom>
            <a:solidFill>
              <a:srgbClr val="F3F3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62" name="Google Shape;1262;p19"/>
            <p:cNvSpPr/>
            <p:nvPr/>
          </p:nvSpPr>
          <p:spPr>
            <a:xfrm>
              <a:off x="17121578" y="7967597"/>
              <a:ext cx="230708" cy="87889"/>
            </a:xfrm>
            <a:custGeom>
              <a:avLst/>
              <a:gdLst/>
              <a:ahLst/>
              <a:cxnLst/>
              <a:rect l="l" t="t" r="r" b="b"/>
              <a:pathLst>
                <a:path w="185" h="72" extrusionOk="0">
                  <a:moveTo>
                    <a:pt x="0" y="29"/>
                  </a:moveTo>
                  <a:lnTo>
                    <a:pt x="0" y="0"/>
                  </a:lnTo>
                  <a:lnTo>
                    <a:pt x="184" y="0"/>
                  </a:lnTo>
                  <a:lnTo>
                    <a:pt x="184" y="29"/>
                  </a:lnTo>
                  <a:lnTo>
                    <a:pt x="137" y="55"/>
                  </a:lnTo>
                  <a:lnTo>
                    <a:pt x="137" y="55"/>
                  </a:lnTo>
                  <a:cubicBezTo>
                    <a:pt x="109" y="71"/>
                    <a:pt x="75" y="71"/>
                    <a:pt x="48" y="55"/>
                  </a:cubicBezTo>
                  <a:lnTo>
                    <a:pt x="0" y="29"/>
                  </a:lnTo>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63" name="Google Shape;1263;p19"/>
            <p:cNvSpPr/>
            <p:nvPr/>
          </p:nvSpPr>
          <p:spPr>
            <a:xfrm>
              <a:off x="17121578" y="7912666"/>
              <a:ext cx="230708" cy="109861"/>
            </a:xfrm>
            <a:custGeom>
              <a:avLst/>
              <a:gdLst/>
              <a:ahLst/>
              <a:cxnLst/>
              <a:rect l="l" t="t" r="r" b="b"/>
              <a:pathLst>
                <a:path w="185" h="89" extrusionOk="0">
                  <a:moveTo>
                    <a:pt x="0" y="44"/>
                  </a:moveTo>
                  <a:lnTo>
                    <a:pt x="51" y="14"/>
                  </a:lnTo>
                  <a:lnTo>
                    <a:pt x="51" y="14"/>
                  </a:lnTo>
                  <a:cubicBezTo>
                    <a:pt x="77" y="0"/>
                    <a:pt x="108" y="0"/>
                    <a:pt x="133" y="14"/>
                  </a:cubicBezTo>
                  <a:lnTo>
                    <a:pt x="184" y="44"/>
                  </a:lnTo>
                  <a:lnTo>
                    <a:pt x="133" y="73"/>
                  </a:lnTo>
                  <a:lnTo>
                    <a:pt x="133" y="73"/>
                  </a:lnTo>
                  <a:cubicBezTo>
                    <a:pt x="108" y="88"/>
                    <a:pt x="77" y="88"/>
                    <a:pt x="51" y="73"/>
                  </a:cubicBezTo>
                  <a:lnTo>
                    <a:pt x="0" y="44"/>
                  </a:lnTo>
                </a:path>
              </a:pathLst>
            </a:custGeom>
            <a:solidFill>
              <a:srgbClr val="9F9F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grpSp>
      <p:sp>
        <p:nvSpPr>
          <p:cNvPr id="1264" name="Google Shape;1264;p19"/>
          <p:cNvSpPr/>
          <p:nvPr/>
        </p:nvSpPr>
        <p:spPr>
          <a:xfrm>
            <a:off x="735184" y="4677612"/>
            <a:ext cx="2366154" cy="348809"/>
          </a:xfrm>
          <a:prstGeom prst="roundRect">
            <a:avLst>
              <a:gd name="adj" fmla="val 22969"/>
            </a:avLst>
          </a:prstGeom>
          <a:solidFill>
            <a:srgbClr val="EF5E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65" name="Google Shape;1265;p19"/>
          <p:cNvSpPr/>
          <p:nvPr/>
        </p:nvSpPr>
        <p:spPr>
          <a:xfrm>
            <a:off x="9312573" y="2260672"/>
            <a:ext cx="2087358" cy="348809"/>
          </a:xfrm>
          <a:prstGeom prst="roundRect">
            <a:avLst>
              <a:gd name="adj" fmla="val 22969"/>
            </a:avLst>
          </a:prstGeom>
          <a:solidFill>
            <a:srgbClr val="7E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66" name="Google Shape;1266;p19"/>
          <p:cNvSpPr/>
          <p:nvPr/>
        </p:nvSpPr>
        <p:spPr>
          <a:xfrm>
            <a:off x="9312573" y="4674866"/>
            <a:ext cx="2087358" cy="348807"/>
          </a:xfrm>
          <a:prstGeom prst="roundRect">
            <a:avLst>
              <a:gd name="adj" fmla="val 22969"/>
            </a:avLst>
          </a:pr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67" name="Google Shape;1267;p19"/>
          <p:cNvSpPr/>
          <p:nvPr/>
        </p:nvSpPr>
        <p:spPr>
          <a:xfrm>
            <a:off x="10032163" y="1488900"/>
            <a:ext cx="648179" cy="554798"/>
          </a:xfrm>
          <a:custGeom>
            <a:avLst/>
            <a:gdLst/>
            <a:ahLst/>
            <a:cxnLst/>
            <a:rect l="l" t="t" r="r" b="b"/>
            <a:pathLst>
              <a:path w="1039" h="890" extrusionOk="0">
                <a:moveTo>
                  <a:pt x="1007" y="453"/>
                </a:moveTo>
                <a:lnTo>
                  <a:pt x="952" y="453"/>
                </a:lnTo>
                <a:lnTo>
                  <a:pt x="952" y="376"/>
                </a:lnTo>
                <a:lnTo>
                  <a:pt x="952" y="376"/>
                </a:lnTo>
                <a:cubicBezTo>
                  <a:pt x="952" y="361"/>
                  <a:pt x="964" y="349"/>
                  <a:pt x="980" y="349"/>
                </a:cubicBezTo>
                <a:lnTo>
                  <a:pt x="980" y="349"/>
                </a:lnTo>
                <a:cubicBezTo>
                  <a:pt x="994" y="349"/>
                  <a:pt x="1007" y="361"/>
                  <a:pt x="1007" y="376"/>
                </a:cubicBezTo>
                <a:lnTo>
                  <a:pt x="1007" y="453"/>
                </a:lnTo>
                <a:close/>
                <a:moveTo>
                  <a:pt x="956" y="185"/>
                </a:moveTo>
                <a:lnTo>
                  <a:pt x="956" y="185"/>
                </a:lnTo>
                <a:cubicBezTo>
                  <a:pt x="956" y="188"/>
                  <a:pt x="956" y="198"/>
                  <a:pt x="945" y="202"/>
                </a:cubicBezTo>
                <a:lnTo>
                  <a:pt x="809" y="260"/>
                </a:lnTo>
                <a:lnTo>
                  <a:pt x="809" y="260"/>
                </a:lnTo>
                <a:lnTo>
                  <a:pt x="809" y="260"/>
                </a:lnTo>
                <a:lnTo>
                  <a:pt x="529" y="380"/>
                </a:lnTo>
                <a:lnTo>
                  <a:pt x="529" y="380"/>
                </a:lnTo>
                <a:cubicBezTo>
                  <a:pt x="514" y="387"/>
                  <a:pt x="497" y="387"/>
                  <a:pt x="482" y="379"/>
                </a:cubicBezTo>
                <a:lnTo>
                  <a:pt x="39" y="185"/>
                </a:lnTo>
                <a:lnTo>
                  <a:pt x="39" y="185"/>
                </a:lnTo>
                <a:lnTo>
                  <a:pt x="39" y="185"/>
                </a:lnTo>
                <a:lnTo>
                  <a:pt x="39" y="185"/>
                </a:lnTo>
                <a:cubicBezTo>
                  <a:pt x="32" y="182"/>
                  <a:pt x="32" y="175"/>
                  <a:pt x="32" y="173"/>
                </a:cubicBezTo>
                <a:lnTo>
                  <a:pt x="32" y="173"/>
                </a:lnTo>
                <a:cubicBezTo>
                  <a:pt x="32" y="171"/>
                  <a:pt x="33" y="165"/>
                  <a:pt x="39" y="163"/>
                </a:cubicBezTo>
                <a:lnTo>
                  <a:pt x="480" y="35"/>
                </a:lnTo>
                <a:lnTo>
                  <a:pt x="480" y="35"/>
                </a:lnTo>
                <a:cubicBezTo>
                  <a:pt x="483" y="34"/>
                  <a:pt x="494" y="33"/>
                  <a:pt x="504" y="32"/>
                </a:cubicBezTo>
                <a:lnTo>
                  <a:pt x="504" y="32"/>
                </a:lnTo>
                <a:cubicBezTo>
                  <a:pt x="512" y="31"/>
                  <a:pt x="520" y="31"/>
                  <a:pt x="527" y="33"/>
                </a:cubicBezTo>
                <a:lnTo>
                  <a:pt x="945" y="169"/>
                </a:lnTo>
                <a:lnTo>
                  <a:pt x="945" y="169"/>
                </a:lnTo>
                <a:cubicBezTo>
                  <a:pt x="948" y="171"/>
                  <a:pt x="951" y="173"/>
                  <a:pt x="952" y="174"/>
                </a:cubicBezTo>
                <a:lnTo>
                  <a:pt x="952" y="174"/>
                </a:lnTo>
                <a:cubicBezTo>
                  <a:pt x="952" y="175"/>
                  <a:pt x="954" y="177"/>
                  <a:pt x="956" y="182"/>
                </a:cubicBezTo>
                <a:lnTo>
                  <a:pt x="956" y="182"/>
                </a:lnTo>
                <a:cubicBezTo>
                  <a:pt x="956" y="184"/>
                  <a:pt x="956" y="185"/>
                  <a:pt x="956" y="185"/>
                </a:cubicBezTo>
                <a:close/>
                <a:moveTo>
                  <a:pt x="800" y="704"/>
                </a:moveTo>
                <a:lnTo>
                  <a:pt x="800" y="704"/>
                </a:lnTo>
                <a:cubicBezTo>
                  <a:pt x="800" y="707"/>
                  <a:pt x="800" y="709"/>
                  <a:pt x="800" y="711"/>
                </a:cubicBezTo>
                <a:lnTo>
                  <a:pt x="741" y="651"/>
                </a:lnTo>
                <a:lnTo>
                  <a:pt x="762" y="631"/>
                </a:lnTo>
                <a:lnTo>
                  <a:pt x="762" y="631"/>
                </a:lnTo>
                <a:cubicBezTo>
                  <a:pt x="770" y="623"/>
                  <a:pt x="773" y="611"/>
                  <a:pt x="770" y="600"/>
                </a:cubicBezTo>
                <a:lnTo>
                  <a:pt x="770" y="600"/>
                </a:lnTo>
                <a:cubicBezTo>
                  <a:pt x="767" y="589"/>
                  <a:pt x="758" y="581"/>
                  <a:pt x="747" y="577"/>
                </a:cubicBezTo>
                <a:lnTo>
                  <a:pt x="747" y="577"/>
                </a:lnTo>
                <a:lnTo>
                  <a:pt x="512" y="511"/>
                </a:lnTo>
                <a:lnTo>
                  <a:pt x="512" y="511"/>
                </a:lnTo>
                <a:cubicBezTo>
                  <a:pt x="502" y="508"/>
                  <a:pt x="491" y="511"/>
                  <a:pt x="483" y="519"/>
                </a:cubicBezTo>
                <a:lnTo>
                  <a:pt x="483" y="519"/>
                </a:lnTo>
                <a:cubicBezTo>
                  <a:pt x="475" y="527"/>
                  <a:pt x="472" y="538"/>
                  <a:pt x="475" y="549"/>
                </a:cubicBezTo>
                <a:lnTo>
                  <a:pt x="529" y="742"/>
                </a:lnTo>
                <a:lnTo>
                  <a:pt x="216" y="742"/>
                </a:lnTo>
                <a:lnTo>
                  <a:pt x="216" y="742"/>
                </a:lnTo>
                <a:cubicBezTo>
                  <a:pt x="195" y="742"/>
                  <a:pt x="178" y="725"/>
                  <a:pt x="178" y="704"/>
                </a:cubicBezTo>
                <a:lnTo>
                  <a:pt x="178" y="279"/>
                </a:lnTo>
                <a:lnTo>
                  <a:pt x="469" y="407"/>
                </a:lnTo>
                <a:lnTo>
                  <a:pt x="469" y="407"/>
                </a:lnTo>
                <a:cubicBezTo>
                  <a:pt x="480" y="413"/>
                  <a:pt x="493" y="416"/>
                  <a:pt x="506" y="416"/>
                </a:cubicBezTo>
                <a:lnTo>
                  <a:pt x="506" y="416"/>
                </a:lnTo>
                <a:cubicBezTo>
                  <a:pt x="518" y="416"/>
                  <a:pt x="531" y="414"/>
                  <a:pt x="542" y="408"/>
                </a:cubicBezTo>
                <a:lnTo>
                  <a:pt x="800" y="297"/>
                </a:lnTo>
                <a:lnTo>
                  <a:pt x="800" y="704"/>
                </a:lnTo>
                <a:close/>
                <a:moveTo>
                  <a:pt x="822" y="815"/>
                </a:moveTo>
                <a:lnTo>
                  <a:pt x="792" y="845"/>
                </a:lnTo>
                <a:lnTo>
                  <a:pt x="792" y="845"/>
                </a:lnTo>
                <a:cubicBezTo>
                  <a:pt x="774" y="863"/>
                  <a:pt x="745" y="863"/>
                  <a:pt x="727" y="845"/>
                </a:cubicBezTo>
                <a:lnTo>
                  <a:pt x="626" y="744"/>
                </a:lnTo>
                <a:lnTo>
                  <a:pt x="626" y="744"/>
                </a:lnTo>
                <a:cubicBezTo>
                  <a:pt x="624" y="741"/>
                  <a:pt x="619" y="740"/>
                  <a:pt x="615" y="740"/>
                </a:cubicBezTo>
                <a:lnTo>
                  <a:pt x="615" y="740"/>
                </a:lnTo>
                <a:cubicBezTo>
                  <a:pt x="611" y="740"/>
                  <a:pt x="608" y="741"/>
                  <a:pt x="604" y="744"/>
                </a:cubicBezTo>
                <a:lnTo>
                  <a:pt x="571" y="777"/>
                </a:lnTo>
                <a:lnTo>
                  <a:pt x="564" y="754"/>
                </a:lnTo>
                <a:lnTo>
                  <a:pt x="564" y="754"/>
                </a:lnTo>
                <a:cubicBezTo>
                  <a:pt x="564" y="754"/>
                  <a:pt x="564" y="754"/>
                  <a:pt x="564" y="753"/>
                </a:cubicBezTo>
                <a:lnTo>
                  <a:pt x="504" y="541"/>
                </a:lnTo>
                <a:lnTo>
                  <a:pt x="740" y="607"/>
                </a:lnTo>
                <a:lnTo>
                  <a:pt x="740" y="607"/>
                </a:lnTo>
                <a:lnTo>
                  <a:pt x="740" y="607"/>
                </a:lnTo>
                <a:lnTo>
                  <a:pt x="740" y="607"/>
                </a:lnTo>
                <a:cubicBezTo>
                  <a:pt x="740" y="609"/>
                  <a:pt x="740" y="609"/>
                  <a:pt x="740" y="609"/>
                </a:cubicBezTo>
                <a:lnTo>
                  <a:pt x="708" y="640"/>
                </a:lnTo>
                <a:lnTo>
                  <a:pt x="708" y="640"/>
                </a:lnTo>
                <a:cubicBezTo>
                  <a:pt x="705" y="644"/>
                  <a:pt x="704" y="647"/>
                  <a:pt x="704" y="651"/>
                </a:cubicBezTo>
                <a:lnTo>
                  <a:pt x="704" y="651"/>
                </a:lnTo>
                <a:cubicBezTo>
                  <a:pt x="704" y="656"/>
                  <a:pt x="705" y="659"/>
                  <a:pt x="708" y="662"/>
                </a:cubicBezTo>
                <a:lnTo>
                  <a:pt x="798" y="753"/>
                </a:lnTo>
                <a:lnTo>
                  <a:pt x="798" y="753"/>
                </a:lnTo>
                <a:lnTo>
                  <a:pt x="798" y="753"/>
                </a:lnTo>
                <a:lnTo>
                  <a:pt x="798" y="753"/>
                </a:lnTo>
                <a:lnTo>
                  <a:pt x="822" y="776"/>
                </a:lnTo>
                <a:lnTo>
                  <a:pt x="822" y="776"/>
                </a:lnTo>
                <a:cubicBezTo>
                  <a:pt x="833" y="787"/>
                  <a:pt x="833" y="804"/>
                  <a:pt x="822" y="815"/>
                </a:cubicBezTo>
                <a:close/>
                <a:moveTo>
                  <a:pt x="994" y="320"/>
                </a:moveTo>
                <a:lnTo>
                  <a:pt x="996" y="239"/>
                </a:lnTo>
                <a:lnTo>
                  <a:pt x="996" y="239"/>
                </a:lnTo>
                <a:cubicBezTo>
                  <a:pt x="995" y="206"/>
                  <a:pt x="990" y="185"/>
                  <a:pt x="985" y="173"/>
                </a:cubicBezTo>
                <a:lnTo>
                  <a:pt x="985" y="173"/>
                </a:lnTo>
                <a:cubicBezTo>
                  <a:pt x="983" y="167"/>
                  <a:pt x="981" y="162"/>
                  <a:pt x="977" y="157"/>
                </a:cubicBezTo>
                <a:lnTo>
                  <a:pt x="977" y="157"/>
                </a:lnTo>
                <a:cubicBezTo>
                  <a:pt x="976" y="155"/>
                  <a:pt x="975" y="154"/>
                  <a:pt x="975" y="154"/>
                </a:cubicBezTo>
                <a:lnTo>
                  <a:pt x="975" y="154"/>
                </a:lnTo>
                <a:cubicBezTo>
                  <a:pt x="974" y="153"/>
                  <a:pt x="974" y="153"/>
                  <a:pt x="974" y="153"/>
                </a:cubicBezTo>
                <a:lnTo>
                  <a:pt x="974" y="153"/>
                </a:lnTo>
                <a:cubicBezTo>
                  <a:pt x="968" y="147"/>
                  <a:pt x="962" y="143"/>
                  <a:pt x="955" y="141"/>
                </a:cubicBezTo>
                <a:lnTo>
                  <a:pt x="535" y="4"/>
                </a:lnTo>
                <a:lnTo>
                  <a:pt x="535" y="4"/>
                </a:lnTo>
                <a:cubicBezTo>
                  <a:pt x="524" y="1"/>
                  <a:pt x="512" y="0"/>
                  <a:pt x="500" y="1"/>
                </a:cubicBezTo>
                <a:lnTo>
                  <a:pt x="500" y="1"/>
                </a:lnTo>
                <a:cubicBezTo>
                  <a:pt x="474" y="5"/>
                  <a:pt x="473" y="5"/>
                  <a:pt x="472" y="5"/>
                </a:cubicBezTo>
                <a:lnTo>
                  <a:pt x="29" y="133"/>
                </a:lnTo>
                <a:lnTo>
                  <a:pt x="29" y="133"/>
                </a:lnTo>
                <a:cubicBezTo>
                  <a:pt x="13" y="139"/>
                  <a:pt x="1" y="155"/>
                  <a:pt x="1" y="173"/>
                </a:cubicBezTo>
                <a:lnTo>
                  <a:pt x="1" y="173"/>
                </a:lnTo>
                <a:cubicBezTo>
                  <a:pt x="0" y="190"/>
                  <a:pt x="11" y="206"/>
                  <a:pt x="27" y="213"/>
                </a:cubicBezTo>
                <a:lnTo>
                  <a:pt x="148" y="266"/>
                </a:lnTo>
                <a:lnTo>
                  <a:pt x="148" y="704"/>
                </a:lnTo>
                <a:lnTo>
                  <a:pt x="148" y="704"/>
                </a:lnTo>
                <a:cubicBezTo>
                  <a:pt x="148" y="742"/>
                  <a:pt x="178" y="772"/>
                  <a:pt x="216" y="772"/>
                </a:cubicBezTo>
                <a:lnTo>
                  <a:pt x="538" y="772"/>
                </a:lnTo>
                <a:lnTo>
                  <a:pt x="541" y="785"/>
                </a:lnTo>
                <a:lnTo>
                  <a:pt x="541" y="785"/>
                </a:lnTo>
                <a:cubicBezTo>
                  <a:pt x="545" y="796"/>
                  <a:pt x="552" y="804"/>
                  <a:pt x="563" y="807"/>
                </a:cubicBezTo>
                <a:lnTo>
                  <a:pt x="563" y="807"/>
                </a:lnTo>
                <a:cubicBezTo>
                  <a:pt x="574" y="810"/>
                  <a:pt x="585" y="807"/>
                  <a:pt x="593" y="799"/>
                </a:cubicBezTo>
                <a:lnTo>
                  <a:pt x="615" y="777"/>
                </a:lnTo>
                <a:lnTo>
                  <a:pt x="705" y="867"/>
                </a:lnTo>
                <a:lnTo>
                  <a:pt x="705" y="867"/>
                </a:lnTo>
                <a:cubicBezTo>
                  <a:pt x="720" y="882"/>
                  <a:pt x="740" y="889"/>
                  <a:pt x="759" y="889"/>
                </a:cubicBezTo>
                <a:lnTo>
                  <a:pt x="759" y="889"/>
                </a:lnTo>
                <a:cubicBezTo>
                  <a:pt x="779" y="889"/>
                  <a:pt x="798" y="882"/>
                  <a:pt x="813" y="867"/>
                </a:cubicBezTo>
                <a:lnTo>
                  <a:pt x="844" y="836"/>
                </a:lnTo>
                <a:lnTo>
                  <a:pt x="844" y="836"/>
                </a:lnTo>
                <a:cubicBezTo>
                  <a:pt x="866" y="813"/>
                  <a:pt x="866" y="777"/>
                  <a:pt x="844" y="754"/>
                </a:cubicBezTo>
                <a:lnTo>
                  <a:pt x="827" y="738"/>
                </a:lnTo>
                <a:lnTo>
                  <a:pt x="827" y="738"/>
                </a:lnTo>
                <a:cubicBezTo>
                  <a:pt x="829" y="731"/>
                  <a:pt x="830" y="720"/>
                  <a:pt x="831" y="704"/>
                </a:cubicBezTo>
                <a:lnTo>
                  <a:pt x="831" y="284"/>
                </a:lnTo>
                <a:lnTo>
                  <a:pt x="956" y="230"/>
                </a:lnTo>
                <a:lnTo>
                  <a:pt x="956" y="230"/>
                </a:lnTo>
                <a:cubicBezTo>
                  <a:pt x="959" y="229"/>
                  <a:pt x="962" y="227"/>
                  <a:pt x="964" y="226"/>
                </a:cubicBezTo>
                <a:lnTo>
                  <a:pt x="964" y="226"/>
                </a:lnTo>
                <a:cubicBezTo>
                  <a:pt x="965" y="230"/>
                  <a:pt x="965" y="235"/>
                  <a:pt x="965" y="240"/>
                </a:cubicBezTo>
                <a:lnTo>
                  <a:pt x="964" y="320"/>
                </a:lnTo>
                <a:lnTo>
                  <a:pt x="964" y="320"/>
                </a:lnTo>
                <a:cubicBezTo>
                  <a:pt x="939" y="327"/>
                  <a:pt x="921" y="349"/>
                  <a:pt x="921" y="376"/>
                </a:cubicBezTo>
                <a:lnTo>
                  <a:pt x="921" y="468"/>
                </a:lnTo>
                <a:lnTo>
                  <a:pt x="921" y="468"/>
                </a:lnTo>
                <a:cubicBezTo>
                  <a:pt x="921" y="477"/>
                  <a:pt x="928" y="483"/>
                  <a:pt x="936" y="483"/>
                </a:cubicBezTo>
                <a:lnTo>
                  <a:pt x="1022" y="483"/>
                </a:lnTo>
                <a:lnTo>
                  <a:pt x="1022" y="483"/>
                </a:lnTo>
                <a:cubicBezTo>
                  <a:pt x="1030" y="483"/>
                  <a:pt x="1038" y="477"/>
                  <a:pt x="1038" y="468"/>
                </a:cubicBezTo>
                <a:lnTo>
                  <a:pt x="1038" y="376"/>
                </a:lnTo>
                <a:lnTo>
                  <a:pt x="1038" y="376"/>
                </a:lnTo>
                <a:cubicBezTo>
                  <a:pt x="1038" y="349"/>
                  <a:pt x="1019" y="327"/>
                  <a:pt x="994" y="320"/>
                </a:cubicBezTo>
                <a:close/>
              </a:path>
            </a:pathLst>
          </a:custGeom>
          <a:solidFill>
            <a:srgbClr val="7E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68" name="Google Shape;1268;p19"/>
          <p:cNvSpPr/>
          <p:nvPr/>
        </p:nvSpPr>
        <p:spPr>
          <a:xfrm>
            <a:off x="10007443" y="3930557"/>
            <a:ext cx="699740" cy="526710"/>
          </a:xfrm>
          <a:custGeom>
            <a:avLst/>
            <a:gdLst/>
            <a:ahLst/>
            <a:cxnLst/>
            <a:rect l="l" t="t" r="r" b="b"/>
            <a:pathLst>
              <a:path w="404452" h="304440" extrusionOk="0">
                <a:moveTo>
                  <a:pt x="10804" y="246074"/>
                </a:moveTo>
                <a:lnTo>
                  <a:pt x="10804" y="263728"/>
                </a:lnTo>
                <a:cubicBezTo>
                  <a:pt x="10804" y="280301"/>
                  <a:pt x="24130" y="293631"/>
                  <a:pt x="41057" y="293631"/>
                </a:cubicBezTo>
                <a:lnTo>
                  <a:pt x="360513" y="293631"/>
                </a:lnTo>
                <a:cubicBezTo>
                  <a:pt x="377441" y="293631"/>
                  <a:pt x="391487" y="279580"/>
                  <a:pt x="391487" y="262647"/>
                </a:cubicBezTo>
                <a:lnTo>
                  <a:pt x="391487" y="246074"/>
                </a:lnTo>
                <a:lnTo>
                  <a:pt x="270475" y="246074"/>
                </a:lnTo>
                <a:cubicBezTo>
                  <a:pt x="263272" y="253640"/>
                  <a:pt x="253908" y="256883"/>
                  <a:pt x="249946" y="258324"/>
                </a:cubicBezTo>
                <a:cubicBezTo>
                  <a:pt x="249226" y="258324"/>
                  <a:pt x="248505" y="258324"/>
                  <a:pt x="248145" y="258324"/>
                </a:cubicBezTo>
                <a:lnTo>
                  <a:pt x="149103" y="259404"/>
                </a:lnTo>
                <a:cubicBezTo>
                  <a:pt x="139379" y="259404"/>
                  <a:pt x="131095" y="254000"/>
                  <a:pt x="126774" y="246074"/>
                </a:cubicBezTo>
                <a:lnTo>
                  <a:pt x="46459" y="246074"/>
                </a:lnTo>
                <a:cubicBezTo>
                  <a:pt x="45739" y="246434"/>
                  <a:pt x="45379" y="246434"/>
                  <a:pt x="44299" y="246434"/>
                </a:cubicBezTo>
                <a:cubicBezTo>
                  <a:pt x="43578" y="246434"/>
                  <a:pt x="42858" y="246434"/>
                  <a:pt x="42138" y="246074"/>
                </a:cubicBezTo>
                <a:close/>
                <a:moveTo>
                  <a:pt x="368925" y="163513"/>
                </a:moveTo>
                <a:cubicBezTo>
                  <a:pt x="371956" y="163513"/>
                  <a:pt x="374313" y="166207"/>
                  <a:pt x="374313" y="168901"/>
                </a:cubicBezTo>
                <a:cubicBezTo>
                  <a:pt x="374313" y="171931"/>
                  <a:pt x="371956" y="174289"/>
                  <a:pt x="368925" y="174289"/>
                </a:cubicBezTo>
                <a:cubicBezTo>
                  <a:pt x="365895" y="174289"/>
                  <a:pt x="363537" y="171931"/>
                  <a:pt x="363537" y="168901"/>
                </a:cubicBezTo>
                <a:cubicBezTo>
                  <a:pt x="363537" y="166207"/>
                  <a:pt x="365895" y="163513"/>
                  <a:pt x="368925" y="163513"/>
                </a:cubicBezTo>
                <a:close/>
                <a:moveTo>
                  <a:pt x="346075" y="163513"/>
                </a:moveTo>
                <a:cubicBezTo>
                  <a:pt x="349063" y="163513"/>
                  <a:pt x="352051" y="166207"/>
                  <a:pt x="352051" y="168901"/>
                </a:cubicBezTo>
                <a:cubicBezTo>
                  <a:pt x="352051" y="171931"/>
                  <a:pt x="349063" y="174289"/>
                  <a:pt x="346075" y="174289"/>
                </a:cubicBezTo>
                <a:cubicBezTo>
                  <a:pt x="342713" y="174289"/>
                  <a:pt x="339725" y="171931"/>
                  <a:pt x="339725" y="168901"/>
                </a:cubicBezTo>
                <a:cubicBezTo>
                  <a:pt x="339725" y="166207"/>
                  <a:pt x="342713" y="163513"/>
                  <a:pt x="346075" y="163513"/>
                </a:cubicBezTo>
                <a:close/>
                <a:moveTo>
                  <a:pt x="322262" y="163513"/>
                </a:moveTo>
                <a:cubicBezTo>
                  <a:pt x="325250" y="163513"/>
                  <a:pt x="328238" y="166207"/>
                  <a:pt x="328238" y="168901"/>
                </a:cubicBezTo>
                <a:cubicBezTo>
                  <a:pt x="328238" y="171931"/>
                  <a:pt x="325250" y="174289"/>
                  <a:pt x="322262" y="174289"/>
                </a:cubicBezTo>
                <a:cubicBezTo>
                  <a:pt x="318526" y="174289"/>
                  <a:pt x="315912" y="171931"/>
                  <a:pt x="315912" y="168901"/>
                </a:cubicBezTo>
                <a:cubicBezTo>
                  <a:pt x="315912" y="166207"/>
                  <a:pt x="318526" y="163513"/>
                  <a:pt x="322262" y="163513"/>
                </a:cubicBezTo>
                <a:close/>
                <a:moveTo>
                  <a:pt x="298076" y="163513"/>
                </a:moveTo>
                <a:cubicBezTo>
                  <a:pt x="301438" y="163513"/>
                  <a:pt x="304426" y="166207"/>
                  <a:pt x="304426" y="168901"/>
                </a:cubicBezTo>
                <a:cubicBezTo>
                  <a:pt x="304426" y="171931"/>
                  <a:pt x="301438" y="174289"/>
                  <a:pt x="298076" y="174289"/>
                </a:cubicBezTo>
                <a:cubicBezTo>
                  <a:pt x="295088" y="174289"/>
                  <a:pt x="292100" y="171931"/>
                  <a:pt x="292100" y="168901"/>
                </a:cubicBezTo>
                <a:cubicBezTo>
                  <a:pt x="292100" y="166207"/>
                  <a:pt x="295088" y="163513"/>
                  <a:pt x="298076" y="163513"/>
                </a:cubicBezTo>
                <a:close/>
                <a:moveTo>
                  <a:pt x="151082" y="153988"/>
                </a:moveTo>
                <a:lnTo>
                  <a:pt x="236268" y="153988"/>
                </a:lnTo>
                <a:cubicBezTo>
                  <a:pt x="238784" y="153988"/>
                  <a:pt x="240940" y="156008"/>
                  <a:pt x="240940" y="158702"/>
                </a:cubicBezTo>
                <a:lnTo>
                  <a:pt x="240940" y="160386"/>
                </a:lnTo>
                <a:cubicBezTo>
                  <a:pt x="240940" y="162743"/>
                  <a:pt x="238784" y="164764"/>
                  <a:pt x="236268" y="164764"/>
                </a:cubicBezTo>
                <a:lnTo>
                  <a:pt x="151082" y="164764"/>
                </a:lnTo>
                <a:cubicBezTo>
                  <a:pt x="148206" y="164764"/>
                  <a:pt x="146050" y="162743"/>
                  <a:pt x="146050" y="160386"/>
                </a:cubicBezTo>
                <a:lnTo>
                  <a:pt x="146050" y="158702"/>
                </a:lnTo>
                <a:cubicBezTo>
                  <a:pt x="146050" y="156008"/>
                  <a:pt x="148206" y="153988"/>
                  <a:pt x="151082" y="153988"/>
                </a:cubicBezTo>
                <a:close/>
                <a:moveTo>
                  <a:pt x="293164" y="139430"/>
                </a:moveTo>
                <a:cubicBezTo>
                  <a:pt x="282360" y="139430"/>
                  <a:pt x="273716" y="148797"/>
                  <a:pt x="273716" y="160326"/>
                </a:cubicBezTo>
                <a:lnTo>
                  <a:pt x="273716" y="179422"/>
                </a:lnTo>
                <a:cubicBezTo>
                  <a:pt x="273716" y="189870"/>
                  <a:pt x="280919" y="198517"/>
                  <a:pt x="290643" y="199958"/>
                </a:cubicBezTo>
                <a:lnTo>
                  <a:pt x="296766" y="200678"/>
                </a:lnTo>
                <a:lnTo>
                  <a:pt x="291724" y="219053"/>
                </a:lnTo>
                <a:lnTo>
                  <a:pt x="316574" y="199958"/>
                </a:lnTo>
                <a:lnTo>
                  <a:pt x="373479" y="199958"/>
                </a:lnTo>
                <a:cubicBezTo>
                  <a:pt x="384644" y="199958"/>
                  <a:pt x="393287" y="190951"/>
                  <a:pt x="393287" y="179422"/>
                </a:cubicBezTo>
                <a:lnTo>
                  <a:pt x="393287" y="160326"/>
                </a:lnTo>
                <a:cubicBezTo>
                  <a:pt x="393287" y="148797"/>
                  <a:pt x="384644" y="139430"/>
                  <a:pt x="373479" y="139430"/>
                </a:cubicBezTo>
                <a:close/>
                <a:moveTo>
                  <a:pt x="149109" y="130175"/>
                </a:moveTo>
                <a:lnTo>
                  <a:pt x="247050" y="130175"/>
                </a:lnTo>
                <a:cubicBezTo>
                  <a:pt x="249910" y="130175"/>
                  <a:pt x="252054" y="132195"/>
                  <a:pt x="252054" y="134889"/>
                </a:cubicBezTo>
                <a:lnTo>
                  <a:pt x="252054" y="136236"/>
                </a:lnTo>
                <a:cubicBezTo>
                  <a:pt x="252054" y="138930"/>
                  <a:pt x="249910" y="140951"/>
                  <a:pt x="247050" y="140951"/>
                </a:cubicBezTo>
                <a:lnTo>
                  <a:pt x="149109" y="140951"/>
                </a:lnTo>
                <a:cubicBezTo>
                  <a:pt x="146606" y="140951"/>
                  <a:pt x="144462" y="138930"/>
                  <a:pt x="144462" y="136236"/>
                </a:cubicBezTo>
                <a:lnTo>
                  <a:pt x="144462" y="134889"/>
                </a:lnTo>
                <a:cubicBezTo>
                  <a:pt x="144462" y="132195"/>
                  <a:pt x="146606" y="130175"/>
                  <a:pt x="149109" y="130175"/>
                </a:cubicBezTo>
                <a:close/>
                <a:moveTo>
                  <a:pt x="127000" y="130175"/>
                </a:moveTo>
                <a:cubicBezTo>
                  <a:pt x="130362" y="130175"/>
                  <a:pt x="132976" y="132532"/>
                  <a:pt x="132976" y="135563"/>
                </a:cubicBezTo>
                <a:cubicBezTo>
                  <a:pt x="132976" y="138594"/>
                  <a:pt x="130362" y="140951"/>
                  <a:pt x="127000" y="140951"/>
                </a:cubicBezTo>
                <a:cubicBezTo>
                  <a:pt x="123638" y="140951"/>
                  <a:pt x="120650" y="138594"/>
                  <a:pt x="120650" y="135563"/>
                </a:cubicBezTo>
                <a:cubicBezTo>
                  <a:pt x="120650" y="132532"/>
                  <a:pt x="123638" y="130175"/>
                  <a:pt x="127000" y="130175"/>
                </a:cubicBezTo>
                <a:close/>
                <a:moveTo>
                  <a:pt x="149117" y="106363"/>
                </a:moveTo>
                <a:lnTo>
                  <a:pt x="234341" y="106363"/>
                </a:lnTo>
                <a:cubicBezTo>
                  <a:pt x="237205" y="106363"/>
                  <a:pt x="239354" y="108383"/>
                  <a:pt x="239354" y="111077"/>
                </a:cubicBezTo>
                <a:lnTo>
                  <a:pt x="239354" y="112424"/>
                </a:lnTo>
                <a:cubicBezTo>
                  <a:pt x="239354" y="115118"/>
                  <a:pt x="237205" y="117138"/>
                  <a:pt x="234341" y="117138"/>
                </a:cubicBezTo>
                <a:lnTo>
                  <a:pt x="149117" y="117138"/>
                </a:lnTo>
                <a:cubicBezTo>
                  <a:pt x="146610" y="117138"/>
                  <a:pt x="144462" y="115118"/>
                  <a:pt x="144462" y="112424"/>
                </a:cubicBezTo>
                <a:lnTo>
                  <a:pt x="144462" y="111077"/>
                </a:lnTo>
                <a:cubicBezTo>
                  <a:pt x="144462" y="108383"/>
                  <a:pt x="146610" y="106363"/>
                  <a:pt x="149117" y="106363"/>
                </a:cubicBezTo>
                <a:close/>
                <a:moveTo>
                  <a:pt x="149483" y="84138"/>
                </a:moveTo>
                <a:lnTo>
                  <a:pt x="247032" y="84138"/>
                </a:lnTo>
                <a:cubicBezTo>
                  <a:pt x="249901" y="84138"/>
                  <a:pt x="252053" y="86288"/>
                  <a:pt x="252053" y="89156"/>
                </a:cubicBezTo>
                <a:lnTo>
                  <a:pt x="252053" y="89873"/>
                </a:lnTo>
                <a:cubicBezTo>
                  <a:pt x="252053" y="92382"/>
                  <a:pt x="249901" y="94891"/>
                  <a:pt x="247032" y="94891"/>
                </a:cubicBezTo>
                <a:lnTo>
                  <a:pt x="149483" y="94891"/>
                </a:lnTo>
                <a:cubicBezTo>
                  <a:pt x="146614" y="94891"/>
                  <a:pt x="144462" y="92382"/>
                  <a:pt x="144462" y="89873"/>
                </a:cubicBezTo>
                <a:lnTo>
                  <a:pt x="144462" y="89156"/>
                </a:lnTo>
                <a:cubicBezTo>
                  <a:pt x="144462" y="86288"/>
                  <a:pt x="146614" y="84138"/>
                  <a:pt x="149483" y="84138"/>
                </a:cubicBezTo>
                <a:close/>
                <a:moveTo>
                  <a:pt x="125038" y="84138"/>
                </a:moveTo>
                <a:cubicBezTo>
                  <a:pt x="128400" y="84138"/>
                  <a:pt x="131388" y="86495"/>
                  <a:pt x="131388" y="89525"/>
                </a:cubicBezTo>
                <a:cubicBezTo>
                  <a:pt x="131388" y="92219"/>
                  <a:pt x="128400" y="94913"/>
                  <a:pt x="125038" y="94913"/>
                </a:cubicBezTo>
                <a:cubicBezTo>
                  <a:pt x="122050" y="94913"/>
                  <a:pt x="119062" y="92219"/>
                  <a:pt x="119062" y="89525"/>
                </a:cubicBezTo>
                <a:cubicBezTo>
                  <a:pt x="119062" y="86495"/>
                  <a:pt x="122050" y="84138"/>
                  <a:pt x="125038" y="84138"/>
                </a:cubicBezTo>
                <a:close/>
                <a:moveTo>
                  <a:pt x="308291" y="69535"/>
                </a:moveTo>
                <a:lnTo>
                  <a:pt x="308291" y="128621"/>
                </a:lnTo>
                <a:lnTo>
                  <a:pt x="349348" y="128621"/>
                </a:lnTo>
                <a:lnTo>
                  <a:pt x="349348" y="83225"/>
                </a:lnTo>
                <a:cubicBezTo>
                  <a:pt x="349348" y="76020"/>
                  <a:pt x="343226" y="69535"/>
                  <a:pt x="335302" y="69535"/>
                </a:cubicBezTo>
                <a:close/>
                <a:moveTo>
                  <a:pt x="68429" y="69535"/>
                </a:moveTo>
                <a:cubicBezTo>
                  <a:pt x="58345" y="69535"/>
                  <a:pt x="50061" y="77821"/>
                  <a:pt x="50061" y="88269"/>
                </a:cubicBezTo>
                <a:lnTo>
                  <a:pt x="50061" y="120695"/>
                </a:lnTo>
                <a:lnTo>
                  <a:pt x="50061" y="125739"/>
                </a:lnTo>
                <a:lnTo>
                  <a:pt x="50061" y="234905"/>
                </a:lnTo>
                <a:lnTo>
                  <a:pt x="130375" y="234905"/>
                </a:lnTo>
                <a:cubicBezTo>
                  <a:pt x="132896" y="234905"/>
                  <a:pt x="134697" y="236707"/>
                  <a:pt x="135777" y="238868"/>
                </a:cubicBezTo>
                <a:cubicBezTo>
                  <a:pt x="137578" y="244273"/>
                  <a:pt x="142620" y="248236"/>
                  <a:pt x="149103" y="248236"/>
                </a:cubicBezTo>
                <a:lnTo>
                  <a:pt x="247065" y="247515"/>
                </a:lnTo>
                <a:cubicBezTo>
                  <a:pt x="250666" y="246434"/>
                  <a:pt x="258950" y="243192"/>
                  <a:pt x="263632" y="237067"/>
                </a:cubicBezTo>
                <a:cubicBezTo>
                  <a:pt x="264712" y="235986"/>
                  <a:pt x="266513" y="234905"/>
                  <a:pt x="267954" y="234905"/>
                </a:cubicBezTo>
                <a:lnTo>
                  <a:pt x="349348" y="234905"/>
                </a:lnTo>
                <a:lnTo>
                  <a:pt x="349348" y="211126"/>
                </a:lnTo>
                <a:lnTo>
                  <a:pt x="320176" y="211126"/>
                </a:lnTo>
                <a:lnTo>
                  <a:pt x="297486" y="228420"/>
                </a:lnTo>
                <a:cubicBezTo>
                  <a:pt x="295685" y="229861"/>
                  <a:pt x="293524" y="230582"/>
                  <a:pt x="291364" y="230582"/>
                </a:cubicBezTo>
                <a:cubicBezTo>
                  <a:pt x="288842" y="230582"/>
                  <a:pt x="287042" y="229861"/>
                  <a:pt x="285241" y="228420"/>
                </a:cubicBezTo>
                <a:cubicBezTo>
                  <a:pt x="281279" y="225898"/>
                  <a:pt x="279479" y="221214"/>
                  <a:pt x="280919" y="216891"/>
                </a:cubicBezTo>
                <a:lnTo>
                  <a:pt x="282720" y="209325"/>
                </a:lnTo>
                <a:cubicBezTo>
                  <a:pt x="277678" y="207524"/>
                  <a:pt x="273716" y="203921"/>
                  <a:pt x="270115" y="199958"/>
                </a:cubicBezTo>
                <a:lnTo>
                  <a:pt x="269034" y="199958"/>
                </a:lnTo>
                <a:lnTo>
                  <a:pt x="119571" y="199958"/>
                </a:lnTo>
                <a:cubicBezTo>
                  <a:pt x="109486" y="199958"/>
                  <a:pt x="97961" y="189149"/>
                  <a:pt x="97961" y="174738"/>
                </a:cubicBezTo>
                <a:lnTo>
                  <a:pt x="97961" y="69535"/>
                </a:lnTo>
                <a:close/>
                <a:moveTo>
                  <a:pt x="108766" y="57645"/>
                </a:moveTo>
                <a:lnTo>
                  <a:pt x="108766" y="174738"/>
                </a:lnTo>
                <a:cubicBezTo>
                  <a:pt x="108766" y="183024"/>
                  <a:pt x="115609" y="189149"/>
                  <a:pt x="119571" y="189149"/>
                </a:cubicBezTo>
                <a:lnTo>
                  <a:pt x="263992" y="189149"/>
                </a:lnTo>
                <a:cubicBezTo>
                  <a:pt x="262911" y="185907"/>
                  <a:pt x="262551" y="182664"/>
                  <a:pt x="262551" y="179422"/>
                </a:cubicBezTo>
                <a:lnTo>
                  <a:pt x="262551" y="160326"/>
                </a:lnTo>
                <a:cubicBezTo>
                  <a:pt x="262551" y="142672"/>
                  <a:pt x="276237" y="128621"/>
                  <a:pt x="293164" y="128621"/>
                </a:cubicBezTo>
                <a:lnTo>
                  <a:pt x="297486" y="128621"/>
                </a:lnTo>
                <a:lnTo>
                  <a:pt x="297486" y="57645"/>
                </a:lnTo>
                <a:close/>
                <a:moveTo>
                  <a:pt x="174251" y="23813"/>
                </a:moveTo>
                <a:lnTo>
                  <a:pt x="174625" y="23813"/>
                </a:lnTo>
                <a:cubicBezTo>
                  <a:pt x="177987" y="23813"/>
                  <a:pt x="180601" y="26170"/>
                  <a:pt x="180601" y="29200"/>
                </a:cubicBezTo>
                <a:cubicBezTo>
                  <a:pt x="180601" y="32231"/>
                  <a:pt x="177987" y="34588"/>
                  <a:pt x="174625" y="34588"/>
                </a:cubicBezTo>
                <a:lnTo>
                  <a:pt x="174251" y="34588"/>
                </a:lnTo>
                <a:cubicBezTo>
                  <a:pt x="170889" y="34588"/>
                  <a:pt x="168275" y="32231"/>
                  <a:pt x="168275" y="29200"/>
                </a:cubicBezTo>
                <a:cubicBezTo>
                  <a:pt x="168275" y="26170"/>
                  <a:pt x="170889" y="23813"/>
                  <a:pt x="174251" y="23813"/>
                </a:cubicBezTo>
                <a:close/>
                <a:moveTo>
                  <a:pt x="150065" y="23813"/>
                </a:moveTo>
                <a:lnTo>
                  <a:pt x="150812" y="23813"/>
                </a:lnTo>
                <a:cubicBezTo>
                  <a:pt x="153800" y="23813"/>
                  <a:pt x="156788" y="26170"/>
                  <a:pt x="156788" y="28864"/>
                </a:cubicBezTo>
                <a:lnTo>
                  <a:pt x="156788" y="29200"/>
                </a:lnTo>
                <a:cubicBezTo>
                  <a:pt x="156788" y="31894"/>
                  <a:pt x="153800" y="34588"/>
                  <a:pt x="150812" y="34588"/>
                </a:cubicBezTo>
                <a:lnTo>
                  <a:pt x="150065" y="34588"/>
                </a:lnTo>
                <a:cubicBezTo>
                  <a:pt x="146703" y="34588"/>
                  <a:pt x="144462" y="31894"/>
                  <a:pt x="144462" y="29200"/>
                </a:cubicBezTo>
                <a:lnTo>
                  <a:pt x="144462" y="28864"/>
                </a:lnTo>
                <a:cubicBezTo>
                  <a:pt x="144462" y="26170"/>
                  <a:pt x="146703" y="23813"/>
                  <a:pt x="150065" y="23813"/>
                </a:cubicBezTo>
                <a:close/>
                <a:moveTo>
                  <a:pt x="125879" y="23813"/>
                </a:moveTo>
                <a:lnTo>
                  <a:pt x="128120" y="23813"/>
                </a:lnTo>
                <a:cubicBezTo>
                  <a:pt x="130735" y="23813"/>
                  <a:pt x="132976" y="25833"/>
                  <a:pt x="132976" y="28190"/>
                </a:cubicBezTo>
                <a:lnTo>
                  <a:pt x="132976" y="29874"/>
                </a:lnTo>
                <a:cubicBezTo>
                  <a:pt x="132976" y="32568"/>
                  <a:pt x="130735" y="34588"/>
                  <a:pt x="128120" y="34588"/>
                </a:cubicBezTo>
                <a:lnTo>
                  <a:pt x="125879" y="34588"/>
                </a:lnTo>
                <a:cubicBezTo>
                  <a:pt x="122891" y="34588"/>
                  <a:pt x="120650" y="32568"/>
                  <a:pt x="120650" y="29874"/>
                </a:cubicBezTo>
                <a:lnTo>
                  <a:pt x="120650" y="28190"/>
                </a:lnTo>
                <a:cubicBezTo>
                  <a:pt x="120650" y="25833"/>
                  <a:pt x="122891" y="23813"/>
                  <a:pt x="125879" y="23813"/>
                </a:cubicBezTo>
                <a:close/>
                <a:moveTo>
                  <a:pt x="122812" y="10808"/>
                </a:moveTo>
                <a:cubicBezTo>
                  <a:pt x="115249" y="10808"/>
                  <a:pt x="108766" y="17293"/>
                  <a:pt x="108766" y="24859"/>
                </a:cubicBezTo>
                <a:lnTo>
                  <a:pt x="108766" y="46837"/>
                </a:lnTo>
                <a:lnTo>
                  <a:pt x="297486" y="46837"/>
                </a:lnTo>
                <a:lnTo>
                  <a:pt x="297486" y="24859"/>
                </a:lnTo>
                <a:cubicBezTo>
                  <a:pt x="297486" y="19455"/>
                  <a:pt x="289923" y="10808"/>
                  <a:pt x="279479" y="10808"/>
                </a:cubicBezTo>
                <a:close/>
                <a:moveTo>
                  <a:pt x="122812" y="0"/>
                </a:moveTo>
                <a:lnTo>
                  <a:pt x="279479" y="0"/>
                </a:lnTo>
                <a:cubicBezTo>
                  <a:pt x="296046" y="0"/>
                  <a:pt x="308291" y="12970"/>
                  <a:pt x="308291" y="24859"/>
                </a:cubicBezTo>
                <a:lnTo>
                  <a:pt x="308291" y="58366"/>
                </a:lnTo>
                <a:lnTo>
                  <a:pt x="335302" y="58366"/>
                </a:lnTo>
                <a:cubicBezTo>
                  <a:pt x="349348" y="58366"/>
                  <a:pt x="360513" y="69535"/>
                  <a:pt x="360513" y="83225"/>
                </a:cubicBezTo>
                <a:lnTo>
                  <a:pt x="360513" y="128621"/>
                </a:lnTo>
                <a:lnTo>
                  <a:pt x="373479" y="128621"/>
                </a:lnTo>
                <a:cubicBezTo>
                  <a:pt x="390766" y="128621"/>
                  <a:pt x="404452" y="142672"/>
                  <a:pt x="404452" y="160326"/>
                </a:cubicBezTo>
                <a:lnTo>
                  <a:pt x="404452" y="179422"/>
                </a:lnTo>
                <a:cubicBezTo>
                  <a:pt x="404452" y="197075"/>
                  <a:pt x="390766" y="211126"/>
                  <a:pt x="373479" y="211126"/>
                </a:cubicBezTo>
                <a:lnTo>
                  <a:pt x="360513" y="211126"/>
                </a:lnTo>
                <a:lnTo>
                  <a:pt x="360513" y="234905"/>
                </a:lnTo>
                <a:lnTo>
                  <a:pt x="396169" y="234905"/>
                </a:lnTo>
                <a:cubicBezTo>
                  <a:pt x="399410" y="234905"/>
                  <a:pt x="402291" y="237787"/>
                  <a:pt x="402291" y="241390"/>
                </a:cubicBezTo>
                <a:lnTo>
                  <a:pt x="402291" y="262647"/>
                </a:lnTo>
                <a:cubicBezTo>
                  <a:pt x="402291" y="285705"/>
                  <a:pt x="383563" y="304440"/>
                  <a:pt x="360513" y="304440"/>
                </a:cubicBezTo>
                <a:lnTo>
                  <a:pt x="41057" y="304440"/>
                </a:lnTo>
                <a:cubicBezTo>
                  <a:pt x="18368" y="304440"/>
                  <a:pt x="0" y="286426"/>
                  <a:pt x="0" y="263728"/>
                </a:cubicBezTo>
                <a:lnTo>
                  <a:pt x="0" y="243192"/>
                </a:lnTo>
                <a:cubicBezTo>
                  <a:pt x="0" y="238868"/>
                  <a:pt x="3241" y="234905"/>
                  <a:pt x="7563" y="234905"/>
                </a:cubicBezTo>
                <a:lnTo>
                  <a:pt x="38896" y="234905"/>
                </a:lnTo>
                <a:lnTo>
                  <a:pt x="38896" y="125739"/>
                </a:lnTo>
                <a:lnTo>
                  <a:pt x="38896" y="120695"/>
                </a:lnTo>
                <a:lnTo>
                  <a:pt x="38896" y="88269"/>
                </a:lnTo>
                <a:lnTo>
                  <a:pt x="38896" y="83225"/>
                </a:lnTo>
                <a:lnTo>
                  <a:pt x="38896" y="81784"/>
                </a:lnTo>
                <a:cubicBezTo>
                  <a:pt x="38896" y="79983"/>
                  <a:pt x="39617" y="78542"/>
                  <a:pt x="41057" y="77461"/>
                </a:cubicBezTo>
                <a:cubicBezTo>
                  <a:pt x="45379" y="66292"/>
                  <a:pt x="55823" y="58366"/>
                  <a:pt x="68429" y="58366"/>
                </a:cubicBezTo>
                <a:lnTo>
                  <a:pt x="97961" y="58366"/>
                </a:lnTo>
                <a:lnTo>
                  <a:pt x="97961" y="24859"/>
                </a:lnTo>
                <a:cubicBezTo>
                  <a:pt x="97961" y="11169"/>
                  <a:pt x="109126" y="0"/>
                  <a:pt x="122812" y="0"/>
                </a:cubicBezTo>
                <a:close/>
              </a:path>
            </a:pathLst>
          </a:custGeom>
          <a:solidFill>
            <a:srgbClr val="666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69" name="Google Shape;1269;p19"/>
          <p:cNvSpPr/>
          <p:nvPr/>
        </p:nvSpPr>
        <p:spPr>
          <a:xfrm>
            <a:off x="1479492" y="3735553"/>
            <a:ext cx="603611" cy="721712"/>
          </a:xfrm>
          <a:custGeom>
            <a:avLst/>
            <a:gdLst/>
            <a:ahLst/>
            <a:cxnLst/>
            <a:rect l="l" t="t" r="r" b="b"/>
            <a:pathLst>
              <a:path w="348889" h="417152" extrusionOk="0">
                <a:moveTo>
                  <a:pt x="311367" y="379688"/>
                </a:moveTo>
                <a:lnTo>
                  <a:pt x="311367" y="398420"/>
                </a:lnTo>
                <a:cubicBezTo>
                  <a:pt x="311367" y="401302"/>
                  <a:pt x="311006" y="403463"/>
                  <a:pt x="309923" y="405985"/>
                </a:cubicBezTo>
                <a:cubicBezTo>
                  <a:pt x="317861" y="403463"/>
                  <a:pt x="324355" y="393016"/>
                  <a:pt x="325798" y="379688"/>
                </a:cubicBezTo>
                <a:close/>
                <a:moveTo>
                  <a:pt x="22008" y="379688"/>
                </a:moveTo>
                <a:cubicBezTo>
                  <a:pt x="23812" y="393377"/>
                  <a:pt x="30668" y="404544"/>
                  <a:pt x="39327" y="405985"/>
                </a:cubicBezTo>
                <a:cubicBezTo>
                  <a:pt x="38244" y="403823"/>
                  <a:pt x="37523" y="401302"/>
                  <a:pt x="37523" y="398420"/>
                </a:cubicBezTo>
                <a:lnTo>
                  <a:pt x="37523" y="379688"/>
                </a:lnTo>
                <a:close/>
                <a:moveTo>
                  <a:pt x="170030" y="301337"/>
                </a:moveTo>
                <a:lnTo>
                  <a:pt x="178118" y="306027"/>
                </a:lnTo>
                <a:lnTo>
                  <a:pt x="186574" y="310717"/>
                </a:lnTo>
                <a:cubicBezTo>
                  <a:pt x="191720" y="313964"/>
                  <a:pt x="191720" y="321902"/>
                  <a:pt x="186574" y="325149"/>
                </a:cubicBezTo>
                <a:lnTo>
                  <a:pt x="178118" y="329478"/>
                </a:lnTo>
                <a:lnTo>
                  <a:pt x="170030" y="334529"/>
                </a:lnTo>
                <a:cubicBezTo>
                  <a:pt x="164148" y="337776"/>
                  <a:pt x="157163" y="333447"/>
                  <a:pt x="157163" y="327314"/>
                </a:cubicBezTo>
                <a:lnTo>
                  <a:pt x="157163" y="317933"/>
                </a:lnTo>
                <a:lnTo>
                  <a:pt x="157163" y="308552"/>
                </a:lnTo>
                <a:cubicBezTo>
                  <a:pt x="157163" y="302058"/>
                  <a:pt x="164148" y="298450"/>
                  <a:pt x="170030" y="301337"/>
                </a:cubicBezTo>
                <a:close/>
                <a:moveTo>
                  <a:pt x="311367" y="246040"/>
                </a:moveTo>
                <a:lnTo>
                  <a:pt x="311367" y="344024"/>
                </a:lnTo>
                <a:lnTo>
                  <a:pt x="331932" y="344024"/>
                </a:lnTo>
                <a:cubicBezTo>
                  <a:pt x="335179" y="344024"/>
                  <a:pt x="338065" y="341142"/>
                  <a:pt x="338065" y="337900"/>
                </a:cubicBezTo>
                <a:lnTo>
                  <a:pt x="338065" y="286747"/>
                </a:lnTo>
                <a:cubicBezTo>
                  <a:pt x="338065" y="274499"/>
                  <a:pt x="324355" y="254686"/>
                  <a:pt x="311367" y="246040"/>
                </a:cubicBezTo>
                <a:close/>
                <a:moveTo>
                  <a:pt x="37523" y="246040"/>
                </a:moveTo>
                <a:cubicBezTo>
                  <a:pt x="24534" y="254686"/>
                  <a:pt x="11185" y="274499"/>
                  <a:pt x="11185" y="286747"/>
                </a:cubicBezTo>
                <a:lnTo>
                  <a:pt x="11185" y="337900"/>
                </a:lnTo>
                <a:cubicBezTo>
                  <a:pt x="11185" y="341142"/>
                  <a:pt x="13710" y="344024"/>
                  <a:pt x="16957" y="344024"/>
                </a:cubicBezTo>
                <a:lnTo>
                  <a:pt x="37523" y="344024"/>
                </a:lnTo>
                <a:close/>
                <a:moveTo>
                  <a:pt x="56645" y="229829"/>
                </a:moveTo>
                <a:cubicBezTo>
                  <a:pt x="51954" y="229829"/>
                  <a:pt x="48347" y="233432"/>
                  <a:pt x="48347" y="237394"/>
                </a:cubicBezTo>
                <a:lnTo>
                  <a:pt x="48347" y="398420"/>
                </a:lnTo>
                <a:cubicBezTo>
                  <a:pt x="48347" y="403103"/>
                  <a:pt x="51954" y="406345"/>
                  <a:pt x="56645" y="406345"/>
                </a:cubicBezTo>
                <a:lnTo>
                  <a:pt x="292605" y="406345"/>
                </a:lnTo>
                <a:cubicBezTo>
                  <a:pt x="296935" y="406345"/>
                  <a:pt x="300543" y="403103"/>
                  <a:pt x="300543" y="398420"/>
                </a:cubicBezTo>
                <a:lnTo>
                  <a:pt x="300543" y="237394"/>
                </a:lnTo>
                <a:cubicBezTo>
                  <a:pt x="300543" y="233432"/>
                  <a:pt x="296935" y="229829"/>
                  <a:pt x="292605" y="229829"/>
                </a:cubicBezTo>
                <a:close/>
                <a:moveTo>
                  <a:pt x="206001" y="69778"/>
                </a:moveTo>
                <a:cubicBezTo>
                  <a:pt x="203482" y="69778"/>
                  <a:pt x="200964" y="70860"/>
                  <a:pt x="198445" y="72664"/>
                </a:cubicBezTo>
                <a:cubicBezTo>
                  <a:pt x="175059" y="93229"/>
                  <a:pt x="146636" y="106940"/>
                  <a:pt x="116054" y="113073"/>
                </a:cubicBezTo>
                <a:cubicBezTo>
                  <a:pt x="112097" y="113795"/>
                  <a:pt x="109218" y="117042"/>
                  <a:pt x="109218" y="120650"/>
                </a:cubicBezTo>
                <a:cubicBezTo>
                  <a:pt x="109218" y="121732"/>
                  <a:pt x="109218" y="122815"/>
                  <a:pt x="109218" y="123897"/>
                </a:cubicBezTo>
                <a:cubicBezTo>
                  <a:pt x="109218" y="142297"/>
                  <a:pt x="117134" y="159976"/>
                  <a:pt x="130446" y="172244"/>
                </a:cubicBezTo>
                <a:cubicBezTo>
                  <a:pt x="144477" y="184871"/>
                  <a:pt x="162467" y="190644"/>
                  <a:pt x="181176" y="188479"/>
                </a:cubicBezTo>
                <a:cubicBezTo>
                  <a:pt x="211038" y="184871"/>
                  <a:pt x="234784" y="161059"/>
                  <a:pt x="238022" y="131113"/>
                </a:cubicBezTo>
                <a:cubicBezTo>
                  <a:pt x="240540" y="108383"/>
                  <a:pt x="231546" y="86374"/>
                  <a:pt x="213196" y="72664"/>
                </a:cubicBezTo>
                <a:cubicBezTo>
                  <a:pt x="211038" y="70860"/>
                  <a:pt x="208879" y="69778"/>
                  <a:pt x="206001" y="69778"/>
                </a:cubicBezTo>
                <a:close/>
                <a:moveTo>
                  <a:pt x="205551" y="58999"/>
                </a:moveTo>
                <a:cubicBezTo>
                  <a:pt x="210588" y="58864"/>
                  <a:pt x="215715" y="60397"/>
                  <a:pt x="220032" y="63644"/>
                </a:cubicBezTo>
                <a:cubicBezTo>
                  <a:pt x="241260" y="79880"/>
                  <a:pt x="252053" y="105857"/>
                  <a:pt x="249175" y="132195"/>
                </a:cubicBezTo>
                <a:cubicBezTo>
                  <a:pt x="245217" y="167192"/>
                  <a:pt x="217154" y="195334"/>
                  <a:pt x="182615" y="199303"/>
                </a:cubicBezTo>
                <a:cubicBezTo>
                  <a:pt x="179736" y="199664"/>
                  <a:pt x="176858" y="199664"/>
                  <a:pt x="173980" y="199664"/>
                </a:cubicBezTo>
                <a:cubicBezTo>
                  <a:pt x="155631" y="199664"/>
                  <a:pt x="137282" y="192809"/>
                  <a:pt x="123250" y="180542"/>
                </a:cubicBezTo>
                <a:cubicBezTo>
                  <a:pt x="107420" y="166110"/>
                  <a:pt x="98425" y="145184"/>
                  <a:pt x="98425" y="123897"/>
                </a:cubicBezTo>
                <a:cubicBezTo>
                  <a:pt x="98425" y="122454"/>
                  <a:pt x="98425" y="121371"/>
                  <a:pt x="98425" y="120289"/>
                </a:cubicBezTo>
                <a:cubicBezTo>
                  <a:pt x="98785" y="111630"/>
                  <a:pt x="105261" y="104053"/>
                  <a:pt x="113536" y="102249"/>
                </a:cubicBezTo>
                <a:cubicBezTo>
                  <a:pt x="142678" y="96837"/>
                  <a:pt x="169303" y="83488"/>
                  <a:pt x="191609" y="64366"/>
                </a:cubicBezTo>
                <a:cubicBezTo>
                  <a:pt x="195567" y="60938"/>
                  <a:pt x="200514" y="59134"/>
                  <a:pt x="205551" y="58999"/>
                </a:cubicBezTo>
                <a:close/>
                <a:moveTo>
                  <a:pt x="174986" y="11167"/>
                </a:moveTo>
                <a:cubicBezTo>
                  <a:pt x="120145" y="11167"/>
                  <a:pt x="75406" y="49352"/>
                  <a:pt x="75406" y="96543"/>
                </a:cubicBezTo>
                <a:lnTo>
                  <a:pt x="75406" y="217942"/>
                </a:lnTo>
                <a:cubicBezTo>
                  <a:pt x="75406" y="218302"/>
                  <a:pt x="75406" y="218662"/>
                  <a:pt x="75406" y="218662"/>
                </a:cubicBezTo>
                <a:lnTo>
                  <a:pt x="274926" y="218662"/>
                </a:lnTo>
                <a:cubicBezTo>
                  <a:pt x="274926" y="218662"/>
                  <a:pt x="274926" y="218302"/>
                  <a:pt x="274926" y="217942"/>
                </a:cubicBezTo>
                <a:lnTo>
                  <a:pt x="274926" y="96543"/>
                </a:lnTo>
                <a:cubicBezTo>
                  <a:pt x="274926" y="49352"/>
                  <a:pt x="230188" y="11167"/>
                  <a:pt x="174986" y="11167"/>
                </a:cubicBezTo>
                <a:close/>
                <a:moveTo>
                  <a:pt x="174986" y="0"/>
                </a:moveTo>
                <a:cubicBezTo>
                  <a:pt x="236321" y="0"/>
                  <a:pt x="285750" y="43588"/>
                  <a:pt x="285750" y="96543"/>
                </a:cubicBezTo>
                <a:lnTo>
                  <a:pt x="285750" y="217942"/>
                </a:lnTo>
                <a:cubicBezTo>
                  <a:pt x="285750" y="218302"/>
                  <a:pt x="285750" y="218662"/>
                  <a:pt x="285750" y="218662"/>
                </a:cubicBezTo>
                <a:lnTo>
                  <a:pt x="292605" y="218662"/>
                </a:lnTo>
                <a:cubicBezTo>
                  <a:pt x="301625" y="218662"/>
                  <a:pt x="308841" y="225146"/>
                  <a:pt x="311006" y="233072"/>
                </a:cubicBezTo>
                <a:cubicBezTo>
                  <a:pt x="329046" y="241357"/>
                  <a:pt x="348889" y="268735"/>
                  <a:pt x="348889" y="286747"/>
                </a:cubicBezTo>
                <a:lnTo>
                  <a:pt x="348889" y="337900"/>
                </a:lnTo>
                <a:cubicBezTo>
                  <a:pt x="348889" y="347266"/>
                  <a:pt x="341313" y="354831"/>
                  <a:pt x="331932" y="354831"/>
                </a:cubicBezTo>
                <a:lnTo>
                  <a:pt x="311367" y="354831"/>
                </a:lnTo>
                <a:lnTo>
                  <a:pt x="311367" y="368881"/>
                </a:lnTo>
                <a:lnTo>
                  <a:pt x="331571" y="368881"/>
                </a:lnTo>
                <a:cubicBezTo>
                  <a:pt x="334818" y="368881"/>
                  <a:pt x="336983" y="371042"/>
                  <a:pt x="336983" y="374284"/>
                </a:cubicBezTo>
                <a:cubicBezTo>
                  <a:pt x="336983" y="398420"/>
                  <a:pt x="323634" y="417152"/>
                  <a:pt x="306315" y="417152"/>
                </a:cubicBezTo>
                <a:lnTo>
                  <a:pt x="293327" y="417152"/>
                </a:lnTo>
                <a:cubicBezTo>
                  <a:pt x="292966" y="417152"/>
                  <a:pt x="292605" y="417152"/>
                  <a:pt x="292605" y="417152"/>
                </a:cubicBezTo>
                <a:lnTo>
                  <a:pt x="56645" y="417152"/>
                </a:lnTo>
                <a:cubicBezTo>
                  <a:pt x="55923" y="417152"/>
                  <a:pt x="55562" y="417152"/>
                  <a:pt x="55202" y="417152"/>
                </a:cubicBezTo>
                <a:cubicBezTo>
                  <a:pt x="55202" y="417152"/>
                  <a:pt x="54841" y="417152"/>
                  <a:pt x="54480" y="417152"/>
                </a:cubicBezTo>
                <a:lnTo>
                  <a:pt x="41491" y="417152"/>
                </a:lnTo>
                <a:cubicBezTo>
                  <a:pt x="24534" y="417152"/>
                  <a:pt x="11185" y="398420"/>
                  <a:pt x="11185" y="374284"/>
                </a:cubicBezTo>
                <a:cubicBezTo>
                  <a:pt x="11185" y="371042"/>
                  <a:pt x="13349" y="368881"/>
                  <a:pt x="16597" y="368881"/>
                </a:cubicBezTo>
                <a:lnTo>
                  <a:pt x="37523" y="368881"/>
                </a:lnTo>
                <a:lnTo>
                  <a:pt x="37523" y="354831"/>
                </a:lnTo>
                <a:lnTo>
                  <a:pt x="16957" y="354831"/>
                </a:lnTo>
                <a:cubicBezTo>
                  <a:pt x="7577" y="354831"/>
                  <a:pt x="0" y="347266"/>
                  <a:pt x="0" y="337900"/>
                </a:cubicBezTo>
                <a:lnTo>
                  <a:pt x="0" y="286747"/>
                </a:lnTo>
                <a:cubicBezTo>
                  <a:pt x="0" y="268735"/>
                  <a:pt x="19844" y="241357"/>
                  <a:pt x="38244" y="233072"/>
                </a:cubicBezTo>
                <a:cubicBezTo>
                  <a:pt x="40048" y="225146"/>
                  <a:pt x="47625" y="218662"/>
                  <a:pt x="56645" y="218662"/>
                </a:cubicBezTo>
                <a:lnTo>
                  <a:pt x="64582" y="218662"/>
                </a:lnTo>
                <a:cubicBezTo>
                  <a:pt x="64582" y="218662"/>
                  <a:pt x="64582" y="218302"/>
                  <a:pt x="64582" y="217942"/>
                </a:cubicBezTo>
                <a:lnTo>
                  <a:pt x="64582" y="96543"/>
                </a:lnTo>
                <a:cubicBezTo>
                  <a:pt x="64582" y="43588"/>
                  <a:pt x="114372" y="0"/>
                  <a:pt x="174986" y="0"/>
                </a:cubicBezTo>
                <a:close/>
              </a:path>
            </a:pathLst>
          </a:custGeom>
          <a:solidFill>
            <a:srgbClr val="EF5E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70" name="Google Shape;1270;p19"/>
          <p:cNvSpPr/>
          <p:nvPr/>
        </p:nvSpPr>
        <p:spPr>
          <a:xfrm>
            <a:off x="1410744" y="1447094"/>
            <a:ext cx="729823" cy="592858"/>
          </a:xfrm>
          <a:custGeom>
            <a:avLst/>
            <a:gdLst/>
            <a:ahLst/>
            <a:cxnLst/>
            <a:rect l="l" t="t" r="r" b="b"/>
            <a:pathLst>
              <a:path w="1459645" h="1185716" extrusionOk="0">
                <a:moveTo>
                  <a:pt x="55464" y="1016615"/>
                </a:moveTo>
                <a:cubicBezTo>
                  <a:pt x="47976" y="1016615"/>
                  <a:pt x="44232" y="1021657"/>
                  <a:pt x="42984" y="1022917"/>
                </a:cubicBezTo>
                <a:cubicBezTo>
                  <a:pt x="41736" y="1026698"/>
                  <a:pt x="40488" y="1030479"/>
                  <a:pt x="44232" y="1035521"/>
                </a:cubicBezTo>
                <a:lnTo>
                  <a:pt x="75432" y="1077112"/>
                </a:lnTo>
                <a:cubicBezTo>
                  <a:pt x="112873" y="1123746"/>
                  <a:pt x="171529" y="1152734"/>
                  <a:pt x="232682" y="1152734"/>
                </a:cubicBezTo>
                <a:lnTo>
                  <a:pt x="1237330" y="1152734"/>
                </a:lnTo>
                <a:cubicBezTo>
                  <a:pt x="1298482" y="1152734"/>
                  <a:pt x="1357139" y="1123746"/>
                  <a:pt x="1393331" y="1077112"/>
                </a:cubicBezTo>
                <a:lnTo>
                  <a:pt x="1425779" y="1035521"/>
                </a:lnTo>
                <a:cubicBezTo>
                  <a:pt x="1429523" y="1030479"/>
                  <a:pt x="1428275" y="1026698"/>
                  <a:pt x="1427027" y="1022917"/>
                </a:cubicBezTo>
                <a:cubicBezTo>
                  <a:pt x="1425779" y="1021657"/>
                  <a:pt x="1423283" y="1016615"/>
                  <a:pt x="1414547" y="1016615"/>
                </a:cubicBezTo>
                <a:lnTo>
                  <a:pt x="847951" y="1016615"/>
                </a:lnTo>
                <a:cubicBezTo>
                  <a:pt x="827982" y="1016615"/>
                  <a:pt x="810510" y="1027958"/>
                  <a:pt x="803022" y="1044343"/>
                </a:cubicBezTo>
                <a:cubicBezTo>
                  <a:pt x="790542" y="1070811"/>
                  <a:pt x="765582" y="1087195"/>
                  <a:pt x="735630" y="1087195"/>
                </a:cubicBezTo>
                <a:cubicBezTo>
                  <a:pt x="705677" y="1087195"/>
                  <a:pt x="679469" y="1070811"/>
                  <a:pt x="666989" y="1044343"/>
                </a:cubicBezTo>
                <a:cubicBezTo>
                  <a:pt x="659501" y="1027958"/>
                  <a:pt x="642029" y="1016615"/>
                  <a:pt x="623309" y="1016615"/>
                </a:cubicBezTo>
                <a:close/>
                <a:moveTo>
                  <a:pt x="1007641" y="752845"/>
                </a:moveTo>
                <a:lnTo>
                  <a:pt x="1007641" y="803775"/>
                </a:lnTo>
                <a:cubicBezTo>
                  <a:pt x="1007641" y="833060"/>
                  <a:pt x="1029896" y="855979"/>
                  <a:pt x="1057097" y="855979"/>
                </a:cubicBezTo>
                <a:lnTo>
                  <a:pt x="1104080" y="855979"/>
                </a:lnTo>
                <a:cubicBezTo>
                  <a:pt x="1131281" y="855979"/>
                  <a:pt x="1154773" y="833060"/>
                  <a:pt x="1154773" y="803775"/>
                </a:cubicBezTo>
                <a:lnTo>
                  <a:pt x="1154773" y="752845"/>
                </a:lnTo>
                <a:close/>
                <a:moveTo>
                  <a:pt x="706300" y="632565"/>
                </a:moveTo>
                <a:lnTo>
                  <a:pt x="608767" y="766197"/>
                </a:lnTo>
                <a:lnTo>
                  <a:pt x="608767" y="767458"/>
                </a:lnTo>
                <a:lnTo>
                  <a:pt x="805068" y="767458"/>
                </a:lnTo>
                <a:lnTo>
                  <a:pt x="806303" y="766197"/>
                </a:lnTo>
                <a:lnTo>
                  <a:pt x="708769" y="632565"/>
                </a:lnTo>
                <a:close/>
                <a:moveTo>
                  <a:pt x="707535" y="593484"/>
                </a:moveTo>
                <a:cubicBezTo>
                  <a:pt x="719881" y="593484"/>
                  <a:pt x="732227" y="599788"/>
                  <a:pt x="738400" y="608612"/>
                </a:cubicBezTo>
                <a:lnTo>
                  <a:pt x="837168" y="742244"/>
                </a:lnTo>
                <a:cubicBezTo>
                  <a:pt x="845810" y="754851"/>
                  <a:pt x="847045" y="771240"/>
                  <a:pt x="840872" y="783846"/>
                </a:cubicBezTo>
                <a:cubicBezTo>
                  <a:pt x="833464" y="797714"/>
                  <a:pt x="821118" y="806539"/>
                  <a:pt x="805068" y="806539"/>
                </a:cubicBezTo>
                <a:lnTo>
                  <a:pt x="608767" y="806539"/>
                </a:lnTo>
                <a:cubicBezTo>
                  <a:pt x="595186" y="806539"/>
                  <a:pt x="581606" y="797714"/>
                  <a:pt x="574198" y="783846"/>
                </a:cubicBezTo>
                <a:cubicBezTo>
                  <a:pt x="568025" y="771240"/>
                  <a:pt x="569260" y="754851"/>
                  <a:pt x="577902" y="742244"/>
                </a:cubicBezTo>
                <a:lnTo>
                  <a:pt x="676670" y="608612"/>
                </a:lnTo>
                <a:cubicBezTo>
                  <a:pt x="684077" y="599788"/>
                  <a:pt x="695189" y="593484"/>
                  <a:pt x="707535" y="593484"/>
                </a:cubicBezTo>
                <a:close/>
                <a:moveTo>
                  <a:pt x="713579" y="446671"/>
                </a:moveTo>
                <a:cubicBezTo>
                  <a:pt x="709516" y="446671"/>
                  <a:pt x="705452" y="448227"/>
                  <a:pt x="702326" y="451340"/>
                </a:cubicBezTo>
                <a:lnTo>
                  <a:pt x="337228" y="856007"/>
                </a:lnTo>
                <a:lnTo>
                  <a:pt x="989904" y="856007"/>
                </a:lnTo>
                <a:cubicBezTo>
                  <a:pt x="979901" y="841066"/>
                  <a:pt x="974900" y="823634"/>
                  <a:pt x="974900" y="804957"/>
                </a:cubicBezTo>
                <a:lnTo>
                  <a:pt x="974900" y="727759"/>
                </a:lnTo>
                <a:lnTo>
                  <a:pt x="724832" y="451340"/>
                </a:lnTo>
                <a:cubicBezTo>
                  <a:pt x="721707" y="448227"/>
                  <a:pt x="717643" y="446671"/>
                  <a:pt x="713579" y="446671"/>
                </a:cubicBezTo>
                <a:close/>
                <a:moveTo>
                  <a:pt x="1058643" y="296740"/>
                </a:moveTo>
                <a:cubicBezTo>
                  <a:pt x="1069461" y="296740"/>
                  <a:pt x="1077875" y="305459"/>
                  <a:pt x="1077875" y="316669"/>
                </a:cubicBezTo>
                <a:lnTo>
                  <a:pt x="1077875" y="649239"/>
                </a:lnTo>
                <a:cubicBezTo>
                  <a:pt x="1077875" y="660450"/>
                  <a:pt x="1069461" y="669169"/>
                  <a:pt x="1058643" y="669169"/>
                </a:cubicBezTo>
                <a:cubicBezTo>
                  <a:pt x="1050229" y="669169"/>
                  <a:pt x="1040613" y="660450"/>
                  <a:pt x="1040613" y="649239"/>
                </a:cubicBezTo>
                <a:lnTo>
                  <a:pt x="1040613" y="316669"/>
                </a:lnTo>
                <a:cubicBezTo>
                  <a:pt x="1040613" y="305459"/>
                  <a:pt x="1050229" y="296740"/>
                  <a:pt x="1058643" y="296740"/>
                </a:cubicBezTo>
                <a:close/>
                <a:moveTo>
                  <a:pt x="546046" y="291249"/>
                </a:moveTo>
                <a:lnTo>
                  <a:pt x="546046" y="566331"/>
                </a:lnTo>
                <a:lnTo>
                  <a:pt x="672260" y="426312"/>
                </a:lnTo>
                <a:cubicBezTo>
                  <a:pt x="682257" y="415160"/>
                  <a:pt x="697252" y="408964"/>
                  <a:pt x="712248" y="408964"/>
                </a:cubicBezTo>
                <a:cubicBezTo>
                  <a:pt x="727244" y="408964"/>
                  <a:pt x="742239" y="415160"/>
                  <a:pt x="752236" y="426312"/>
                </a:cubicBezTo>
                <a:lnTo>
                  <a:pt x="973423" y="669177"/>
                </a:lnTo>
                <a:lnTo>
                  <a:pt x="973423" y="291249"/>
                </a:lnTo>
                <a:close/>
                <a:moveTo>
                  <a:pt x="270928" y="291249"/>
                </a:moveTo>
                <a:cubicBezTo>
                  <a:pt x="216037" y="291249"/>
                  <a:pt x="172374" y="334760"/>
                  <a:pt x="172374" y="388217"/>
                </a:cubicBezTo>
                <a:lnTo>
                  <a:pt x="172374" y="977482"/>
                </a:lnTo>
                <a:lnTo>
                  <a:pt x="621482" y="977482"/>
                </a:lnTo>
                <a:cubicBezTo>
                  <a:pt x="655165" y="977482"/>
                  <a:pt x="686353" y="997373"/>
                  <a:pt x="701323" y="1027209"/>
                </a:cubicBezTo>
                <a:cubicBezTo>
                  <a:pt x="706313" y="1040884"/>
                  <a:pt x="717541" y="1048343"/>
                  <a:pt x="733759" y="1048343"/>
                </a:cubicBezTo>
                <a:cubicBezTo>
                  <a:pt x="747482" y="1048343"/>
                  <a:pt x="759957" y="1040884"/>
                  <a:pt x="766194" y="1027209"/>
                </a:cubicBezTo>
                <a:cubicBezTo>
                  <a:pt x="779917" y="997373"/>
                  <a:pt x="809858" y="977482"/>
                  <a:pt x="846036" y="977482"/>
                </a:cubicBezTo>
                <a:lnTo>
                  <a:pt x="1297639" y="977482"/>
                </a:lnTo>
                <a:lnTo>
                  <a:pt x="1297639" y="388217"/>
                </a:lnTo>
                <a:cubicBezTo>
                  <a:pt x="1297639" y="334760"/>
                  <a:pt x="1252728" y="291249"/>
                  <a:pt x="1199084" y="291249"/>
                </a:cubicBezTo>
                <a:lnTo>
                  <a:pt x="1195342" y="291249"/>
                </a:lnTo>
                <a:lnTo>
                  <a:pt x="1195342" y="804681"/>
                </a:lnTo>
                <a:cubicBezTo>
                  <a:pt x="1195342" y="853165"/>
                  <a:pt x="1155421" y="892946"/>
                  <a:pt x="1106768" y="892946"/>
                </a:cubicBezTo>
                <a:lnTo>
                  <a:pt x="1059362" y="892946"/>
                </a:lnTo>
                <a:lnTo>
                  <a:pt x="292136" y="892946"/>
                </a:lnTo>
                <a:cubicBezTo>
                  <a:pt x="290889" y="892946"/>
                  <a:pt x="289641" y="892946"/>
                  <a:pt x="287146" y="892946"/>
                </a:cubicBezTo>
                <a:cubicBezTo>
                  <a:pt x="287146" y="892946"/>
                  <a:pt x="287146" y="891703"/>
                  <a:pt x="285899" y="891703"/>
                </a:cubicBezTo>
                <a:cubicBezTo>
                  <a:pt x="284651" y="891703"/>
                  <a:pt x="284651" y="891703"/>
                  <a:pt x="282156" y="890460"/>
                </a:cubicBezTo>
                <a:cubicBezTo>
                  <a:pt x="280909" y="889217"/>
                  <a:pt x="279661" y="887973"/>
                  <a:pt x="278413" y="886730"/>
                </a:cubicBezTo>
                <a:cubicBezTo>
                  <a:pt x="278413" y="886730"/>
                  <a:pt x="278413" y="886730"/>
                  <a:pt x="278413" y="885487"/>
                </a:cubicBezTo>
                <a:cubicBezTo>
                  <a:pt x="275918" y="885487"/>
                  <a:pt x="275918" y="884244"/>
                  <a:pt x="275918" y="883001"/>
                </a:cubicBezTo>
                <a:cubicBezTo>
                  <a:pt x="274671" y="883001"/>
                  <a:pt x="274671" y="883001"/>
                  <a:pt x="274671" y="883001"/>
                </a:cubicBezTo>
                <a:cubicBezTo>
                  <a:pt x="273423" y="880514"/>
                  <a:pt x="273423" y="879271"/>
                  <a:pt x="273423" y="876785"/>
                </a:cubicBezTo>
                <a:cubicBezTo>
                  <a:pt x="273423" y="875542"/>
                  <a:pt x="273423" y="874298"/>
                  <a:pt x="273423" y="874298"/>
                </a:cubicBezTo>
                <a:lnTo>
                  <a:pt x="273423" y="291249"/>
                </a:lnTo>
                <a:close/>
                <a:moveTo>
                  <a:pt x="1007641" y="241792"/>
                </a:moveTo>
                <a:lnTo>
                  <a:pt x="1007641" y="713138"/>
                </a:lnTo>
                <a:lnTo>
                  <a:pt x="1154773" y="713138"/>
                </a:lnTo>
                <a:lnTo>
                  <a:pt x="1154773" y="241792"/>
                </a:lnTo>
                <a:close/>
                <a:moveTo>
                  <a:pt x="1080589" y="76935"/>
                </a:moveTo>
                <a:lnTo>
                  <a:pt x="1008878" y="203795"/>
                </a:lnTo>
                <a:cubicBezTo>
                  <a:pt x="1007641" y="205051"/>
                  <a:pt x="1007641" y="206307"/>
                  <a:pt x="1007641" y="207563"/>
                </a:cubicBezTo>
                <a:lnTo>
                  <a:pt x="1154773" y="207563"/>
                </a:lnTo>
                <a:cubicBezTo>
                  <a:pt x="1154773" y="206307"/>
                  <a:pt x="1154773" y="205051"/>
                  <a:pt x="1153536" y="203795"/>
                </a:cubicBezTo>
                <a:close/>
                <a:moveTo>
                  <a:pt x="336210" y="38470"/>
                </a:moveTo>
                <a:cubicBezTo>
                  <a:pt x="321090" y="38470"/>
                  <a:pt x="309749" y="50924"/>
                  <a:pt x="309749" y="65868"/>
                </a:cubicBezTo>
                <a:lnTo>
                  <a:pt x="309749" y="174212"/>
                </a:lnTo>
                <a:lnTo>
                  <a:pt x="348811" y="174212"/>
                </a:lnTo>
                <a:cubicBezTo>
                  <a:pt x="358891" y="174212"/>
                  <a:pt x="367711" y="182930"/>
                  <a:pt x="367711" y="192892"/>
                </a:cubicBezTo>
                <a:cubicBezTo>
                  <a:pt x="367711" y="204100"/>
                  <a:pt x="358891" y="211572"/>
                  <a:pt x="348811" y="211572"/>
                </a:cubicBezTo>
                <a:lnTo>
                  <a:pt x="309749" y="211572"/>
                </a:lnTo>
                <a:lnTo>
                  <a:pt x="309749" y="290029"/>
                </a:lnTo>
                <a:lnTo>
                  <a:pt x="348811" y="290029"/>
                </a:lnTo>
                <a:cubicBezTo>
                  <a:pt x="358891" y="290029"/>
                  <a:pt x="367711" y="297501"/>
                  <a:pt x="367711" y="308709"/>
                </a:cubicBezTo>
                <a:cubicBezTo>
                  <a:pt x="367711" y="319917"/>
                  <a:pt x="358891" y="327389"/>
                  <a:pt x="348811" y="327389"/>
                </a:cubicBezTo>
                <a:lnTo>
                  <a:pt x="309749" y="327389"/>
                </a:lnTo>
                <a:lnTo>
                  <a:pt x="309749" y="405846"/>
                </a:lnTo>
                <a:lnTo>
                  <a:pt x="348811" y="405846"/>
                </a:lnTo>
                <a:cubicBezTo>
                  <a:pt x="358891" y="405846"/>
                  <a:pt x="367711" y="413318"/>
                  <a:pt x="367711" y="424526"/>
                </a:cubicBezTo>
                <a:cubicBezTo>
                  <a:pt x="367711" y="435734"/>
                  <a:pt x="358891" y="443206"/>
                  <a:pt x="348811" y="443206"/>
                </a:cubicBezTo>
                <a:lnTo>
                  <a:pt x="309749" y="443206"/>
                </a:lnTo>
                <a:lnTo>
                  <a:pt x="309749" y="521662"/>
                </a:lnTo>
                <a:lnTo>
                  <a:pt x="348811" y="521662"/>
                </a:lnTo>
                <a:cubicBezTo>
                  <a:pt x="358891" y="521662"/>
                  <a:pt x="367711" y="530380"/>
                  <a:pt x="367711" y="540343"/>
                </a:cubicBezTo>
                <a:cubicBezTo>
                  <a:pt x="367711" y="551551"/>
                  <a:pt x="358891" y="559023"/>
                  <a:pt x="348811" y="559023"/>
                </a:cubicBezTo>
                <a:lnTo>
                  <a:pt x="309749" y="559023"/>
                </a:lnTo>
                <a:lnTo>
                  <a:pt x="309749" y="823035"/>
                </a:lnTo>
                <a:lnTo>
                  <a:pt x="506316" y="607591"/>
                </a:lnTo>
                <a:lnTo>
                  <a:pt x="506316" y="65868"/>
                </a:lnTo>
                <a:cubicBezTo>
                  <a:pt x="506316" y="50924"/>
                  <a:pt x="493716" y="38470"/>
                  <a:pt x="478595" y="38470"/>
                </a:cubicBezTo>
                <a:close/>
                <a:moveTo>
                  <a:pt x="335305" y="0"/>
                </a:moveTo>
                <a:lnTo>
                  <a:pt x="476048" y="0"/>
                </a:lnTo>
                <a:cubicBezTo>
                  <a:pt x="512168" y="0"/>
                  <a:pt x="542060" y="28647"/>
                  <a:pt x="542060" y="64766"/>
                </a:cubicBezTo>
                <a:lnTo>
                  <a:pt x="542060" y="249100"/>
                </a:lnTo>
                <a:lnTo>
                  <a:pt x="968026" y="249100"/>
                </a:lnTo>
                <a:lnTo>
                  <a:pt x="968026" y="207999"/>
                </a:lnTo>
                <a:cubicBezTo>
                  <a:pt x="968026" y="206753"/>
                  <a:pt x="968026" y="204262"/>
                  <a:pt x="968026" y="204262"/>
                </a:cubicBezTo>
                <a:cubicBezTo>
                  <a:pt x="968026" y="195544"/>
                  <a:pt x="969271" y="188071"/>
                  <a:pt x="973008" y="179352"/>
                </a:cubicBezTo>
                <a:lnTo>
                  <a:pt x="1050230" y="48575"/>
                </a:lnTo>
                <a:cubicBezTo>
                  <a:pt x="1056457" y="37365"/>
                  <a:pt x="1067667" y="29892"/>
                  <a:pt x="1078876" y="29892"/>
                </a:cubicBezTo>
                <a:cubicBezTo>
                  <a:pt x="1091332" y="29892"/>
                  <a:pt x="1102541" y="37365"/>
                  <a:pt x="1108769" y="48575"/>
                </a:cubicBezTo>
                <a:lnTo>
                  <a:pt x="1184745" y="179352"/>
                </a:lnTo>
                <a:cubicBezTo>
                  <a:pt x="1189727" y="188071"/>
                  <a:pt x="1190973" y="195544"/>
                  <a:pt x="1190973" y="204262"/>
                </a:cubicBezTo>
                <a:cubicBezTo>
                  <a:pt x="1190973" y="204262"/>
                  <a:pt x="1190973" y="206753"/>
                  <a:pt x="1190973" y="207999"/>
                </a:cubicBezTo>
                <a:lnTo>
                  <a:pt x="1190973" y="249100"/>
                </a:lnTo>
                <a:lnTo>
                  <a:pt x="1194709" y="249100"/>
                </a:lnTo>
                <a:cubicBezTo>
                  <a:pt x="1269440" y="249100"/>
                  <a:pt x="1330470" y="310130"/>
                  <a:pt x="1330470" y="384859"/>
                </a:cubicBezTo>
                <a:lnTo>
                  <a:pt x="1330470" y="975226"/>
                </a:lnTo>
                <a:lnTo>
                  <a:pt x="1407692" y="975226"/>
                </a:lnTo>
                <a:cubicBezTo>
                  <a:pt x="1427620" y="975226"/>
                  <a:pt x="1446303" y="986436"/>
                  <a:pt x="1455022" y="1003873"/>
                </a:cubicBezTo>
                <a:cubicBezTo>
                  <a:pt x="1462495" y="1021310"/>
                  <a:pt x="1461249" y="1041238"/>
                  <a:pt x="1448794" y="1056184"/>
                </a:cubicBezTo>
                <a:lnTo>
                  <a:pt x="1417656" y="1096040"/>
                </a:lnTo>
                <a:cubicBezTo>
                  <a:pt x="1372818" y="1152087"/>
                  <a:pt x="1303069" y="1185716"/>
                  <a:pt x="1230829" y="1185716"/>
                </a:cubicBezTo>
                <a:lnTo>
                  <a:pt x="228191" y="1185716"/>
                </a:lnTo>
                <a:cubicBezTo>
                  <a:pt x="155951" y="1185716"/>
                  <a:pt x="84957" y="1152087"/>
                  <a:pt x="41364" y="1096040"/>
                </a:cubicBezTo>
                <a:lnTo>
                  <a:pt x="10226" y="1056184"/>
                </a:lnTo>
                <a:cubicBezTo>
                  <a:pt x="-984" y="1041238"/>
                  <a:pt x="-3475" y="1021310"/>
                  <a:pt x="5244" y="1003873"/>
                </a:cubicBezTo>
                <a:cubicBezTo>
                  <a:pt x="12717" y="986436"/>
                  <a:pt x="31400" y="975226"/>
                  <a:pt x="51328" y="975226"/>
                </a:cubicBezTo>
                <a:lnTo>
                  <a:pt x="131041" y="975226"/>
                </a:lnTo>
                <a:lnTo>
                  <a:pt x="131041" y="384859"/>
                </a:lnTo>
                <a:cubicBezTo>
                  <a:pt x="131041" y="310130"/>
                  <a:pt x="192071" y="249100"/>
                  <a:pt x="268047" y="249100"/>
                </a:cubicBezTo>
                <a:lnTo>
                  <a:pt x="270538" y="249100"/>
                </a:lnTo>
                <a:lnTo>
                  <a:pt x="270538" y="64766"/>
                </a:lnTo>
                <a:cubicBezTo>
                  <a:pt x="270538" y="28647"/>
                  <a:pt x="299185" y="0"/>
                  <a:pt x="335305" y="0"/>
                </a:cubicBezTo>
                <a:close/>
              </a:path>
            </a:pathLst>
          </a:custGeom>
          <a:solidFill>
            <a:srgbClr val="EFBD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66">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71" name="Google Shape;1271;p19"/>
          <p:cNvSpPr txBox="1"/>
          <p:nvPr/>
        </p:nvSpPr>
        <p:spPr>
          <a:xfrm>
            <a:off x="516012" y="2301734"/>
            <a:ext cx="2759101" cy="30777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b="1">
                <a:solidFill>
                  <a:srgbClr val="FFFFFF"/>
                </a:solidFill>
                <a:latin typeface="Times New Roman" panose="02020603050405020304" pitchFamily="18" charset="0"/>
                <a:ea typeface="Quattrocento Sans"/>
                <a:cs typeface="Times New Roman" panose="02020603050405020304" pitchFamily="18" charset="0"/>
                <a:sym typeface="Quattrocento Sans"/>
              </a:rPr>
              <a:t>QUẢN LÝ KỲ TUYỂN SINH</a:t>
            </a:r>
            <a:endParaRPr>
              <a:latin typeface="Times New Roman" panose="02020603050405020304" pitchFamily="18" charset="0"/>
              <a:cs typeface="Times New Roman" panose="02020603050405020304" pitchFamily="18" charset="0"/>
            </a:endParaRPr>
          </a:p>
        </p:txBody>
      </p:sp>
      <p:sp>
        <p:nvSpPr>
          <p:cNvPr id="1272" name="Google Shape;1272;p19"/>
          <p:cNvSpPr txBox="1"/>
          <p:nvPr/>
        </p:nvSpPr>
        <p:spPr>
          <a:xfrm>
            <a:off x="753220" y="2656745"/>
            <a:ext cx="2056945" cy="648086"/>
          </a:xfrm>
          <a:prstGeom prst="rect">
            <a:avLst/>
          </a:prstGeom>
          <a:noFill/>
          <a:ln>
            <a:noFill/>
          </a:ln>
        </p:spPr>
        <p:txBody>
          <a:bodyPr spcFirstLastPara="1" wrap="square" lIns="91425" tIns="45700" rIns="91425" bIns="45700" anchor="t" anchorCtr="0">
            <a:spAutoFit/>
          </a:bodyPr>
          <a:lstStyle/>
          <a:p>
            <a:pPr marL="0" marR="0" lvl="0" indent="0" algn="ctr" rtl="0">
              <a:lnSpc>
                <a:spcPct val="128571"/>
              </a:lnSpc>
              <a:spcBef>
                <a:spcPts val="0"/>
              </a:spcBef>
              <a:spcAft>
                <a:spcPts val="0"/>
              </a:spcAft>
              <a:buNone/>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Cấu hình thời gian, tiêu chí phù hợp với trường</a:t>
            </a:r>
            <a:endParaRPr sz="14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73" name="Google Shape;1273;p19"/>
          <p:cNvSpPr txBox="1"/>
          <p:nvPr/>
        </p:nvSpPr>
        <p:spPr>
          <a:xfrm>
            <a:off x="821695" y="4697970"/>
            <a:ext cx="2232168" cy="30773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b="1">
                <a:solidFill>
                  <a:srgbClr val="FFFFFF"/>
                </a:solidFill>
                <a:latin typeface="Times New Roman" panose="02020603050405020304" pitchFamily="18" charset="0"/>
                <a:ea typeface="Quattrocento Sans"/>
                <a:cs typeface="Times New Roman" panose="02020603050405020304" pitchFamily="18" charset="0"/>
                <a:sym typeface="Quattrocento Sans"/>
              </a:rPr>
              <a:t>THIẾT LẬP HỘI ĐỒNG</a:t>
            </a:r>
            <a:endParaRPr>
              <a:latin typeface="Times New Roman" panose="02020603050405020304" pitchFamily="18" charset="0"/>
              <a:cs typeface="Times New Roman" panose="02020603050405020304" pitchFamily="18" charset="0"/>
            </a:endParaRPr>
          </a:p>
        </p:txBody>
      </p:sp>
      <p:sp>
        <p:nvSpPr>
          <p:cNvPr id="1274" name="Google Shape;1274;p19"/>
          <p:cNvSpPr txBox="1"/>
          <p:nvPr/>
        </p:nvSpPr>
        <p:spPr>
          <a:xfrm>
            <a:off x="753220" y="5074720"/>
            <a:ext cx="2056945" cy="648086"/>
          </a:xfrm>
          <a:prstGeom prst="rect">
            <a:avLst/>
          </a:prstGeom>
          <a:noFill/>
          <a:ln>
            <a:noFill/>
          </a:ln>
        </p:spPr>
        <p:txBody>
          <a:bodyPr spcFirstLastPara="1" wrap="square" lIns="91425" tIns="45700" rIns="91425" bIns="45700" anchor="t" anchorCtr="0">
            <a:spAutoFit/>
          </a:bodyPr>
          <a:lstStyle/>
          <a:p>
            <a:pPr marL="0" marR="0" lvl="0" indent="0" algn="ctr" rtl="0">
              <a:lnSpc>
                <a:spcPct val="128571"/>
              </a:lnSpc>
              <a:spcBef>
                <a:spcPts val="0"/>
              </a:spcBef>
              <a:spcAft>
                <a:spcPts val="0"/>
              </a:spcAft>
              <a:buNone/>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Thiết lập thông tin, phân quyền hội đồng</a:t>
            </a:r>
            <a:endParaRPr sz="14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75" name="Google Shape;1275;p19"/>
          <p:cNvSpPr txBox="1"/>
          <p:nvPr/>
        </p:nvSpPr>
        <p:spPr>
          <a:xfrm>
            <a:off x="9333192" y="2294586"/>
            <a:ext cx="2056944" cy="30777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b="1">
                <a:solidFill>
                  <a:srgbClr val="FFFFFF"/>
                </a:solidFill>
                <a:latin typeface="Times New Roman" panose="02020603050405020304" pitchFamily="18" charset="0"/>
                <a:ea typeface="Quattrocento Sans"/>
                <a:cs typeface="Times New Roman" panose="02020603050405020304" pitchFamily="18" charset="0"/>
                <a:sym typeface="Quattrocento Sans"/>
              </a:rPr>
              <a:t>CHIA LỚP TỰ ĐỘNG</a:t>
            </a:r>
            <a:endParaRPr>
              <a:latin typeface="Times New Roman" panose="02020603050405020304" pitchFamily="18" charset="0"/>
              <a:cs typeface="Times New Roman" panose="02020603050405020304" pitchFamily="18" charset="0"/>
            </a:endParaRPr>
          </a:p>
        </p:txBody>
      </p:sp>
      <p:sp>
        <p:nvSpPr>
          <p:cNvPr id="1276" name="Google Shape;1276;p19"/>
          <p:cNvSpPr txBox="1"/>
          <p:nvPr/>
        </p:nvSpPr>
        <p:spPr>
          <a:xfrm>
            <a:off x="9333192" y="2656745"/>
            <a:ext cx="2462568" cy="648086"/>
          </a:xfrm>
          <a:prstGeom prst="rect">
            <a:avLst/>
          </a:prstGeom>
          <a:noFill/>
          <a:ln>
            <a:noFill/>
          </a:ln>
        </p:spPr>
        <p:txBody>
          <a:bodyPr spcFirstLastPara="1" wrap="square" lIns="91425" tIns="45700" rIns="91425" bIns="45700" anchor="t" anchorCtr="0">
            <a:spAutoFit/>
          </a:bodyPr>
          <a:lstStyle/>
          <a:p>
            <a:pPr marL="0" marR="0" lvl="0" indent="0" algn="ctr" rtl="0">
              <a:lnSpc>
                <a:spcPct val="128571"/>
              </a:lnSpc>
              <a:spcBef>
                <a:spcPts val="0"/>
              </a:spcBef>
              <a:spcAft>
                <a:spcPts val="0"/>
              </a:spcAft>
              <a:buNone/>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Cấu hình thông tin phân lớp tự động: sĩ số, lớp chọn, …</a:t>
            </a:r>
            <a:endParaRPr>
              <a:latin typeface="Times New Roman" panose="02020603050405020304" pitchFamily="18" charset="0"/>
              <a:cs typeface="Times New Roman" panose="02020603050405020304" pitchFamily="18" charset="0"/>
            </a:endParaRPr>
          </a:p>
        </p:txBody>
      </p:sp>
      <p:sp>
        <p:nvSpPr>
          <p:cNvPr id="1277" name="Google Shape;1277;p19"/>
          <p:cNvSpPr txBox="1"/>
          <p:nvPr/>
        </p:nvSpPr>
        <p:spPr>
          <a:xfrm>
            <a:off x="9333192" y="4712560"/>
            <a:ext cx="2056944" cy="30777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b="1">
                <a:solidFill>
                  <a:srgbClr val="FFFFFF"/>
                </a:solidFill>
                <a:latin typeface="Times New Roman" panose="02020603050405020304" pitchFamily="18" charset="0"/>
                <a:ea typeface="Quattrocento Sans"/>
                <a:cs typeface="Times New Roman" panose="02020603050405020304" pitchFamily="18" charset="0"/>
                <a:sym typeface="Quattrocento Sans"/>
              </a:rPr>
              <a:t>QUẢN LÝ HỒ SƠ</a:t>
            </a:r>
            <a:endParaRPr>
              <a:latin typeface="Times New Roman" panose="02020603050405020304" pitchFamily="18" charset="0"/>
              <a:cs typeface="Times New Roman" panose="02020603050405020304" pitchFamily="18" charset="0"/>
            </a:endParaRPr>
          </a:p>
        </p:txBody>
      </p:sp>
      <p:sp>
        <p:nvSpPr>
          <p:cNvPr id="1278" name="Google Shape;1278;p19"/>
          <p:cNvSpPr txBox="1"/>
          <p:nvPr/>
        </p:nvSpPr>
        <p:spPr>
          <a:xfrm>
            <a:off x="9333192" y="5074720"/>
            <a:ext cx="2056945" cy="648086"/>
          </a:xfrm>
          <a:prstGeom prst="rect">
            <a:avLst/>
          </a:prstGeom>
          <a:noFill/>
          <a:ln>
            <a:noFill/>
          </a:ln>
        </p:spPr>
        <p:txBody>
          <a:bodyPr spcFirstLastPara="1" wrap="square" lIns="91425" tIns="45700" rIns="91425" bIns="45700" anchor="t" anchorCtr="0">
            <a:spAutoFit/>
          </a:bodyPr>
          <a:lstStyle/>
          <a:p>
            <a:pPr marL="0" marR="0" lvl="0" indent="0" algn="ctr" rtl="0">
              <a:lnSpc>
                <a:spcPct val="128571"/>
              </a:lnSpc>
              <a:spcBef>
                <a:spcPts val="0"/>
              </a:spcBef>
              <a:spcAft>
                <a:spcPts val="0"/>
              </a:spcAft>
              <a:buNone/>
            </a:pPr>
            <a:r>
              <a:rPr lang="en-US" sz="1400">
                <a:solidFill>
                  <a:srgbClr val="0070C0"/>
                </a:solidFill>
                <a:latin typeface="Times New Roman" panose="02020603050405020304" pitchFamily="18" charset="0"/>
                <a:ea typeface="Quattrocento Sans"/>
                <a:cs typeface="Times New Roman" panose="02020603050405020304" pitchFamily="18" charset="0"/>
                <a:sym typeface="Quattrocento Sans"/>
              </a:rPr>
              <a:t>Quản lý hồ sơ, tạo thống kê, báo cáo</a:t>
            </a:r>
            <a:endParaRPr sz="1400">
              <a:solidFill>
                <a:srgbClr val="0070C0"/>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1279" name="Google Shape;1279;p19"/>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ea typeface="Quattrocento Sans"/>
                <a:cs typeface="Times New Roman" panose="02020603050405020304" pitchFamily="18" charset="0"/>
                <a:sym typeface="Quattrocento Sans"/>
              </a:rPr>
              <a:t>ĐỐI VỚI NHÀ TRƯỜNG</a:t>
            </a:r>
            <a:endParaRPr>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44775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20"/>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panose="02020603050405020304" pitchFamily="18" charset="0"/>
                <a:cs typeface="Times New Roman" panose="02020603050405020304" pitchFamily="18" charset="0"/>
              </a:rPr>
              <a:t>ĐỐI VỚI NHÀ TRƯỜNG</a:t>
            </a:r>
            <a:endParaRPr>
              <a:latin typeface="Times New Roman" panose="02020603050405020304" pitchFamily="18" charset="0"/>
              <a:cs typeface="Times New Roman" panose="02020603050405020304" pitchFamily="18" charset="0"/>
            </a:endParaRPr>
          </a:p>
        </p:txBody>
      </p:sp>
      <p:sp>
        <p:nvSpPr>
          <p:cNvPr id="1285" name="Google Shape;1285;p20"/>
          <p:cNvSpPr/>
          <p:nvPr/>
        </p:nvSpPr>
        <p:spPr>
          <a:xfrm rot="6395">
            <a:off x="4961418" y="3271934"/>
            <a:ext cx="2001198" cy="948352"/>
          </a:xfrm>
          <a:prstGeom prst="rightArrow">
            <a:avLst>
              <a:gd name="adj1" fmla="val 46509"/>
              <a:gd name="adj2" fmla="val 42052"/>
            </a:avLst>
          </a:prstGeom>
          <a:gradFill>
            <a:gsLst>
              <a:gs pos="0">
                <a:srgbClr val="FFFFFF">
                  <a:alpha val="0"/>
                </a:srgbClr>
              </a:gs>
              <a:gs pos="100000">
                <a:srgbClr val="538CD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00"/>
              </a:solidFill>
              <a:latin typeface="Times New Roman" panose="02020603050405020304" pitchFamily="18" charset="0"/>
              <a:ea typeface="Arial"/>
              <a:cs typeface="Times New Roman" panose="02020603050405020304" pitchFamily="18" charset="0"/>
              <a:sym typeface="Arial"/>
            </a:endParaRPr>
          </a:p>
        </p:txBody>
      </p:sp>
      <p:pic>
        <p:nvPicPr>
          <p:cNvPr id="1286" name="Google Shape;1286;p20"/>
          <p:cNvPicPr preferRelativeResize="0"/>
          <p:nvPr/>
        </p:nvPicPr>
        <p:blipFill rotWithShape="1">
          <a:blip r:embed="rId3">
            <a:alphaModFix/>
          </a:blip>
          <a:srcRect/>
          <a:stretch/>
        </p:blipFill>
        <p:spPr>
          <a:xfrm>
            <a:off x="321449" y="1609023"/>
            <a:ext cx="5231253" cy="3639953"/>
          </a:xfrm>
          <a:prstGeom prst="rect">
            <a:avLst/>
          </a:prstGeom>
          <a:noFill/>
          <a:ln>
            <a:noFill/>
          </a:ln>
        </p:spPr>
      </p:pic>
      <p:pic>
        <p:nvPicPr>
          <p:cNvPr id="1287" name="Google Shape;1287;p20"/>
          <p:cNvPicPr preferRelativeResize="0"/>
          <p:nvPr/>
        </p:nvPicPr>
        <p:blipFill rotWithShape="1">
          <a:blip r:embed="rId4">
            <a:alphaModFix/>
          </a:blip>
          <a:srcRect/>
          <a:stretch/>
        </p:blipFill>
        <p:spPr>
          <a:xfrm>
            <a:off x="6963496" y="1609023"/>
            <a:ext cx="5068792" cy="3484959"/>
          </a:xfrm>
          <a:prstGeom prst="rect">
            <a:avLst/>
          </a:prstGeom>
          <a:noFill/>
          <a:ln>
            <a:noFill/>
          </a:ln>
        </p:spPr>
      </p:pic>
    </p:spTree>
    <p:extLst>
      <p:ext uri="{BB962C8B-B14F-4D97-AF65-F5344CB8AC3E}">
        <p14:creationId xmlns:p14="http://schemas.microsoft.com/office/powerpoint/2010/main" val="36448956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utdoor object, light&#10;&#10;Description automatically generated">
            <a:extLst>
              <a:ext uri="{FF2B5EF4-FFF2-40B4-BE49-F238E27FC236}">
                <a16:creationId xmlns:a16="http://schemas.microsoft.com/office/drawing/2014/main" id="{A4F33507-C231-46AB-985B-DF02EDE58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16392"/>
            <a:ext cx="12188825" cy="6856214"/>
          </a:xfrm>
          <a:prstGeom prst="rect">
            <a:avLst/>
          </a:prstGeom>
        </p:spPr>
      </p:pic>
      <p:sp>
        <p:nvSpPr>
          <p:cNvPr id="6" name="Freeform 17"/>
          <p:cNvSpPr>
            <a:spLocks noEditPoints="1"/>
          </p:cNvSpPr>
          <p:nvPr/>
        </p:nvSpPr>
        <p:spPr bwMode="auto">
          <a:xfrm>
            <a:off x="529433" y="673941"/>
            <a:ext cx="5524644" cy="5518587"/>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889" tIns="60944" rIns="121889" bIns="60944" numCol="1" anchor="t" anchorCtr="0" compatLnSpc="1"/>
          <a:lstStyle/>
          <a:p>
            <a:endParaRPr lang="zh-CN" altLang="en-US" sz="3199">
              <a:latin typeface="微软雅黑" panose="020B0503020204020204" charset="-122"/>
              <a:ea typeface="微软雅黑" panose="020B0503020204020204" charset="-122"/>
            </a:endParaRPr>
          </a:p>
        </p:txBody>
      </p:sp>
      <p:sp>
        <p:nvSpPr>
          <p:cNvPr id="9" name="文本框 8"/>
          <p:cNvSpPr txBox="1">
            <a:spLocks noChangeArrowheads="1"/>
          </p:cNvSpPr>
          <p:nvPr/>
        </p:nvSpPr>
        <p:spPr bwMode="auto">
          <a:xfrm>
            <a:off x="5031442" y="2668397"/>
            <a:ext cx="7378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914172"/>
            <a:r>
              <a:rPr lang="en-US" altLang="en-US" sz="2800" b="1" kern="0">
                <a:solidFill>
                  <a:schemeClr val="bg1"/>
                </a:solidFill>
                <a:latin typeface="Times New Roman" panose="02020603050405020304" pitchFamily="18" charset="0"/>
                <a:ea typeface="Tahoma" panose="020B0604030504040204" pitchFamily="34" charset="0"/>
                <a:cs typeface="Times New Roman" panose="02020603050405020304" pitchFamily="18" charset="0"/>
              </a:rPr>
              <a:t>HỆ THỐNG THI TUYỂN TẬP TRUNG</a:t>
            </a:r>
            <a:endParaRPr lang="en-US" altLang="en-US" sz="4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2" name="组合 71">
            <a:extLst>
              <a:ext uri="{FF2B5EF4-FFF2-40B4-BE49-F238E27FC236}">
                <a16:creationId xmlns:a16="http://schemas.microsoft.com/office/drawing/2014/main" id="{9E5F6199-A77F-41BE-BCDD-1B30D56B3B14}"/>
              </a:ext>
            </a:extLst>
          </p:cNvPr>
          <p:cNvGrpSpPr/>
          <p:nvPr/>
        </p:nvGrpSpPr>
        <p:grpSpPr>
          <a:xfrm rot="5400000">
            <a:off x="7928629" y="479613"/>
            <a:ext cx="2435616" cy="5898774"/>
            <a:chOff x="5060441" y="-2257696"/>
            <a:chExt cx="3461819" cy="8352535"/>
          </a:xfrm>
        </p:grpSpPr>
        <p:sp>
          <p:nvSpPr>
            <p:cNvPr id="13" name="任意多边形 72">
              <a:extLst>
                <a:ext uri="{FF2B5EF4-FFF2-40B4-BE49-F238E27FC236}">
                  <a16:creationId xmlns:a16="http://schemas.microsoft.com/office/drawing/2014/main" id="{A9C45637-6EB3-412C-8277-6DF4EF936F29}"/>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grpSp>
          <p:nvGrpSpPr>
            <p:cNvPr id="14" name="组合 73">
              <a:extLst>
                <a:ext uri="{FF2B5EF4-FFF2-40B4-BE49-F238E27FC236}">
                  <a16:creationId xmlns:a16="http://schemas.microsoft.com/office/drawing/2014/main" id="{1B901C3E-D3AA-4232-B487-A6AC5D945A88}"/>
                </a:ext>
              </a:extLst>
            </p:cNvPr>
            <p:cNvGrpSpPr/>
            <p:nvPr/>
          </p:nvGrpSpPr>
          <p:grpSpPr>
            <a:xfrm rot="17796269">
              <a:off x="6466065" y="-2143083"/>
              <a:ext cx="715212" cy="485986"/>
              <a:chOff x="16735013" y="-2876579"/>
              <a:chExt cx="1742883" cy="1184286"/>
            </a:xfrm>
          </p:grpSpPr>
          <p:sp>
            <p:nvSpPr>
              <p:cNvPr id="15" name="任意多边形 74">
                <a:extLst>
                  <a:ext uri="{FF2B5EF4-FFF2-40B4-BE49-F238E27FC236}">
                    <a16:creationId xmlns:a16="http://schemas.microsoft.com/office/drawing/2014/main" id="{C3CD7FA8-28B7-4F26-A088-71676DAD2BCA}"/>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sp>
            <p:nvSpPr>
              <p:cNvPr id="16" name="椭圆 75">
                <a:extLst>
                  <a:ext uri="{FF2B5EF4-FFF2-40B4-BE49-F238E27FC236}">
                    <a16:creationId xmlns:a16="http://schemas.microsoft.com/office/drawing/2014/main" id="{F74AD3C4-3BC7-42A6-9C28-A827661990F5}"/>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grpSp>
      </p:grpSp>
      <p:pic>
        <p:nvPicPr>
          <p:cNvPr id="3" name="Picture 2" descr="A picture containing drawing&#10;&#10;Description automatically generated">
            <a:extLst>
              <a:ext uri="{FF2B5EF4-FFF2-40B4-BE49-F238E27FC236}">
                <a16:creationId xmlns:a16="http://schemas.microsoft.com/office/drawing/2014/main" id="{52755502-A509-4A3D-BBF8-A295A298D0E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09870" y="95000"/>
            <a:ext cx="825324" cy="1064398"/>
          </a:xfrm>
          <a:prstGeom prst="rect">
            <a:avLst/>
          </a:prstGeom>
        </p:spPr>
      </p:pic>
      <p:sp>
        <p:nvSpPr>
          <p:cNvPr id="5" name="TextBox 4">
            <a:extLst>
              <a:ext uri="{FF2B5EF4-FFF2-40B4-BE49-F238E27FC236}">
                <a16:creationId xmlns:a16="http://schemas.microsoft.com/office/drawing/2014/main" id="{B06C4FE6-55B7-2E71-FD2D-83DF3119139A}"/>
              </a:ext>
            </a:extLst>
          </p:cNvPr>
          <p:cNvSpPr txBox="1"/>
          <p:nvPr/>
        </p:nvSpPr>
        <p:spPr>
          <a:xfrm>
            <a:off x="1545231" y="1463659"/>
            <a:ext cx="3806088" cy="4038029"/>
          </a:xfrm>
          <a:prstGeom prst="rect">
            <a:avLst/>
          </a:prstGeom>
          <a:noFill/>
        </p:spPr>
        <p:txBody>
          <a:bodyPr wrap="square">
            <a:spAutoFit/>
          </a:bodyPr>
          <a:lstStyle/>
          <a:p>
            <a:r>
              <a:rPr lang="en-US" altLang="zh-CN" sz="25640">
                <a:solidFill>
                  <a:srgbClr val="F5F5F5"/>
                </a:solidFill>
                <a:latin typeface="Impact" panose="020B0806030902050204" pitchFamily="34" charset="0"/>
              </a:rPr>
              <a:t>08</a:t>
            </a:r>
            <a:endParaRPr lang="zh-CN" altLang="en-US" sz="25640" dirty="0">
              <a:solidFill>
                <a:srgbClr val="F5F5F5"/>
              </a:solidFill>
              <a:latin typeface="Impact" panose="020B0806030902050204" pitchFamily="34" charset="0"/>
            </a:endParaRPr>
          </a:p>
        </p:txBody>
      </p:sp>
    </p:spTree>
    <p:extLst>
      <p:ext uri="{BB962C8B-B14F-4D97-AF65-F5344CB8AC3E}">
        <p14:creationId xmlns:p14="http://schemas.microsoft.com/office/powerpoint/2010/main" val="1970748896"/>
      </p:ext>
    </p:extLst>
  </p:cSld>
  <p:clrMapOvr>
    <a:masterClrMapping/>
  </p:clrMapOvr>
  <mc:AlternateContent xmlns:mc="http://schemas.openxmlformats.org/markup-compatibility/2006" xmlns:p14="http://schemas.microsoft.com/office/powerpoint/2010/main">
    <mc:Choice Requires="p14">
      <p:transition spd="slow" p14:dur="5000" advTm="15000">
        <p:zoom/>
      </p:transition>
    </mc:Choice>
    <mc:Fallback xmlns="">
      <p:transition spd="slow" advTm="15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mẫu logo Tập đoàn Bưu chính Viễn thông Việt Nam VNPT ...">
            <a:extLst>
              <a:ext uri="{FF2B5EF4-FFF2-40B4-BE49-F238E27FC236}">
                <a16:creationId xmlns:a16="http://schemas.microsoft.com/office/drawing/2014/main" id="{542333C7-6571-49FC-68B2-B4043D4D70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42" t="19048" r="17936" b="15301"/>
          <a:stretch/>
        </p:blipFill>
        <p:spPr bwMode="auto">
          <a:xfrm>
            <a:off x="170716" y="143453"/>
            <a:ext cx="553729" cy="6264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322622" y="1167780"/>
            <a:ext cx="2438400" cy="1117600"/>
          </a:xfrm>
          <a:prstGeom prst="rect">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133" dirty="0" err="1">
                <a:solidFill>
                  <a:prstClr val="white"/>
                </a:solidFill>
                <a:latin typeface="Times New Roman" panose="02020603050405020304" pitchFamily="18" charset="0"/>
                <a:cs typeface="Times New Roman" panose="02020603050405020304" pitchFamily="18" charset="0"/>
              </a:rPr>
              <a:t>Giáo</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viên</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bộ</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môn</a:t>
            </a:r>
            <a:endParaRPr lang="en-US" sz="2133" dirty="0">
              <a:solidFill>
                <a:prstClr val="white"/>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486594" y="1167780"/>
            <a:ext cx="2438400" cy="1117600"/>
          </a:xfrm>
          <a:prstGeom prst="rect">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133" dirty="0" err="1">
                <a:solidFill>
                  <a:prstClr val="white"/>
                </a:solidFill>
                <a:latin typeface="Times New Roman" panose="02020603050405020304" pitchFamily="18" charset="0"/>
                <a:cs typeface="Times New Roman" panose="02020603050405020304" pitchFamily="18" charset="0"/>
              </a:rPr>
              <a:t>Tổ</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trưởng</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bộ</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môn</a:t>
            </a:r>
            <a:r>
              <a:rPr lang="en-US" sz="2133" dirty="0">
                <a:solidFill>
                  <a:prstClr val="white"/>
                </a:solidFill>
                <a:latin typeface="Times New Roman" panose="02020603050405020304" pitchFamily="18" charset="0"/>
                <a:cs typeface="Times New Roman" panose="02020603050405020304" pitchFamily="18" charset="0"/>
              </a:rPr>
              <a:t>/</a:t>
            </a:r>
            <a:r>
              <a:rPr lang="en-US" sz="2133" dirty="0" err="1">
                <a:solidFill>
                  <a:prstClr val="white"/>
                </a:solidFill>
                <a:latin typeface="Times New Roman" panose="02020603050405020304" pitchFamily="18" charset="0"/>
                <a:cs typeface="Times New Roman" panose="02020603050405020304" pitchFamily="18" charset="0"/>
              </a:rPr>
              <a:t>chuyên</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môn</a:t>
            </a:r>
            <a:endParaRPr lang="en-US" sz="2133" dirty="0">
              <a:solidFill>
                <a:prstClr val="white"/>
              </a:solidFill>
              <a:latin typeface="Times New Roman" panose="02020603050405020304" pitchFamily="18" charset="0"/>
              <a:cs typeface="Times New Roman" panose="02020603050405020304" pitchFamily="18" charset="0"/>
            </a:endParaRPr>
          </a:p>
        </p:txBody>
      </p:sp>
      <p:cxnSp>
        <p:nvCxnSpPr>
          <p:cNvPr id="21" name="Straight Arrow Connector 20"/>
          <p:cNvCxnSpPr>
            <a:stCxn id="11" idx="3"/>
            <a:endCxn id="12" idx="1"/>
          </p:cNvCxnSpPr>
          <p:nvPr/>
        </p:nvCxnSpPr>
        <p:spPr>
          <a:xfrm>
            <a:off x="4761022" y="1726580"/>
            <a:ext cx="272557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4218039" y="214525"/>
            <a:ext cx="3547678" cy="461665"/>
          </a:xfrm>
          <a:prstGeom prst="rect">
            <a:avLst/>
          </a:prstGeom>
          <a:noFill/>
        </p:spPr>
        <p:txBody>
          <a:bodyPr wrap="square" rtlCol="0">
            <a:spAutoFit/>
          </a:bodyPr>
          <a:lstStyle/>
          <a:p>
            <a:pPr defTabSz="1219170">
              <a:defRPr/>
            </a:pPr>
            <a:r>
              <a:rPr lang="en-US" sz="2400" b="1" dirty="0">
                <a:solidFill>
                  <a:srgbClr val="0070C0"/>
                </a:solidFill>
                <a:latin typeface="Times New Roman" panose="02020603050405020304" pitchFamily="18" charset="0"/>
                <a:cs typeface="Times New Roman" panose="02020603050405020304" pitchFamily="18" charset="0"/>
              </a:rPr>
              <a:t>ĐỐI TƯỢNG SỬ DỤNG</a:t>
            </a:r>
          </a:p>
        </p:txBody>
      </p:sp>
      <p:sp>
        <p:nvSpPr>
          <p:cNvPr id="27" name="TextBox 26"/>
          <p:cNvSpPr txBox="1"/>
          <p:nvPr/>
        </p:nvSpPr>
        <p:spPr>
          <a:xfrm>
            <a:off x="1967022" y="2786463"/>
            <a:ext cx="3149600" cy="830997"/>
          </a:xfrm>
          <a:prstGeom prst="rect">
            <a:avLst/>
          </a:prstGeom>
          <a:noFill/>
          <a:ln>
            <a:solidFill>
              <a:schemeClr val="accent1"/>
            </a:solidFill>
          </a:ln>
        </p:spPr>
        <p:txBody>
          <a:bodyPr wrap="square" rtlCol="0">
            <a:spAutoFit/>
          </a:bodyPr>
          <a:lstStyle/>
          <a:p>
            <a:pPr defTabSz="1219170">
              <a:defRPr/>
            </a:pP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Soạn</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giáo</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án</a:t>
            </a:r>
            <a:endPar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defTabSz="1219170">
              <a:defRPr/>
            </a:pP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Ký</a:t>
            </a:r>
            <a:r>
              <a:rPr lang="en-US" sz="24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gửi</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giáo</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án</a:t>
            </a:r>
            <a:endPar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TextBox 28"/>
          <p:cNvSpPr txBox="1"/>
          <p:nvPr/>
        </p:nvSpPr>
        <p:spPr>
          <a:xfrm>
            <a:off x="890699" y="4118541"/>
            <a:ext cx="10788682" cy="1477328"/>
          </a:xfrm>
          <a:prstGeom prst="rect">
            <a:avLst/>
          </a:prstGeom>
          <a:noFill/>
        </p:spPr>
        <p:txBody>
          <a:bodyPr wrap="square" rtlCol="0">
            <a:spAutoFit/>
          </a:bodyPr>
          <a:lstStyle/>
          <a:p>
            <a:pPr algn="just" defTabSz="1219170">
              <a:defRPr/>
            </a:pPr>
            <a:r>
              <a:rPr lang="en-US" sz="3000">
                <a:solidFill>
                  <a:srgbClr val="FF0000"/>
                </a:solidFill>
                <a:latin typeface="Times New Roman" panose="02020603050405020304" pitchFamily="18" charset="0"/>
                <a:cs typeface="Times New Roman" panose="02020603050405020304" pitchFamily="18" charset="0"/>
              </a:rPr>
              <a:t>Mỗi </a:t>
            </a:r>
            <a:r>
              <a:rPr lang="en-US" sz="3000" dirty="0" err="1">
                <a:solidFill>
                  <a:srgbClr val="FF0000"/>
                </a:solidFill>
                <a:latin typeface="Times New Roman" panose="02020603050405020304" pitchFamily="18" charset="0"/>
                <a:cs typeface="Times New Roman" panose="02020603050405020304" pitchFamily="18" charset="0"/>
              </a:rPr>
              <a:t>một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giáo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viên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sẽ</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được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khai</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báo</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Chữ</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ký</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số</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phục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vụ</a:t>
            </a:r>
            <a:r>
              <a:rPr lang="en-US" sz="3000" dirty="0">
                <a:solidFill>
                  <a:srgbClr val="0070C0"/>
                </a:solidFill>
                <a:latin typeface="Times New Roman" panose="02020603050405020304" pitchFamily="18" charset="0"/>
                <a:cs typeface="Times New Roman" panose="02020603050405020304" pitchFamily="18" charset="0"/>
              </a:rPr>
              <a:t> cho </a:t>
            </a:r>
            <a:r>
              <a:rPr lang="en-US" sz="3000" dirty="0" err="1">
                <a:solidFill>
                  <a:srgbClr val="0070C0"/>
                </a:solidFill>
                <a:latin typeface="Times New Roman" panose="02020603050405020304" pitchFamily="18" charset="0"/>
                <a:cs typeface="Times New Roman" panose="02020603050405020304" pitchFamily="18" charset="0"/>
              </a:rPr>
              <a:t>công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tác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ký</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số</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giáo</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án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Hình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ảnh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chữ</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ký</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giáo</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viên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sẽ</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được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thu</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thập</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và</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khai</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báo</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trên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hệ</a:t>
            </a:r>
            <a:r>
              <a:rPr lang="en-US" sz="3000" dirty="0">
                <a:solidFill>
                  <a:srgbClr val="0070C0"/>
                </a:solidFill>
                <a:latin typeface="Times New Roman" panose="02020603050405020304" pitchFamily="18" charset="0"/>
                <a:cs typeface="Times New Roman" panose="02020603050405020304" pitchFamily="18" charset="0"/>
              </a:rPr>
              <a:t> </a:t>
            </a:r>
            <a:r>
              <a:rPr lang="en-US" sz="3000" err="1">
                <a:solidFill>
                  <a:srgbClr val="0070C0"/>
                </a:solidFill>
                <a:latin typeface="Times New Roman" panose="02020603050405020304" pitchFamily="18" charset="0"/>
                <a:cs typeface="Times New Roman" panose="02020603050405020304" pitchFamily="18" charset="0"/>
              </a:rPr>
              <a:t>thống</a:t>
            </a:r>
            <a:r>
              <a:rPr lang="en-US" sz="3000">
                <a:solidFill>
                  <a:srgbClr val="0070C0"/>
                </a:solidFill>
                <a:latin typeface="Times New Roman" panose="02020603050405020304" pitchFamily="18" charset="0"/>
                <a:cs typeface="Times New Roman" panose="02020603050405020304" pitchFamily="18" charset="0"/>
              </a:rPr>
              <a:t>).</a:t>
            </a:r>
            <a:endParaRPr lang="en-US" sz="3000" dirty="0">
              <a:solidFill>
                <a:srgbClr val="0070C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040377" y="2971128"/>
            <a:ext cx="3527178" cy="461665"/>
          </a:xfrm>
          <a:prstGeom prst="rect">
            <a:avLst/>
          </a:prstGeom>
          <a:noFill/>
          <a:ln>
            <a:solidFill>
              <a:schemeClr val="accent1"/>
            </a:solidFill>
          </a:ln>
        </p:spPr>
        <p:txBody>
          <a:bodyPr wrap="square" rtlCol="0">
            <a:spAutoFit/>
          </a:bodyPr>
          <a:lstStyle/>
          <a:p>
            <a:pPr defTabSz="1219170">
              <a:defRPr/>
            </a:pPr>
            <a:r>
              <a:rPr lang="en-US" sz="2400" i="1">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Duyệt và Ký số </a:t>
            </a:r>
            <a:r>
              <a:rPr lang="en-US" sz="2400" i="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giáo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án</a:t>
            </a:r>
            <a:endPar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603387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F8433-14DC-4D53-A379-89E7273B4BB9}"/>
              </a:ext>
            </a:extLst>
          </p:cNvPr>
          <p:cNvPicPr>
            <a:picLocks noChangeAspect="1"/>
          </p:cNvPicPr>
          <p:nvPr/>
        </p:nvPicPr>
        <p:blipFill>
          <a:blip r:embed="rId3" cstate="print">
            <a:extLst>
              <a:ext uri="{28A0092B-C50C-407E-A947-70E740481C1C}">
                <a14:useLocalDpi xmlns:a14="http://schemas.microsoft.com/office/drawing/2010/main"/>
              </a:ext>
            </a:extLst>
          </a:blip>
          <a:srcRect l="29652" r="27975" b="19270"/>
          <a:stretch>
            <a:fillRect/>
          </a:stretch>
        </p:blipFill>
        <p:spPr>
          <a:xfrm>
            <a:off x="2075544" y="540850"/>
            <a:ext cx="1509485" cy="1453754"/>
          </a:xfrm>
          <a:prstGeom prst="rect">
            <a:avLst/>
          </a:prstGeom>
        </p:spPr>
      </p:pic>
      <p:sp>
        <p:nvSpPr>
          <p:cNvPr id="10" name="Rectangle 9">
            <a:extLst>
              <a:ext uri="{FF2B5EF4-FFF2-40B4-BE49-F238E27FC236}">
                <a16:creationId xmlns:a16="http://schemas.microsoft.com/office/drawing/2014/main" id="{AB862564-13B7-4BA0-AC54-0B91E0B846AA}"/>
              </a:ext>
            </a:extLst>
          </p:cNvPr>
          <p:cNvSpPr>
            <a:spLocks noChangeArrowheads="1"/>
          </p:cNvSpPr>
          <p:nvPr/>
        </p:nvSpPr>
        <p:spPr bwMode="auto">
          <a:xfrm>
            <a:off x="167437" y="6147873"/>
            <a:ext cx="5005064" cy="338554"/>
          </a:xfrm>
          <a:prstGeom prst="rect">
            <a:avLst/>
          </a:prstGeom>
          <a:noFill/>
          <a:ln w="9525">
            <a:noFill/>
            <a:miter lim="800000"/>
            <a:headEnd/>
            <a:tailEnd/>
          </a:ln>
        </p:spPr>
        <p:txBody>
          <a:bodyPr wrap="square">
            <a:spAutoFit/>
          </a:bodyPr>
          <a:lstStyle/>
          <a:p>
            <a:pPr algn="ctr"/>
            <a:r>
              <a:rPr lang="en-US" sz="1600" kern="0">
                <a:solidFill>
                  <a:srgbClr val="FFFFFF"/>
                </a:solidFill>
                <a:latin typeface="Segoe UI" panose="020B0502040204020203" pitchFamily="34" charset="0"/>
                <a:ea typeface="Tahoma" panose="020B0604030504040204" pitchFamily="34" charset="0"/>
                <a:cs typeface="Segoe UI" panose="020B0502040204020203" pitchFamily="34" charset="0"/>
              </a:rPr>
              <a:t>Nghệ An, 2020</a:t>
            </a:r>
          </a:p>
        </p:txBody>
      </p:sp>
      <p:sp>
        <p:nvSpPr>
          <p:cNvPr id="11" name="Rectangle 2">
            <a:extLst>
              <a:ext uri="{FF2B5EF4-FFF2-40B4-BE49-F238E27FC236}">
                <a16:creationId xmlns:a16="http://schemas.microsoft.com/office/drawing/2014/main" id="{A519CF26-7ED7-4860-A024-49078010AEAA}"/>
              </a:ext>
            </a:extLst>
          </p:cNvPr>
          <p:cNvSpPr txBox="1">
            <a:spLocks noChangeArrowheads="1"/>
          </p:cNvSpPr>
          <p:nvPr/>
        </p:nvSpPr>
        <p:spPr bwMode="auto">
          <a:xfrm>
            <a:off x="-66163" y="2204594"/>
            <a:ext cx="5477407" cy="1828788"/>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rtl="0" eaLnBrk="1" fontAlgn="base" hangingPunct="1">
              <a:spcBef>
                <a:spcPct val="0"/>
              </a:spcBef>
              <a:spcAft>
                <a:spcPct val="0"/>
              </a:spcAft>
              <a:defRPr sz="3600" b="1">
                <a:solidFill>
                  <a:schemeClr val="bg1"/>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9pPr>
          </a:lstStyle>
          <a:p>
            <a:pPr algn="ctr">
              <a:lnSpc>
                <a:spcPct val="150000"/>
              </a:lnSpc>
            </a:pPr>
            <a:r>
              <a:rPr lang="en-US" altLang="en-US" sz="2800" kern="0">
                <a:solidFill>
                  <a:srgbClr val="FFFFFF"/>
                </a:solidFill>
                <a:effectLst/>
                <a:latin typeface="Arial" panose="020B0604020202020204" pitchFamily="34" charset="0"/>
                <a:ea typeface="Segoe UI" panose="020B0502040204020203" pitchFamily="34" charset="0"/>
                <a:cs typeface="Arial" panose="020B0604020202020204" pitchFamily="34" charset="0"/>
              </a:rPr>
              <a:t>CÁC SẢN PHẨM HỆ SINH THÁI</a:t>
            </a:r>
          </a:p>
          <a:p>
            <a:pPr algn="ctr">
              <a:lnSpc>
                <a:spcPct val="150000"/>
              </a:lnSpc>
            </a:pPr>
            <a:r>
              <a:rPr lang="en-US" altLang="en-US" sz="2800" kern="0">
                <a:solidFill>
                  <a:srgbClr val="FFFFFF"/>
                </a:solidFill>
                <a:effectLst/>
                <a:latin typeface="Arial" panose="020B0604020202020204" pitchFamily="34" charset="0"/>
                <a:ea typeface="Segoe UI" panose="020B0502040204020203" pitchFamily="34" charset="0"/>
                <a:cs typeface="Arial" panose="020B0604020202020204" pitchFamily="34" charset="0"/>
              </a:rPr>
              <a:t>GIÁO DỤC THÔNG MINH </a:t>
            </a:r>
          </a:p>
          <a:p>
            <a:pPr algn="ctr">
              <a:lnSpc>
                <a:spcPct val="150000"/>
              </a:lnSpc>
            </a:pPr>
            <a:r>
              <a:rPr lang="en-US" altLang="en-US" sz="2800" kern="0">
                <a:solidFill>
                  <a:srgbClr val="FFFFFF"/>
                </a:solidFill>
                <a:effectLst/>
                <a:latin typeface="Arial" panose="020B0604020202020204" pitchFamily="34" charset="0"/>
                <a:ea typeface="Segoe UI" panose="020B0502040204020203" pitchFamily="34" charset="0"/>
                <a:cs typeface="Arial" panose="020B0604020202020204" pitchFamily="34" charset="0"/>
              </a:rPr>
              <a:t>VNEDU 4.0</a:t>
            </a:r>
            <a:endParaRPr lang="en-US" altLang="en-US" sz="1600" b="0" kern="0">
              <a:solidFill>
                <a:srgbClr val="FFFFFF"/>
              </a:solidFill>
              <a:effectLst/>
              <a:latin typeface="Arial" panose="020B0604020202020204" pitchFamily="34" charset="0"/>
              <a:ea typeface="Segoe UI" panose="020B0502040204020203" pitchFamily="34" charset="0"/>
              <a:cs typeface="Arial" panose="020B0604020202020204" pitchFamily="34" charset="0"/>
            </a:endParaRPr>
          </a:p>
        </p:txBody>
      </p:sp>
      <p:sp>
        <p:nvSpPr>
          <p:cNvPr id="14" name="Rectangle 2">
            <a:extLst>
              <a:ext uri="{FF2B5EF4-FFF2-40B4-BE49-F238E27FC236}">
                <a16:creationId xmlns:a16="http://schemas.microsoft.com/office/drawing/2014/main" id="{A519CF26-7ED7-4860-A024-49078010AEAA}"/>
              </a:ext>
            </a:extLst>
          </p:cNvPr>
          <p:cNvSpPr txBox="1">
            <a:spLocks noChangeArrowheads="1"/>
          </p:cNvSpPr>
          <p:nvPr/>
        </p:nvSpPr>
        <p:spPr bwMode="auto">
          <a:xfrm>
            <a:off x="-140719" y="2702508"/>
            <a:ext cx="5477407" cy="1828788"/>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rtl="0" eaLnBrk="1" fontAlgn="base" hangingPunct="1">
              <a:spcBef>
                <a:spcPct val="0"/>
              </a:spcBef>
              <a:spcAft>
                <a:spcPct val="0"/>
              </a:spcAft>
              <a:defRPr sz="3600" b="1">
                <a:solidFill>
                  <a:schemeClr val="bg1"/>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9pPr>
          </a:lstStyle>
          <a:p>
            <a:pPr algn="ctr">
              <a:lnSpc>
                <a:spcPct val="150000"/>
              </a:lnSpc>
            </a:pPr>
            <a:r>
              <a:rPr lang="en-US" altLang="en-US" sz="3200" kern="0">
                <a:solidFill>
                  <a:srgbClr val="FFFFFF"/>
                </a:solidFill>
                <a:effectLst/>
                <a:latin typeface="Arial" panose="020B0604020202020204" pitchFamily="34" charset="0"/>
                <a:ea typeface="Segoe UI" panose="020B0502040204020203" pitchFamily="34" charset="0"/>
                <a:cs typeface="Arial" panose="020B0604020202020204" pitchFamily="34" charset="0"/>
              </a:rPr>
              <a:t>HỆ THỐNG </a:t>
            </a:r>
          </a:p>
          <a:p>
            <a:pPr algn="ctr">
              <a:lnSpc>
                <a:spcPct val="150000"/>
              </a:lnSpc>
            </a:pPr>
            <a:r>
              <a:rPr lang="en-US" altLang="en-US" sz="3200" kern="0">
                <a:solidFill>
                  <a:srgbClr val="FFFFFF"/>
                </a:solidFill>
                <a:effectLst/>
                <a:latin typeface="Arial" panose="020B0604020202020204" pitchFamily="34" charset="0"/>
                <a:ea typeface="Segoe UI" panose="020B0502040204020203" pitchFamily="34" charset="0"/>
                <a:cs typeface="Arial" panose="020B0604020202020204" pitchFamily="34" charset="0"/>
              </a:rPr>
              <a:t>THÔNG TIN BÁO CÁO VNPT - VSR</a:t>
            </a:r>
          </a:p>
        </p:txBody>
      </p:sp>
      <p:pic>
        <p:nvPicPr>
          <p:cNvPr id="15" name="Picture 14">
            <a:extLst>
              <a:ext uri="{FF2B5EF4-FFF2-40B4-BE49-F238E27FC236}">
                <a16:creationId xmlns:a16="http://schemas.microsoft.com/office/drawing/2014/main" id="{8FEF8433-14DC-4D53-A379-89E7273B4BB9}"/>
              </a:ext>
            </a:extLst>
          </p:cNvPr>
          <p:cNvPicPr>
            <a:picLocks noChangeAspect="1"/>
          </p:cNvPicPr>
          <p:nvPr/>
        </p:nvPicPr>
        <p:blipFill>
          <a:blip r:embed="rId3" cstate="print">
            <a:extLst>
              <a:ext uri="{28A0092B-C50C-407E-A947-70E740481C1C}">
                <a14:useLocalDpi xmlns:a14="http://schemas.microsoft.com/office/drawing/2010/main"/>
              </a:ext>
            </a:extLst>
          </a:blip>
          <a:srcRect l="29652" r="27975" b="19270"/>
          <a:stretch>
            <a:fillRect/>
          </a:stretch>
        </p:blipFill>
        <p:spPr>
          <a:xfrm>
            <a:off x="2075544" y="645121"/>
            <a:ext cx="1457341" cy="1403535"/>
          </a:xfrm>
          <a:prstGeom prst="rect">
            <a:avLst/>
          </a:prstGeom>
        </p:spPr>
      </p:pic>
      <p:pic>
        <p:nvPicPr>
          <p:cNvPr id="13" name="Picture 12">
            <a:extLst>
              <a:ext uri="{FF2B5EF4-FFF2-40B4-BE49-F238E27FC236}">
                <a16:creationId xmlns:a16="http://schemas.microsoft.com/office/drawing/2014/main" id="{E08EABCD-D35D-435C-A2AC-140A6D1775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6684102" cy="6858000"/>
          </a:xfrm>
          <a:prstGeom prst="rect">
            <a:avLst/>
          </a:prstGeom>
        </p:spPr>
      </p:pic>
      <p:sp>
        <p:nvSpPr>
          <p:cNvPr id="16" name="Rectangle 2">
            <a:extLst>
              <a:ext uri="{FF2B5EF4-FFF2-40B4-BE49-F238E27FC236}">
                <a16:creationId xmlns:a16="http://schemas.microsoft.com/office/drawing/2014/main" id="{92AC0725-8A2D-4D35-8754-41C8D6F9CBD4}"/>
              </a:ext>
            </a:extLst>
          </p:cNvPr>
          <p:cNvSpPr txBox="1">
            <a:spLocks noChangeArrowheads="1"/>
          </p:cNvSpPr>
          <p:nvPr/>
        </p:nvSpPr>
        <p:spPr bwMode="auto">
          <a:xfrm>
            <a:off x="-66163" y="2854908"/>
            <a:ext cx="5477407" cy="1828788"/>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rtl="0" eaLnBrk="1" fontAlgn="base" hangingPunct="1">
              <a:spcBef>
                <a:spcPct val="0"/>
              </a:spcBef>
              <a:spcAft>
                <a:spcPct val="0"/>
              </a:spcAft>
              <a:defRPr sz="3600" b="1">
                <a:solidFill>
                  <a:schemeClr val="bg1"/>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600" b="1">
                <a:solidFill>
                  <a:schemeClr val="bg1"/>
                </a:solidFill>
                <a:effectLst>
                  <a:outerShdw blurRad="38100" dist="38100" dir="2700000" algn="tl">
                    <a:srgbClr val="C0C0C0"/>
                  </a:outerShdw>
                </a:effectLst>
                <a:latin typeface="Arial" charset="0"/>
              </a:defRPr>
            </a:lvl9pPr>
          </a:lstStyle>
          <a:p>
            <a:pPr algn="ctr">
              <a:lnSpc>
                <a:spcPct val="150000"/>
              </a:lnSpc>
            </a:pPr>
            <a:r>
              <a:rPr lang="en-US" altLang="en-US" sz="4000" kern="0">
                <a:solidFill>
                  <a:srgbClr val="FFFFFF"/>
                </a:solidFill>
                <a:effectLst/>
                <a:latin typeface="Times New Roman" panose="02020603050405020304" pitchFamily="18" charset="0"/>
                <a:ea typeface="Segoe UI" panose="020B0502040204020203" pitchFamily="34" charset="0"/>
                <a:cs typeface="Times New Roman" panose="02020603050405020304" pitchFamily="18" charset="0"/>
              </a:rPr>
              <a:t>DEMO</a:t>
            </a:r>
            <a:r>
              <a:rPr lang="en-US" altLang="en-US" sz="3200" kern="0">
                <a:solidFill>
                  <a:srgbClr val="FFFFFF"/>
                </a:solidFill>
                <a:effectLst/>
                <a:latin typeface="Times New Roman" panose="02020603050405020304" pitchFamily="18" charset="0"/>
                <a:ea typeface="Segoe UI" panose="020B0502040204020203" pitchFamily="34" charset="0"/>
                <a:cs typeface="Times New Roman" panose="02020603050405020304" pitchFamily="18" charset="0"/>
              </a:rPr>
              <a:t> </a:t>
            </a:r>
          </a:p>
          <a:p>
            <a:pPr algn="ctr">
              <a:lnSpc>
                <a:spcPct val="150000"/>
              </a:lnSpc>
            </a:pPr>
            <a:r>
              <a:rPr lang="en-US" altLang="en-US" sz="3200" kern="0">
                <a:solidFill>
                  <a:srgbClr val="FFFFFF"/>
                </a:solidFill>
                <a:effectLst/>
                <a:latin typeface="Times New Roman" panose="02020603050405020304" pitchFamily="18" charset="0"/>
                <a:ea typeface="Segoe UI" panose="020B0502040204020203" pitchFamily="34" charset="0"/>
                <a:cs typeface="Times New Roman" panose="02020603050405020304" pitchFamily="18" charset="0"/>
              </a:rPr>
              <a:t>HỆ THỐNG</a:t>
            </a:r>
          </a:p>
        </p:txBody>
      </p:sp>
      <p:pic>
        <p:nvPicPr>
          <p:cNvPr id="17" name="Picture 14">
            <a:extLst>
              <a:ext uri="{FF2B5EF4-FFF2-40B4-BE49-F238E27FC236}">
                <a16:creationId xmlns:a16="http://schemas.microsoft.com/office/drawing/2014/main" id="{34CAD2B2-6179-4A85-9BDE-D214036A3E08}"/>
              </a:ext>
            </a:extLst>
          </p:cNvPr>
          <p:cNvPicPr>
            <a:picLocks noChangeAspect="1"/>
          </p:cNvPicPr>
          <p:nvPr/>
        </p:nvPicPr>
        <p:blipFill>
          <a:blip r:embed="rId3" cstate="print">
            <a:extLst>
              <a:ext uri="{28A0092B-C50C-407E-A947-70E740481C1C}">
                <a14:useLocalDpi xmlns:a14="http://schemas.microsoft.com/office/drawing/2010/main"/>
              </a:ext>
            </a:extLst>
          </a:blip>
          <a:srcRect l="29652" r="27975" b="19270"/>
          <a:stretch>
            <a:fillRect/>
          </a:stretch>
        </p:blipFill>
        <p:spPr>
          <a:xfrm>
            <a:off x="1846134" y="1098455"/>
            <a:ext cx="1457341" cy="1403535"/>
          </a:xfrm>
          <a:prstGeom prst="rect">
            <a:avLst/>
          </a:prstGeom>
        </p:spPr>
      </p:pic>
      <p:pic>
        <p:nvPicPr>
          <p:cNvPr id="33794" name="Picture 2" descr="Digital Marketing">
            <a:extLst>
              <a:ext uri="{FF2B5EF4-FFF2-40B4-BE49-F238E27FC236}">
                <a16:creationId xmlns:a16="http://schemas.microsoft.com/office/drawing/2014/main" id="{A2FBA6EE-69C6-4EAC-91F4-00E733A78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769" y="1800223"/>
            <a:ext cx="6200775"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5851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pic>
        <p:nvPicPr>
          <p:cNvPr id="1066" name="Google Shape;1066;p1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67" name="Google Shape;1067;p16"/>
          <p:cNvSpPr txBox="1"/>
          <p:nvPr/>
        </p:nvSpPr>
        <p:spPr>
          <a:xfrm>
            <a:off x="1253543" y="1258128"/>
            <a:ext cx="968491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Times New Roman" panose="02020603050405020304" pitchFamily="18" charset="0"/>
                <a:ea typeface="Quattrocento Sans"/>
                <a:cs typeface="Times New Roman" panose="02020603050405020304" pitchFamily="18" charset="0"/>
                <a:sym typeface="Quattrocento Sans"/>
              </a:rPr>
              <a:t>TRÂN TRỌNG CẢM ƠN</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5922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mẫu logo Tập đoàn Bưu chính Viễn thông Việt Nam VNPT ...">
            <a:extLst>
              <a:ext uri="{FF2B5EF4-FFF2-40B4-BE49-F238E27FC236}">
                <a16:creationId xmlns:a16="http://schemas.microsoft.com/office/drawing/2014/main" id="{542333C7-6571-49FC-68B2-B4043D4D70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42" t="19048" r="17936" b="15301"/>
          <a:stretch/>
        </p:blipFill>
        <p:spPr bwMode="auto">
          <a:xfrm>
            <a:off x="170716" y="143453"/>
            <a:ext cx="553729" cy="6264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923870" y="1713868"/>
            <a:ext cx="2438400" cy="1117600"/>
          </a:xfrm>
          <a:prstGeom prst="rect">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133" dirty="0" err="1">
                <a:solidFill>
                  <a:prstClr val="white"/>
                </a:solidFill>
                <a:latin typeface="Times New Roman" panose="02020603050405020304" pitchFamily="18" charset="0"/>
                <a:cs typeface="Times New Roman" panose="02020603050405020304" pitchFamily="18" charset="0"/>
              </a:rPr>
              <a:t>Giáo</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viên</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bộ</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môn</a:t>
            </a:r>
            <a:endParaRPr lang="en-US" sz="2133" dirty="0">
              <a:solidFill>
                <a:prstClr val="white"/>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653099" y="1713868"/>
            <a:ext cx="2438400" cy="1117600"/>
          </a:xfrm>
          <a:prstGeom prst="rect">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133" dirty="0" err="1">
                <a:solidFill>
                  <a:prstClr val="white"/>
                </a:solidFill>
                <a:latin typeface="Times New Roman" panose="02020603050405020304" pitchFamily="18" charset="0"/>
                <a:cs typeface="Times New Roman" panose="02020603050405020304" pitchFamily="18" charset="0"/>
              </a:rPr>
              <a:t>Tổ</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trưởng</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bộ</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môn</a:t>
            </a:r>
            <a:r>
              <a:rPr lang="en-US" sz="2133" dirty="0">
                <a:solidFill>
                  <a:prstClr val="white"/>
                </a:solidFill>
                <a:latin typeface="Times New Roman" panose="02020603050405020304" pitchFamily="18" charset="0"/>
                <a:cs typeface="Times New Roman" panose="02020603050405020304" pitchFamily="18" charset="0"/>
              </a:rPr>
              <a:t>/</a:t>
            </a:r>
            <a:r>
              <a:rPr lang="en-US" sz="2133" dirty="0" err="1">
                <a:solidFill>
                  <a:prstClr val="white"/>
                </a:solidFill>
                <a:latin typeface="Times New Roman" panose="02020603050405020304" pitchFamily="18" charset="0"/>
                <a:cs typeface="Times New Roman" panose="02020603050405020304" pitchFamily="18" charset="0"/>
              </a:rPr>
              <a:t>chuyên</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môn</a:t>
            </a:r>
            <a:endParaRPr lang="en-US" sz="2133" dirty="0">
              <a:solidFill>
                <a:prstClr val="white"/>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910568" y="1713868"/>
            <a:ext cx="2438400" cy="1117600"/>
          </a:xfrm>
          <a:prstGeom prst="rect">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133" dirty="0">
                <a:solidFill>
                  <a:prstClr val="white"/>
                </a:solidFill>
                <a:latin typeface="Times New Roman" panose="02020603050405020304" pitchFamily="18" charset="0"/>
                <a:cs typeface="Times New Roman" panose="02020603050405020304" pitchFamily="18" charset="0"/>
              </a:rPr>
              <a:t>Ban </a:t>
            </a:r>
            <a:r>
              <a:rPr lang="en-US" sz="2133" dirty="0" err="1">
                <a:solidFill>
                  <a:prstClr val="white"/>
                </a:solidFill>
                <a:latin typeface="Times New Roman" panose="02020603050405020304" pitchFamily="18" charset="0"/>
                <a:cs typeface="Times New Roman" panose="02020603050405020304" pitchFamily="18" charset="0"/>
              </a:rPr>
              <a:t>giám</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hiệu</a:t>
            </a:r>
            <a:r>
              <a:rPr lang="en-US" sz="2133" dirty="0">
                <a:solidFill>
                  <a:prstClr val="white"/>
                </a:solidFill>
                <a:latin typeface="Times New Roman" panose="02020603050405020304" pitchFamily="18" charset="0"/>
                <a:cs typeface="Times New Roman" panose="02020603050405020304" pitchFamily="18" charset="0"/>
              </a:rPr>
              <a:t> </a:t>
            </a:r>
          </a:p>
        </p:txBody>
      </p:sp>
      <p:cxnSp>
        <p:nvCxnSpPr>
          <p:cNvPr id="21" name="Straight Arrow Connector 20"/>
          <p:cNvCxnSpPr>
            <a:stCxn id="11" idx="3"/>
            <a:endCxn id="12" idx="1"/>
          </p:cNvCxnSpPr>
          <p:nvPr/>
        </p:nvCxnSpPr>
        <p:spPr>
          <a:xfrm>
            <a:off x="3362270" y="2272668"/>
            <a:ext cx="129082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stCxn id="12" idx="3"/>
            <a:endCxn id="13" idx="1"/>
          </p:cNvCxnSpPr>
          <p:nvPr/>
        </p:nvCxnSpPr>
        <p:spPr>
          <a:xfrm>
            <a:off x="7091499" y="2272668"/>
            <a:ext cx="181906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4218039" y="214525"/>
            <a:ext cx="3547678" cy="461665"/>
          </a:xfrm>
          <a:prstGeom prst="rect">
            <a:avLst/>
          </a:prstGeom>
          <a:noFill/>
        </p:spPr>
        <p:txBody>
          <a:bodyPr wrap="square" rtlCol="0">
            <a:spAutoFit/>
          </a:bodyPr>
          <a:lstStyle/>
          <a:p>
            <a:pPr defTabSz="1219170">
              <a:defRPr/>
            </a:pPr>
            <a:r>
              <a:rPr lang="en-US" sz="2400" b="1" dirty="0">
                <a:solidFill>
                  <a:srgbClr val="0070C0"/>
                </a:solidFill>
                <a:latin typeface="Times New Roman" panose="02020603050405020304" pitchFamily="18" charset="0"/>
                <a:cs typeface="Times New Roman" panose="02020603050405020304" pitchFamily="18" charset="0"/>
              </a:rPr>
              <a:t>ĐỐI TƯỢNG SỬ DỤNG</a:t>
            </a:r>
          </a:p>
        </p:txBody>
      </p:sp>
      <p:cxnSp>
        <p:nvCxnSpPr>
          <p:cNvPr id="25" name="Straight Connector 24"/>
          <p:cNvCxnSpPr/>
          <p:nvPr/>
        </p:nvCxnSpPr>
        <p:spPr>
          <a:xfrm>
            <a:off x="3953098" y="2787473"/>
            <a:ext cx="0" cy="132080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8135486" y="2787473"/>
            <a:ext cx="0" cy="1438717"/>
          </a:xfrm>
          <a:prstGeom prst="line">
            <a:avLst/>
          </a:prstGeom>
        </p:spPr>
        <p:style>
          <a:lnRef idx="1">
            <a:schemeClr val="accent2"/>
          </a:lnRef>
          <a:fillRef idx="0">
            <a:schemeClr val="accent2"/>
          </a:fillRef>
          <a:effectRef idx="0">
            <a:schemeClr val="accent2"/>
          </a:effectRef>
          <a:fontRef idx="minor">
            <a:schemeClr val="tx1"/>
          </a:fontRef>
        </p:style>
      </p:cxnSp>
      <p:sp>
        <p:nvSpPr>
          <p:cNvPr id="27" name="TextBox 26"/>
          <p:cNvSpPr txBox="1"/>
          <p:nvPr/>
        </p:nvSpPr>
        <p:spPr>
          <a:xfrm>
            <a:off x="572272" y="3091332"/>
            <a:ext cx="3149600" cy="830997"/>
          </a:xfrm>
          <a:prstGeom prst="rect">
            <a:avLst/>
          </a:prstGeom>
          <a:noFill/>
          <a:ln>
            <a:solidFill>
              <a:schemeClr val="accent1"/>
            </a:solidFill>
          </a:ln>
        </p:spPr>
        <p:txBody>
          <a:bodyPr wrap="square" rtlCol="0">
            <a:spAutoFit/>
          </a:bodyPr>
          <a:lstStyle/>
          <a:p>
            <a:pPr defTabSz="1219170">
              <a:defRPr/>
            </a:pP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Soạn</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giáo</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án</a:t>
            </a:r>
            <a:endPar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defTabSz="1219170">
              <a:defRPr/>
            </a:pP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Ký</a:t>
            </a:r>
            <a:r>
              <a:rPr lang="en-US" sz="24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gửi</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giáo</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án</a:t>
            </a:r>
            <a:endPar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4192413" y="3098392"/>
            <a:ext cx="3723622" cy="830997"/>
          </a:xfrm>
          <a:prstGeom prst="rect">
            <a:avLst/>
          </a:prstGeom>
          <a:noFill/>
          <a:ln>
            <a:solidFill>
              <a:schemeClr val="accent1"/>
            </a:solidFill>
          </a:ln>
        </p:spPr>
        <p:txBody>
          <a:bodyPr wrap="square" rtlCol="0">
            <a:spAutoFit/>
          </a:bodyPr>
          <a:lstStyle/>
          <a:p>
            <a:pPr defTabSz="1219170">
              <a:defRPr/>
            </a:pPr>
            <a:r>
              <a:rPr lang="en-US" sz="2400" i="1">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Duyệt</a:t>
            </a:r>
            <a:r>
              <a:rPr lang="en-US" sz="2400" i="1">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giáo</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án</a:t>
            </a:r>
            <a:endPar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defTabSz="1219170">
              <a:defRPr/>
            </a:pP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Ký</a:t>
            </a:r>
            <a:r>
              <a:rPr lang="en-US" sz="24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gửi</a:t>
            </a:r>
            <a:r>
              <a:rPr lang="en-US" sz="2400" i="1">
                <a:solidFill>
                  <a:srgbClr val="0070C0"/>
                </a:solidFill>
                <a:latin typeface="Times New Roman" panose="02020603050405020304" pitchFamily="18" charset="0"/>
                <a:ea typeface="Cambria" panose="02040503050406030204" pitchFamily="18" charset="0"/>
                <a:cs typeface="Times New Roman" panose="02020603050405020304" pitchFamily="18" charset="0"/>
              </a:rPr>
              <a:t> BGH duyệt</a:t>
            </a:r>
            <a:endPar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8352778" y="3274771"/>
            <a:ext cx="3553981" cy="461665"/>
          </a:xfrm>
          <a:prstGeom prst="rect">
            <a:avLst/>
          </a:prstGeom>
          <a:noFill/>
          <a:ln>
            <a:solidFill>
              <a:schemeClr val="accent1"/>
            </a:solidFill>
          </a:ln>
        </p:spPr>
        <p:txBody>
          <a:bodyPr wrap="square" rtlCol="0">
            <a:spAutoFit/>
          </a:bodyPr>
          <a:lstStyle/>
          <a:p>
            <a:pPr defTabSz="1219170">
              <a:defRPr/>
            </a:pPr>
            <a:r>
              <a:rPr lang="en-US" sz="2400" i="1">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Duyệt và ký số </a:t>
            </a:r>
            <a:r>
              <a:rPr lang="en-US" sz="2400" i="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giáo án</a:t>
            </a:r>
            <a:endPar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201805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mẫu logo Tập đoàn Bưu chính Viễn thông Việt Nam VNPT ...">
            <a:extLst>
              <a:ext uri="{FF2B5EF4-FFF2-40B4-BE49-F238E27FC236}">
                <a16:creationId xmlns:a16="http://schemas.microsoft.com/office/drawing/2014/main" id="{542333C7-6571-49FC-68B2-B4043D4D70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42" t="19048" r="17936" b="15301"/>
          <a:stretch/>
        </p:blipFill>
        <p:spPr bwMode="auto">
          <a:xfrm>
            <a:off x="170716" y="143453"/>
            <a:ext cx="553729" cy="62642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892665" y="143453"/>
            <a:ext cx="8323118" cy="461665"/>
          </a:xfrm>
          <a:prstGeom prst="rect">
            <a:avLst/>
          </a:prstGeom>
          <a:noFill/>
        </p:spPr>
        <p:txBody>
          <a:bodyPr wrap="square" rtlCol="0">
            <a:spAutoFit/>
          </a:bodyPr>
          <a:lstStyle/>
          <a:p>
            <a:pPr defTabSz="1219170">
              <a:defRPr/>
            </a:pPr>
            <a:r>
              <a:rPr lang="en-US" sz="2400" b="1">
                <a:solidFill>
                  <a:srgbClr val="0070C0"/>
                </a:solidFill>
                <a:latin typeface="Times New Roman" panose="02020603050405020304" pitchFamily="18" charset="0"/>
                <a:cs typeface="Times New Roman" panose="02020603050405020304" pitchFamily="18" charset="0"/>
              </a:rPr>
              <a:t>LỢI ÍCH KHI TRIỂN KHAI MODULE QUẢN LÝ GIÁO ÁN</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929409" y="931717"/>
            <a:ext cx="2438400" cy="1117600"/>
          </a:xfrm>
          <a:prstGeom prst="rect">
            <a:avLst/>
          </a:prstGeom>
          <a:solidFill>
            <a:srgbClr val="0168B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133" dirty="0" err="1">
                <a:solidFill>
                  <a:prstClr val="white"/>
                </a:solidFill>
                <a:latin typeface="Times New Roman" panose="02020603050405020304" pitchFamily="18" charset="0"/>
                <a:cs typeface="Times New Roman" panose="02020603050405020304" pitchFamily="18" charset="0"/>
              </a:rPr>
              <a:t>Giáo</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viên</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bộ</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môn</a:t>
            </a:r>
            <a:endParaRPr lang="en-US" sz="2133"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790209" y="931717"/>
            <a:ext cx="2438400" cy="1117600"/>
          </a:xfrm>
          <a:prstGeom prst="rect">
            <a:avLst/>
          </a:prstGeom>
          <a:solidFill>
            <a:srgbClr val="0168B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133" dirty="0" err="1">
                <a:solidFill>
                  <a:prstClr val="white"/>
                </a:solidFill>
                <a:latin typeface="Times New Roman" panose="02020603050405020304" pitchFamily="18" charset="0"/>
                <a:cs typeface="Times New Roman" panose="02020603050405020304" pitchFamily="18" charset="0"/>
              </a:rPr>
              <a:t>Tổ</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trưởng</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bộ</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môn</a:t>
            </a:r>
            <a:r>
              <a:rPr lang="en-US" sz="2133" dirty="0">
                <a:solidFill>
                  <a:prstClr val="white"/>
                </a:solidFill>
                <a:latin typeface="Times New Roman" panose="02020603050405020304" pitchFamily="18" charset="0"/>
                <a:cs typeface="Times New Roman" panose="02020603050405020304" pitchFamily="18" charset="0"/>
              </a:rPr>
              <a:t>/</a:t>
            </a:r>
            <a:r>
              <a:rPr lang="en-US" sz="2133" dirty="0" err="1">
                <a:solidFill>
                  <a:prstClr val="white"/>
                </a:solidFill>
                <a:latin typeface="Times New Roman" panose="02020603050405020304" pitchFamily="18" charset="0"/>
                <a:cs typeface="Times New Roman" panose="02020603050405020304" pitchFamily="18" charset="0"/>
              </a:rPr>
              <a:t>chuyên</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môn</a:t>
            </a:r>
            <a:endParaRPr lang="en-US" sz="2133"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752609" y="931717"/>
            <a:ext cx="2438400" cy="1117600"/>
          </a:xfrm>
          <a:prstGeom prst="rect">
            <a:avLst/>
          </a:prstGeom>
          <a:solidFill>
            <a:srgbClr val="0168B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133" dirty="0">
                <a:solidFill>
                  <a:prstClr val="white"/>
                </a:solidFill>
                <a:latin typeface="Times New Roman" panose="02020603050405020304" pitchFamily="18" charset="0"/>
                <a:cs typeface="Times New Roman" panose="02020603050405020304" pitchFamily="18" charset="0"/>
              </a:rPr>
              <a:t>Ban </a:t>
            </a:r>
            <a:r>
              <a:rPr lang="en-US" sz="2133" dirty="0" err="1">
                <a:solidFill>
                  <a:prstClr val="white"/>
                </a:solidFill>
                <a:latin typeface="Times New Roman" panose="02020603050405020304" pitchFamily="18" charset="0"/>
                <a:cs typeface="Times New Roman" panose="02020603050405020304" pitchFamily="18" charset="0"/>
              </a:rPr>
              <a:t>giám</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hiệu</a:t>
            </a:r>
            <a:r>
              <a:rPr lang="en-US" sz="2133" dirty="0">
                <a:solidFill>
                  <a:prstClr val="white"/>
                </a:solidFill>
                <a:latin typeface="Times New Roman" panose="02020603050405020304" pitchFamily="18" charset="0"/>
                <a:cs typeface="Times New Roman" panose="02020603050405020304" pitchFamily="18" charset="0"/>
              </a:rPr>
              <a:t> </a:t>
            </a:r>
          </a:p>
        </p:txBody>
      </p:sp>
      <p:cxnSp>
        <p:nvCxnSpPr>
          <p:cNvPr id="18" name="Straight Arrow Connector 17"/>
          <p:cNvCxnSpPr>
            <a:stCxn id="14" idx="3"/>
            <a:endCxn id="16" idx="1"/>
          </p:cNvCxnSpPr>
          <p:nvPr/>
        </p:nvCxnSpPr>
        <p:spPr>
          <a:xfrm>
            <a:off x="3367809" y="1490517"/>
            <a:ext cx="14224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a:stCxn id="16" idx="3"/>
            <a:endCxn id="17" idx="1"/>
          </p:cNvCxnSpPr>
          <p:nvPr/>
        </p:nvCxnSpPr>
        <p:spPr>
          <a:xfrm>
            <a:off x="7228609" y="1490517"/>
            <a:ext cx="1524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a:off x="4028209" y="2184400"/>
            <a:ext cx="0" cy="4267200"/>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a:off x="8009961" y="2125442"/>
            <a:ext cx="31449" cy="4326159"/>
          </a:xfrm>
          <a:prstGeom prst="line">
            <a:avLst/>
          </a:prstGeom>
        </p:spPr>
        <p:style>
          <a:lnRef idx="1">
            <a:schemeClr val="accent2"/>
          </a:lnRef>
          <a:fillRef idx="0">
            <a:schemeClr val="accent2"/>
          </a:fillRef>
          <a:effectRef idx="0">
            <a:schemeClr val="accent2"/>
          </a:effectRef>
          <a:fontRef idx="minor">
            <a:schemeClr val="tx1"/>
          </a:fontRef>
        </p:style>
      </p:cxnSp>
      <p:sp>
        <p:nvSpPr>
          <p:cNvPr id="29" name="TextBox 28"/>
          <p:cNvSpPr txBox="1"/>
          <p:nvPr/>
        </p:nvSpPr>
        <p:spPr>
          <a:xfrm>
            <a:off x="210415" y="2184400"/>
            <a:ext cx="3766994" cy="4039567"/>
          </a:xfrm>
          <a:prstGeom prst="rect">
            <a:avLst/>
          </a:prstGeom>
          <a:noFill/>
        </p:spPr>
        <p:txBody>
          <a:bodyPr wrap="square" rtlCol="0">
            <a:spAutoFit/>
          </a:bodyPr>
          <a:lstStyle/>
          <a:p>
            <a:pPr algn="just" defTabSz="1219170">
              <a:lnSpc>
                <a:spcPct val="150000"/>
              </a:lnSpc>
            </a:pPr>
            <a:r>
              <a:rPr lang="en-US" sz="1900" dirty="0">
                <a:solidFill>
                  <a:prstClr val="black"/>
                </a:solidFill>
                <a:latin typeface="Times New Roman" panose="02020603050405020304" pitchFamily="18" charset="0"/>
                <a:cs typeface="Times New Roman" panose="02020603050405020304" pitchFamily="18" charset="0"/>
              </a:rPr>
              <a:t>1. </a:t>
            </a:r>
            <a:r>
              <a:rPr lang="en-US" sz="1900" dirty="0" err="1">
                <a:solidFill>
                  <a:srgbClr val="FF0000"/>
                </a:solidFill>
                <a:latin typeface="Times New Roman" panose="02020603050405020304" pitchFamily="18" charset="0"/>
                <a:cs typeface="Times New Roman" panose="02020603050405020304" pitchFamily="18" charset="0"/>
              </a:rPr>
              <a:t>Tiết</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kiệm</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a:solidFill>
                  <a:srgbClr val="0070C0"/>
                </a:solidFill>
                <a:latin typeface="Times New Roman" panose="02020603050405020304" pitchFamily="18" charset="0"/>
                <a:cs typeface="Times New Roman" panose="02020603050405020304" pitchFamily="18" charset="0"/>
              </a:rPr>
              <a:t>chi </a:t>
            </a:r>
            <a:r>
              <a:rPr lang="en-US" sz="1900" dirty="0" err="1">
                <a:solidFill>
                  <a:srgbClr val="0070C0"/>
                </a:solidFill>
                <a:latin typeface="Times New Roman" panose="02020603050405020304" pitchFamily="18" charset="0"/>
                <a:cs typeface="Times New Roman" panose="02020603050405020304" pitchFamily="18" charset="0"/>
              </a:rPr>
              <a:t>phí</a:t>
            </a:r>
            <a:r>
              <a:rPr lang="en-US" sz="1900" dirty="0">
                <a:solidFill>
                  <a:srgbClr val="0070C0"/>
                </a:solidFill>
                <a:latin typeface="Times New Roman" panose="02020603050405020304" pitchFamily="18" charset="0"/>
                <a:cs typeface="Times New Roman" panose="02020603050405020304" pitchFamily="18" charset="0"/>
              </a:rPr>
              <a:t> in </a:t>
            </a:r>
            <a:r>
              <a:rPr lang="en-US" sz="1900" dirty="0" err="1">
                <a:solidFill>
                  <a:srgbClr val="0070C0"/>
                </a:solidFill>
                <a:latin typeface="Times New Roman" panose="02020603050405020304" pitchFamily="18" charset="0"/>
                <a:cs typeface="Times New Roman" panose="02020603050405020304" pitchFamily="18" charset="0"/>
              </a:rPr>
              <a:t>ấn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sửa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chữa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thiết</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bị</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máy</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tính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máy</a:t>
            </a:r>
            <a:r>
              <a:rPr lang="en-US" sz="1900" dirty="0">
                <a:solidFill>
                  <a:srgbClr val="0070C0"/>
                </a:solidFill>
                <a:latin typeface="Times New Roman" panose="02020603050405020304" pitchFamily="18" charset="0"/>
                <a:cs typeface="Times New Roman" panose="02020603050405020304" pitchFamily="18" charset="0"/>
              </a:rPr>
              <a:t> in. </a:t>
            </a:r>
          </a:p>
          <a:p>
            <a:pPr algn="just" defTabSz="1219170">
              <a:lnSpc>
                <a:spcPct val="150000"/>
              </a:lnSpc>
            </a:pPr>
            <a:r>
              <a:rPr lang="en-US" sz="1900" dirty="0">
                <a:solidFill>
                  <a:prstClr val="black"/>
                </a:solidFill>
                <a:latin typeface="Times New Roman" panose="02020603050405020304" pitchFamily="18" charset="0"/>
                <a:cs typeface="Times New Roman" panose="02020603050405020304" pitchFamily="18" charset="0"/>
              </a:rPr>
              <a:t>2. </a:t>
            </a:r>
            <a:r>
              <a:rPr lang="en-US" sz="1900" dirty="0" err="1">
                <a:solidFill>
                  <a:srgbClr val="FF0000"/>
                </a:solidFill>
                <a:latin typeface="Times New Roman" panose="02020603050405020304" pitchFamily="18" charset="0"/>
                <a:cs typeface="Times New Roman" panose="02020603050405020304" pitchFamily="18" charset="0"/>
              </a:rPr>
              <a:t>Tiết</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kiệm</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và</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chủ</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động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thời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gian</a:t>
            </a:r>
            <a:r>
              <a:rPr lang="en-US" sz="1900" dirty="0">
                <a:solidFill>
                  <a:srgbClr val="0070C0"/>
                </a:solidFill>
                <a:latin typeface="Times New Roman" panose="02020603050405020304" pitchFamily="18" charset="0"/>
                <a:cs typeface="Times New Roman" panose="02020603050405020304" pitchFamily="18" charset="0"/>
              </a:rPr>
              <a:t> cho </a:t>
            </a:r>
            <a:r>
              <a:rPr lang="en-US" sz="1900" dirty="0" err="1">
                <a:solidFill>
                  <a:srgbClr val="0070C0"/>
                </a:solidFill>
                <a:latin typeface="Times New Roman" panose="02020603050405020304" pitchFamily="18" charset="0"/>
                <a:cs typeface="Times New Roman" panose="02020603050405020304" pitchFamily="18" charset="0"/>
              </a:rPr>
              <a:t>việc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kiểm</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nộp</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srgbClr val="0070C0"/>
                </a:solidFill>
                <a:latin typeface="Times New Roman" panose="02020603050405020304" pitchFamily="18" charset="0"/>
                <a:cs typeface="Times New Roman" panose="02020603050405020304" pitchFamily="18" charset="0"/>
              </a:rPr>
              <a:t> cho </a:t>
            </a:r>
            <a:r>
              <a:rPr lang="en-US" sz="1900" dirty="0" err="1">
                <a:solidFill>
                  <a:srgbClr val="0070C0"/>
                </a:solidFill>
                <a:latin typeface="Times New Roman" panose="02020603050405020304" pitchFamily="18" charset="0"/>
                <a:cs typeface="Times New Roman" panose="02020603050405020304" pitchFamily="18" charset="0"/>
              </a:rPr>
              <a:t>tổ</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chuyên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môn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lãnh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đạo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Thời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gian</a:t>
            </a:r>
            <a:r>
              <a:rPr lang="en-US" sz="1900" dirty="0">
                <a:solidFill>
                  <a:srgbClr val="0070C0"/>
                </a:solidFill>
                <a:latin typeface="Times New Roman" panose="02020603050405020304" pitchFamily="18" charset="0"/>
                <a:cs typeface="Times New Roman" panose="02020603050405020304" pitchFamily="18" charset="0"/>
              </a:rPr>
              <a:t> cho </a:t>
            </a:r>
            <a:r>
              <a:rPr lang="en-US" sz="1900" dirty="0" err="1">
                <a:solidFill>
                  <a:srgbClr val="0070C0"/>
                </a:solidFill>
                <a:latin typeface="Times New Roman" panose="02020603050405020304" pitchFamily="18" charset="0"/>
                <a:cs typeface="Times New Roman" panose="02020603050405020304" pitchFamily="18" charset="0"/>
              </a:rPr>
              <a:t>việc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sửa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chữa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nộp</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lại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srgbClr val="0070C0"/>
                </a:solidFill>
                <a:latin typeface="Times New Roman" panose="02020603050405020304" pitchFamily="18" charset="0"/>
                <a:cs typeface="Times New Roman" panose="02020603050405020304" pitchFamily="18" charset="0"/>
              </a:rPr>
              <a:t>. </a:t>
            </a:r>
          </a:p>
          <a:p>
            <a:pPr algn="just" defTabSz="1219170">
              <a:lnSpc>
                <a:spcPct val="150000"/>
              </a:lnSpc>
            </a:pPr>
            <a:r>
              <a:rPr lang="en-US" sz="1900" dirty="0">
                <a:solidFill>
                  <a:prstClr val="black"/>
                </a:solidFill>
                <a:latin typeface="Times New Roman" panose="02020603050405020304" pitchFamily="18" charset="0"/>
                <a:cs typeface="Times New Roman" panose="02020603050405020304" pitchFamily="18" charset="0"/>
              </a:rPr>
              <a:t>3. </a:t>
            </a:r>
            <a:r>
              <a:rPr lang="en-US" sz="1900" dirty="0" err="1">
                <a:solidFill>
                  <a:srgbClr val="FF0000"/>
                </a:solidFill>
                <a:latin typeface="Times New Roman" panose="02020603050405020304" pitchFamily="18" charset="0"/>
                <a:cs typeface="Times New Roman" panose="02020603050405020304" pitchFamily="18" charset="0"/>
              </a:rPr>
              <a:t>Quản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lý</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Toàn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bộ</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danh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sách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trạng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thái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và</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lưu</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lại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toàn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bộ</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nội</a:t>
            </a:r>
            <a:r>
              <a:rPr lang="en-US" sz="1900" dirty="0">
                <a:solidFill>
                  <a:srgbClr val="0070C0"/>
                </a:solidFill>
                <a:latin typeface="Times New Roman" panose="02020603050405020304" pitchFamily="18" charset="0"/>
                <a:cs typeface="Times New Roman" panose="02020603050405020304" pitchFamily="18" charset="0"/>
              </a:rPr>
              <a:t> dung, </a:t>
            </a:r>
            <a:r>
              <a:rPr lang="en-US" sz="1900" dirty="0" err="1">
                <a:solidFill>
                  <a:srgbClr val="0070C0"/>
                </a:solidFill>
                <a:latin typeface="Times New Roman" panose="02020603050405020304" pitchFamily="18" charset="0"/>
                <a:cs typeface="Times New Roman" panose="02020603050405020304" pitchFamily="18" charset="0"/>
              </a:rPr>
              <a:t>lịch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sử</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srgbClr val="0070C0"/>
                </a:solidFill>
                <a:latin typeface="Times New Roman" panose="02020603050405020304" pitchFamily="18" charset="0"/>
                <a:cs typeface="Times New Roman" panose="02020603050405020304" pitchFamily="18" charset="0"/>
              </a:rPr>
              <a:t>. </a:t>
            </a:r>
          </a:p>
        </p:txBody>
      </p:sp>
      <p:sp>
        <p:nvSpPr>
          <p:cNvPr id="30" name="TextBox 29"/>
          <p:cNvSpPr txBox="1"/>
          <p:nvPr/>
        </p:nvSpPr>
        <p:spPr>
          <a:xfrm>
            <a:off x="4129810" y="2190747"/>
            <a:ext cx="3657600" cy="2232727"/>
          </a:xfrm>
          <a:prstGeom prst="rect">
            <a:avLst/>
          </a:prstGeom>
          <a:noFill/>
        </p:spPr>
        <p:txBody>
          <a:bodyPr wrap="square" rtlCol="0">
            <a:spAutoFit/>
          </a:bodyPr>
          <a:lstStyle/>
          <a:p>
            <a:pPr algn="just" defTabSz="1219170">
              <a:lnSpc>
                <a:spcPct val="150000"/>
              </a:lnSpc>
            </a:pPr>
            <a:r>
              <a:rPr lang="en-US" sz="1900" dirty="0">
                <a:solidFill>
                  <a:prstClr val="black"/>
                </a:solidFill>
                <a:latin typeface="Times New Roman" panose="02020603050405020304" pitchFamily="18" charset="0"/>
                <a:cs typeface="Times New Roman" panose="02020603050405020304" pitchFamily="18" charset="0"/>
              </a:rPr>
              <a:t>1. </a:t>
            </a:r>
            <a:r>
              <a:rPr lang="en-US" sz="1900" dirty="0" err="1">
                <a:solidFill>
                  <a:srgbClr val="FF0000"/>
                </a:solidFill>
                <a:latin typeface="Times New Roman" panose="02020603050405020304" pitchFamily="18" charset="0"/>
                <a:cs typeface="Times New Roman" panose="02020603050405020304" pitchFamily="18" charset="0"/>
              </a:rPr>
              <a:t>Tiết</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kiệm</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và</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chủ</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động</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thời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gian</a:t>
            </a:r>
            <a:r>
              <a:rPr lang="en-US" sz="1900" dirty="0">
                <a:solidFill>
                  <a:srgbClr val="0070C0"/>
                </a:solidFill>
                <a:latin typeface="Times New Roman" panose="02020603050405020304" pitchFamily="18" charset="0"/>
                <a:cs typeface="Times New Roman" panose="02020603050405020304" pitchFamily="18" charset="0"/>
              </a:rPr>
              <a:t> cho </a:t>
            </a:r>
            <a:r>
              <a:rPr lang="en-US" sz="1900" dirty="0" err="1">
                <a:solidFill>
                  <a:srgbClr val="0070C0"/>
                </a:solidFill>
                <a:latin typeface="Times New Roman" panose="02020603050405020304" pitchFamily="18" charset="0"/>
                <a:cs typeface="Times New Roman" panose="02020603050405020304" pitchFamily="18" charset="0"/>
              </a:rPr>
              <a:t>việc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duyệt</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kiểm</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srgbClr val="0070C0"/>
                </a:solidFill>
                <a:latin typeface="Times New Roman" panose="02020603050405020304" pitchFamily="18" charset="0"/>
                <a:cs typeface="Times New Roman" panose="02020603050405020304" pitchFamily="18" charset="0"/>
              </a:rPr>
              <a:t>. </a:t>
            </a:r>
          </a:p>
          <a:p>
            <a:pPr algn="just" defTabSz="1219170">
              <a:lnSpc>
                <a:spcPct val="150000"/>
              </a:lnSpc>
            </a:pPr>
            <a:r>
              <a:rPr lang="en-US" sz="1900" dirty="0">
                <a:solidFill>
                  <a:prstClr val="black"/>
                </a:solidFill>
                <a:latin typeface="Times New Roman" panose="02020603050405020304" pitchFamily="18" charset="0"/>
                <a:cs typeface="Times New Roman" panose="02020603050405020304" pitchFamily="18" charset="0"/>
              </a:rPr>
              <a:t>2. </a:t>
            </a:r>
            <a:r>
              <a:rPr lang="en-US" sz="1900" dirty="0" err="1">
                <a:solidFill>
                  <a:srgbClr val="FF0000"/>
                </a:solidFill>
                <a:latin typeface="Times New Roman" panose="02020603050405020304" pitchFamily="18" charset="0"/>
                <a:cs typeface="Times New Roman" panose="02020603050405020304" pitchFamily="18" charset="0"/>
              </a:rPr>
              <a:t>Quản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lý</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toàn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bộ</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của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viên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trong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tổ</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trạng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thái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để</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kịp</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thời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đôn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đốc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nhắc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nhở</a:t>
            </a:r>
            <a:r>
              <a:rPr lang="en-US" sz="1900" dirty="0">
                <a:solidFill>
                  <a:prstClr val="black"/>
                </a:solidFill>
                <a:latin typeface="Times New Roman" panose="02020603050405020304" pitchFamily="18" charset="0"/>
                <a:cs typeface="Times New Roman" panose="02020603050405020304" pitchFamily="18" charset="0"/>
              </a:rPr>
              <a:t>.</a:t>
            </a:r>
          </a:p>
        </p:txBody>
      </p:sp>
      <p:sp>
        <p:nvSpPr>
          <p:cNvPr id="31" name="TextBox 30"/>
          <p:cNvSpPr txBox="1"/>
          <p:nvPr/>
        </p:nvSpPr>
        <p:spPr>
          <a:xfrm>
            <a:off x="8237350" y="2184400"/>
            <a:ext cx="3954650" cy="4478149"/>
          </a:xfrm>
          <a:prstGeom prst="rect">
            <a:avLst/>
          </a:prstGeom>
          <a:noFill/>
        </p:spPr>
        <p:txBody>
          <a:bodyPr wrap="square" rtlCol="0">
            <a:spAutoFit/>
          </a:bodyPr>
          <a:lstStyle/>
          <a:p>
            <a:pPr algn="just" defTabSz="1219170">
              <a:lnSpc>
                <a:spcPct val="150000"/>
              </a:lnSpc>
            </a:pPr>
            <a:r>
              <a:rPr lang="en-US" sz="1900" dirty="0">
                <a:solidFill>
                  <a:prstClr val="black"/>
                </a:solidFill>
                <a:latin typeface="Times New Roman" panose="02020603050405020304" pitchFamily="18" charset="0"/>
                <a:cs typeface="Times New Roman" panose="02020603050405020304" pitchFamily="18" charset="0"/>
              </a:rPr>
              <a:t>1. </a:t>
            </a:r>
            <a:r>
              <a:rPr lang="en-US" sz="1900" dirty="0" err="1">
                <a:solidFill>
                  <a:srgbClr val="FF0000"/>
                </a:solidFill>
                <a:latin typeface="Times New Roman" panose="02020603050405020304" pitchFamily="18" charset="0"/>
                <a:cs typeface="Times New Roman" panose="02020603050405020304" pitchFamily="18" charset="0"/>
              </a:rPr>
              <a:t>Tiết</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kiệm</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và</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chủ</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động</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thời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gian</a:t>
            </a:r>
            <a:r>
              <a:rPr lang="en-US" sz="1900" dirty="0">
                <a:solidFill>
                  <a:srgbClr val="0070C0"/>
                </a:solidFill>
                <a:latin typeface="Times New Roman" panose="02020603050405020304" pitchFamily="18" charset="0"/>
                <a:cs typeface="Times New Roman" panose="02020603050405020304" pitchFamily="18" charset="0"/>
              </a:rPr>
              <a:t> cho </a:t>
            </a:r>
            <a:r>
              <a:rPr lang="en-US" sz="1900" dirty="0" err="1">
                <a:solidFill>
                  <a:srgbClr val="0070C0"/>
                </a:solidFill>
                <a:latin typeface="Times New Roman" panose="02020603050405020304" pitchFamily="18" charset="0"/>
                <a:cs typeface="Times New Roman" panose="02020603050405020304" pitchFamily="18" charset="0"/>
              </a:rPr>
              <a:t>việc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duyệt</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kiểm</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prstClr val="black"/>
                </a:solidFill>
                <a:latin typeface="Times New Roman" panose="02020603050405020304" pitchFamily="18" charset="0"/>
                <a:cs typeface="Times New Roman" panose="02020603050405020304" pitchFamily="18" charset="0"/>
              </a:rPr>
              <a:t>. </a:t>
            </a:r>
          </a:p>
          <a:p>
            <a:pPr algn="just" defTabSz="1219170">
              <a:lnSpc>
                <a:spcPct val="150000"/>
              </a:lnSpc>
            </a:pPr>
            <a:r>
              <a:rPr lang="en-US" sz="1900" dirty="0">
                <a:solidFill>
                  <a:prstClr val="black"/>
                </a:solidFill>
                <a:latin typeface="Times New Roman" panose="02020603050405020304" pitchFamily="18" charset="0"/>
                <a:cs typeface="Times New Roman" panose="02020603050405020304" pitchFamily="18" charset="0"/>
              </a:rPr>
              <a:t>2. </a:t>
            </a:r>
            <a:r>
              <a:rPr lang="en-US" sz="1900" dirty="0" err="1">
                <a:solidFill>
                  <a:srgbClr val="FF0000"/>
                </a:solidFill>
                <a:latin typeface="Times New Roman" panose="02020603050405020304" pitchFamily="18" charset="0"/>
                <a:cs typeface="Times New Roman" panose="02020603050405020304" pitchFamily="18" charset="0"/>
              </a:rPr>
              <a:t>Quản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lý</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toàn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bộ</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của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viên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của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toàn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trường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trạng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thái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án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để</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kịp</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thời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đôn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đốc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nhắc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nhở</a:t>
            </a:r>
            <a:r>
              <a:rPr lang="en-US" sz="1900" dirty="0">
                <a:solidFill>
                  <a:prstClr val="black"/>
                </a:solidFill>
                <a:latin typeface="Times New Roman" panose="02020603050405020304" pitchFamily="18" charset="0"/>
                <a:cs typeface="Times New Roman" panose="02020603050405020304" pitchFamily="18" charset="0"/>
              </a:rPr>
              <a:t>.</a:t>
            </a:r>
          </a:p>
          <a:p>
            <a:pPr algn="just" defTabSz="1219170">
              <a:lnSpc>
                <a:spcPct val="150000"/>
              </a:lnSpc>
            </a:pPr>
            <a:r>
              <a:rPr lang="en-US" sz="1900" dirty="0">
                <a:solidFill>
                  <a:prstClr val="black"/>
                </a:solidFill>
                <a:latin typeface="Times New Roman" panose="02020603050405020304" pitchFamily="18" charset="0"/>
                <a:cs typeface="Times New Roman" panose="02020603050405020304" pitchFamily="18" charset="0"/>
              </a:rPr>
              <a:t>3. </a:t>
            </a:r>
            <a:r>
              <a:rPr lang="en-US" sz="1900" dirty="0" err="1">
                <a:solidFill>
                  <a:srgbClr val="FF0000"/>
                </a:solidFill>
                <a:latin typeface="Times New Roman" panose="02020603050405020304" pitchFamily="18" charset="0"/>
                <a:cs typeface="Times New Roman" panose="02020603050405020304" pitchFamily="18" charset="0"/>
              </a:rPr>
              <a:t>Nâng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cao</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hiệu</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quả</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của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việc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ứng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dụng</a:t>
            </a:r>
            <a:r>
              <a:rPr lang="en-US" sz="1900" dirty="0">
                <a:solidFill>
                  <a:srgbClr val="0070C0"/>
                </a:solidFill>
                <a:latin typeface="Times New Roman" panose="02020603050405020304" pitchFamily="18" charset="0"/>
                <a:cs typeface="Times New Roman" panose="02020603050405020304" pitchFamily="18" charset="0"/>
              </a:rPr>
              <a:t> CNTT </a:t>
            </a:r>
            <a:r>
              <a:rPr lang="en-US" sz="1900" dirty="0" err="1">
                <a:solidFill>
                  <a:srgbClr val="0070C0"/>
                </a:solidFill>
                <a:latin typeface="Times New Roman" panose="02020603050405020304" pitchFamily="18" charset="0"/>
                <a:cs typeface="Times New Roman" panose="02020603050405020304" pitchFamily="18" charset="0"/>
              </a:rPr>
              <a:t>vào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công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tác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quản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lý</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nhà</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trường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góp</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phần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thúc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đẩy</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công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cuộc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chuyển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đổi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số</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của</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Tỉnh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Thành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Phố</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và</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Ngành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Giáo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dục</a:t>
            </a:r>
            <a:endParaRPr lang="en-US" sz="19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6730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80999" y="115265"/>
            <a:ext cx="553039" cy="729860"/>
          </a:xfrm>
          <a:prstGeom prst="rect">
            <a:avLst/>
          </a:prstGeom>
          <a:blipFill>
            <a:blip r:embed="rId3" cstate="print"/>
            <a:stretch>
              <a:fillRect/>
            </a:stretch>
          </a:blipFill>
        </p:spPr>
        <p:txBody>
          <a:bodyPr wrap="square" lIns="0" tIns="0" rIns="0" bIns="0" rtlCol="0"/>
          <a:lstStyle/>
          <a:p>
            <a:pPr defTabSz="1219170">
              <a:defRPr/>
            </a:pPr>
            <a:endParaRPr sz="2400">
              <a:solidFill>
                <a:prstClr val="black"/>
              </a:solidFill>
              <a:latin typeface="Calibri"/>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2" y="1115059"/>
            <a:ext cx="11176000" cy="5666028"/>
          </a:xfrm>
          <a:prstGeom prst="rect">
            <a:avLst/>
          </a:prstGeom>
        </p:spPr>
      </p:pic>
      <p:pic>
        <p:nvPicPr>
          <p:cNvPr id="6" name="Picture 5"/>
          <p:cNvPicPr>
            <a:picLocks noChangeAspect="1"/>
          </p:cNvPicPr>
          <p:nvPr/>
        </p:nvPicPr>
        <p:blipFill>
          <a:blip r:embed="rId5"/>
          <a:stretch>
            <a:fillRect/>
          </a:stretch>
        </p:blipFill>
        <p:spPr>
          <a:xfrm>
            <a:off x="4165600" y="0"/>
            <a:ext cx="8026400" cy="3864243"/>
          </a:xfrm>
          <a:prstGeom prst="rect">
            <a:avLst/>
          </a:prstGeom>
        </p:spPr>
      </p:pic>
      <p:pic>
        <p:nvPicPr>
          <p:cNvPr id="7" name="Picture 6"/>
          <p:cNvPicPr>
            <a:picLocks noChangeAspect="1"/>
          </p:cNvPicPr>
          <p:nvPr/>
        </p:nvPicPr>
        <p:blipFill>
          <a:blip r:embed="rId6"/>
          <a:stretch>
            <a:fillRect/>
          </a:stretch>
        </p:blipFill>
        <p:spPr>
          <a:xfrm>
            <a:off x="4241207" y="1452738"/>
            <a:ext cx="8097013" cy="5265355"/>
          </a:xfrm>
          <a:prstGeom prst="rect">
            <a:avLst/>
          </a:prstGeom>
        </p:spPr>
      </p:pic>
      <p:cxnSp>
        <p:nvCxnSpPr>
          <p:cNvPr id="9" name="Straight Arrow Connector 8"/>
          <p:cNvCxnSpPr/>
          <p:nvPr/>
        </p:nvCxnSpPr>
        <p:spPr>
          <a:xfrm flipV="1">
            <a:off x="2416267" y="322645"/>
            <a:ext cx="1727199" cy="25400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 name="Rectangle 9"/>
          <p:cNvSpPr/>
          <p:nvPr/>
        </p:nvSpPr>
        <p:spPr>
          <a:xfrm>
            <a:off x="5892800" y="139907"/>
            <a:ext cx="691848" cy="2410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TextBox 10"/>
          <p:cNvSpPr txBox="1"/>
          <p:nvPr/>
        </p:nvSpPr>
        <p:spPr>
          <a:xfrm>
            <a:off x="756173" y="260452"/>
            <a:ext cx="2976369" cy="748795"/>
          </a:xfrm>
          <a:prstGeom prst="rect">
            <a:avLst/>
          </a:prstGeom>
          <a:noFill/>
        </p:spPr>
        <p:txBody>
          <a:bodyPr wrap="square" rtlCol="0">
            <a:spAutoFit/>
          </a:bodyPr>
          <a:lstStyle/>
          <a:p>
            <a:pPr algn="ctr" defTabSz="1219170"/>
            <a:r>
              <a:rPr lang="en-US" sz="2133" b="1" dirty="0">
                <a:solidFill>
                  <a:srgbClr val="FF0000"/>
                </a:solidFill>
                <a:effectLst>
                  <a:outerShdw blurRad="38100" dist="38100" dir="2700000" algn="tl">
                    <a:srgbClr val="000000">
                      <a:alpha val="43137"/>
                    </a:srgbClr>
                  </a:outerShdw>
                </a:effectLst>
                <a:latin typeface="Calibri"/>
              </a:rPr>
              <a:t>GIAO DIỆN PHẦN MỀM </a:t>
            </a:r>
            <a:r>
              <a:rPr lang="en-US" sz="2133" b="1" dirty="0">
                <a:solidFill>
                  <a:srgbClr val="0070C0"/>
                </a:solidFill>
                <a:effectLst>
                  <a:outerShdw blurRad="38100" dist="38100" dir="2700000" algn="tl">
                    <a:srgbClr val="000000">
                      <a:alpha val="43137"/>
                    </a:srgbClr>
                  </a:outerShdw>
                </a:effectLst>
                <a:latin typeface="Calibri"/>
              </a:rPr>
              <a:t>GIÁO VIÊN BỘ MÔN</a:t>
            </a:r>
          </a:p>
        </p:txBody>
      </p:sp>
    </p:spTree>
    <p:extLst>
      <p:ext uri="{BB962C8B-B14F-4D97-AF65-F5344CB8AC3E}">
        <p14:creationId xmlns:p14="http://schemas.microsoft.com/office/powerpoint/2010/main" val="32454234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80999" y="115265"/>
            <a:ext cx="553039" cy="729860"/>
          </a:xfrm>
          <a:prstGeom prst="rect">
            <a:avLst/>
          </a:prstGeom>
          <a:blipFill>
            <a:blip r:embed="rId3" cstate="print"/>
            <a:stretch>
              <a:fillRect/>
            </a:stretch>
          </a:blipFill>
        </p:spPr>
        <p:txBody>
          <a:bodyPr wrap="square" lIns="0" tIns="0" rIns="0" bIns="0" rtlCol="0"/>
          <a:lstStyle/>
          <a:p>
            <a:pPr defTabSz="1219170">
              <a:defRPr/>
            </a:pPr>
            <a:endParaRPr sz="2400">
              <a:solidFill>
                <a:prstClr val="black"/>
              </a:solidFill>
              <a:latin typeface="Calibri"/>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2" y="1115059"/>
            <a:ext cx="11176000" cy="5666028"/>
          </a:xfrm>
          <a:prstGeom prst="rect">
            <a:avLst/>
          </a:prstGeom>
        </p:spPr>
      </p:pic>
      <p:cxnSp>
        <p:nvCxnSpPr>
          <p:cNvPr id="9" name="Straight Arrow Connector 8"/>
          <p:cNvCxnSpPr/>
          <p:nvPr/>
        </p:nvCxnSpPr>
        <p:spPr>
          <a:xfrm flipV="1">
            <a:off x="2416266" y="787400"/>
            <a:ext cx="1647735" cy="200883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812801" y="256237"/>
            <a:ext cx="2976369" cy="748795"/>
          </a:xfrm>
          <a:prstGeom prst="rect">
            <a:avLst/>
          </a:prstGeom>
          <a:noFill/>
        </p:spPr>
        <p:txBody>
          <a:bodyPr wrap="square" rtlCol="0">
            <a:spAutoFit/>
          </a:bodyPr>
          <a:lstStyle/>
          <a:p>
            <a:pPr algn="ctr" defTabSz="1219170">
              <a:defRPr/>
            </a:pPr>
            <a:r>
              <a:rPr lang="en-US" sz="2133" b="1" dirty="0">
                <a:solidFill>
                  <a:srgbClr val="FF0000"/>
                </a:solidFill>
                <a:effectLst>
                  <a:outerShdw blurRad="38100" dist="38100" dir="2700000" algn="tl">
                    <a:srgbClr val="000000">
                      <a:alpha val="43137"/>
                    </a:srgbClr>
                  </a:outerShdw>
                </a:effectLst>
                <a:latin typeface="Calibri"/>
              </a:rPr>
              <a:t>GIAO DIỆN PHẦN MỀM </a:t>
            </a:r>
            <a:r>
              <a:rPr lang="en-US" sz="2133" b="1" dirty="0">
                <a:solidFill>
                  <a:srgbClr val="0070C0"/>
                </a:solidFill>
                <a:effectLst>
                  <a:outerShdw blurRad="38100" dist="38100" dir="2700000" algn="tl">
                    <a:srgbClr val="000000">
                      <a:alpha val="43137"/>
                    </a:srgbClr>
                  </a:outerShdw>
                </a:effectLst>
                <a:latin typeface="Calibri"/>
              </a:rPr>
              <a:t>TỔ TRƯỞNG BỘ MÔN</a:t>
            </a:r>
          </a:p>
        </p:txBody>
      </p:sp>
      <p:pic>
        <p:nvPicPr>
          <p:cNvPr id="2" name="Picture 1"/>
          <p:cNvPicPr>
            <a:picLocks noChangeAspect="1"/>
          </p:cNvPicPr>
          <p:nvPr/>
        </p:nvPicPr>
        <p:blipFill>
          <a:blip r:embed="rId5"/>
          <a:stretch>
            <a:fillRect/>
          </a:stretch>
        </p:blipFill>
        <p:spPr>
          <a:xfrm>
            <a:off x="4143465" y="22981"/>
            <a:ext cx="8026025" cy="4320419"/>
          </a:xfrm>
          <a:prstGeom prst="rect">
            <a:avLst/>
          </a:prstGeom>
        </p:spPr>
      </p:pic>
      <p:pic>
        <p:nvPicPr>
          <p:cNvPr id="8" name="Picture 7"/>
          <p:cNvPicPr>
            <a:picLocks noChangeAspect="1"/>
          </p:cNvPicPr>
          <p:nvPr/>
        </p:nvPicPr>
        <p:blipFill>
          <a:blip r:embed="rId6"/>
          <a:stretch>
            <a:fillRect/>
          </a:stretch>
        </p:blipFill>
        <p:spPr>
          <a:xfrm>
            <a:off x="4143464" y="2495160"/>
            <a:ext cx="8026025" cy="3916533"/>
          </a:xfrm>
          <a:prstGeom prst="rect">
            <a:avLst/>
          </a:prstGeom>
        </p:spPr>
      </p:pic>
    </p:spTree>
    <p:extLst>
      <p:ext uri="{BB962C8B-B14F-4D97-AF65-F5344CB8AC3E}">
        <p14:creationId xmlns:p14="http://schemas.microsoft.com/office/powerpoint/2010/main" val="21661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8"/>
                                        </p:tgtEl>
                                        <p:attrNameLst>
                                          <p:attrName>r</p:attrName>
                                        </p:attrNameLst>
                                      </p:cBhvr>
                                    </p:animRot>
                                    <p:animRot by="-240000">
                                      <p:cBhvr>
                                        <p:cTn id="33" dur="200" fill="hold">
                                          <p:stCondLst>
                                            <p:cond delay="200"/>
                                          </p:stCondLst>
                                        </p:cTn>
                                        <p:tgtEl>
                                          <p:spTgt spid="8"/>
                                        </p:tgtEl>
                                        <p:attrNameLst>
                                          <p:attrName>r</p:attrName>
                                        </p:attrNameLst>
                                      </p:cBhvr>
                                    </p:animRot>
                                    <p:animRot by="240000">
                                      <p:cBhvr>
                                        <p:cTn id="34" dur="200" fill="hold">
                                          <p:stCondLst>
                                            <p:cond delay="400"/>
                                          </p:stCondLst>
                                        </p:cTn>
                                        <p:tgtEl>
                                          <p:spTgt spid="8"/>
                                        </p:tgtEl>
                                        <p:attrNameLst>
                                          <p:attrName>r</p:attrName>
                                        </p:attrNameLst>
                                      </p:cBhvr>
                                    </p:animRot>
                                    <p:animRot by="-240000">
                                      <p:cBhvr>
                                        <p:cTn id="35" dur="200" fill="hold">
                                          <p:stCondLst>
                                            <p:cond delay="600"/>
                                          </p:stCondLst>
                                        </p:cTn>
                                        <p:tgtEl>
                                          <p:spTgt spid="8"/>
                                        </p:tgtEl>
                                        <p:attrNameLst>
                                          <p:attrName>r</p:attrName>
                                        </p:attrNameLst>
                                      </p:cBhvr>
                                    </p:animRot>
                                    <p:animRot by="120000">
                                      <p:cBhvr>
                                        <p:cTn id="3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80999" y="115265"/>
            <a:ext cx="553039" cy="729860"/>
          </a:xfrm>
          <a:prstGeom prst="rect">
            <a:avLst/>
          </a:prstGeom>
          <a:blipFill>
            <a:blip r:embed="rId3" cstate="print"/>
            <a:stretch>
              <a:fillRect/>
            </a:stretch>
          </a:blipFill>
        </p:spPr>
        <p:txBody>
          <a:bodyPr wrap="square" lIns="0" tIns="0" rIns="0" bIns="0" rtlCol="0"/>
          <a:lstStyle/>
          <a:p>
            <a:pPr defTabSz="1219170">
              <a:defRPr/>
            </a:pPr>
            <a:endParaRPr sz="2400">
              <a:solidFill>
                <a:prstClr val="black"/>
              </a:solidFill>
              <a:latin typeface="Calibri"/>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2" y="1115059"/>
            <a:ext cx="11176000" cy="5742941"/>
          </a:xfrm>
          <a:prstGeom prst="rect">
            <a:avLst/>
          </a:prstGeom>
        </p:spPr>
      </p:pic>
      <p:cxnSp>
        <p:nvCxnSpPr>
          <p:cNvPr id="9" name="Straight Arrow Connector 8"/>
          <p:cNvCxnSpPr/>
          <p:nvPr/>
        </p:nvCxnSpPr>
        <p:spPr>
          <a:xfrm flipV="1">
            <a:off x="2416266" y="685800"/>
            <a:ext cx="1647735" cy="211043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812801" y="256237"/>
            <a:ext cx="2976369" cy="748795"/>
          </a:xfrm>
          <a:prstGeom prst="rect">
            <a:avLst/>
          </a:prstGeom>
          <a:noFill/>
        </p:spPr>
        <p:txBody>
          <a:bodyPr wrap="square" rtlCol="0">
            <a:spAutoFit/>
          </a:bodyPr>
          <a:lstStyle/>
          <a:p>
            <a:pPr algn="ctr" defTabSz="1219170">
              <a:defRPr/>
            </a:pPr>
            <a:r>
              <a:rPr lang="en-US" sz="2133" b="1" dirty="0">
                <a:solidFill>
                  <a:srgbClr val="FF0000"/>
                </a:solidFill>
                <a:effectLst>
                  <a:outerShdw blurRad="38100" dist="38100" dir="2700000" algn="tl">
                    <a:srgbClr val="000000">
                      <a:alpha val="43137"/>
                    </a:srgbClr>
                  </a:outerShdw>
                </a:effectLst>
                <a:latin typeface="Calibri"/>
              </a:rPr>
              <a:t>GIAO DIỆN PHẦN MỀM </a:t>
            </a:r>
            <a:r>
              <a:rPr lang="en-US" sz="2133" b="1" dirty="0">
                <a:solidFill>
                  <a:srgbClr val="0070C0"/>
                </a:solidFill>
                <a:effectLst>
                  <a:outerShdw blurRad="38100" dist="38100" dir="2700000" algn="tl">
                    <a:srgbClr val="000000">
                      <a:alpha val="43137"/>
                    </a:srgbClr>
                  </a:outerShdw>
                </a:effectLst>
                <a:latin typeface="Calibri"/>
              </a:rPr>
              <a:t>BAN GIÁM HIỆU </a:t>
            </a:r>
          </a:p>
        </p:txBody>
      </p:sp>
      <p:pic>
        <p:nvPicPr>
          <p:cNvPr id="3" name="Picture 2"/>
          <p:cNvPicPr>
            <a:picLocks noChangeAspect="1"/>
          </p:cNvPicPr>
          <p:nvPr/>
        </p:nvPicPr>
        <p:blipFill>
          <a:blip r:embed="rId5"/>
          <a:stretch>
            <a:fillRect/>
          </a:stretch>
        </p:blipFill>
        <p:spPr>
          <a:xfrm>
            <a:off x="4138875" y="0"/>
            <a:ext cx="8053125" cy="4343400"/>
          </a:xfrm>
          <a:prstGeom prst="rect">
            <a:avLst/>
          </a:prstGeom>
        </p:spPr>
      </p:pic>
      <p:pic>
        <p:nvPicPr>
          <p:cNvPr id="10" name="Picture 9"/>
          <p:cNvPicPr>
            <a:picLocks noChangeAspect="1"/>
          </p:cNvPicPr>
          <p:nvPr/>
        </p:nvPicPr>
        <p:blipFill>
          <a:blip r:embed="rId6"/>
          <a:stretch>
            <a:fillRect/>
          </a:stretch>
        </p:blipFill>
        <p:spPr>
          <a:xfrm>
            <a:off x="4157502" y="2314655"/>
            <a:ext cx="2261925" cy="2032373"/>
          </a:xfrm>
          <a:prstGeom prst="rect">
            <a:avLst/>
          </a:prstGeom>
        </p:spPr>
      </p:pic>
      <p:pic>
        <p:nvPicPr>
          <p:cNvPr id="12" name="Picture 11"/>
          <p:cNvPicPr>
            <a:picLocks noChangeAspect="1"/>
          </p:cNvPicPr>
          <p:nvPr/>
        </p:nvPicPr>
        <p:blipFill>
          <a:blip r:embed="rId7"/>
          <a:stretch>
            <a:fillRect/>
          </a:stretch>
        </p:blipFill>
        <p:spPr>
          <a:xfrm>
            <a:off x="7112000" y="115264"/>
            <a:ext cx="508000" cy="212752"/>
          </a:xfrm>
          <a:prstGeom prst="rect">
            <a:avLst/>
          </a:prstGeom>
        </p:spPr>
      </p:pic>
    </p:spTree>
    <p:extLst>
      <p:ext uri="{BB962C8B-B14F-4D97-AF65-F5344CB8AC3E}">
        <p14:creationId xmlns:p14="http://schemas.microsoft.com/office/powerpoint/2010/main" val="271481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10"/>
                                        </p:tgtEl>
                                      </p:cBhvr>
                                      <p:by x="150000" y="150000"/>
                                    </p:animScale>
                                  </p:childTnLst>
                                </p:cTn>
                              </p:par>
                              <p:par>
                                <p:cTn id="14" presetID="6" presetClass="emph" presetSubtype="0" fill="hold" nodeType="withEffect">
                                  <p:stCondLst>
                                    <p:cond delay="0"/>
                                  </p:stCondLst>
                                  <p:childTnLst>
                                    <p:animScale>
                                      <p:cBhvr>
                                        <p:cTn id="15"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QUẢN LÝ GIÁO ÁN</a:t>
            </a:r>
          </a:p>
        </p:txBody>
      </p:sp>
      <p:sp>
        <p:nvSpPr>
          <p:cNvPr id="4" name="Slide Number Placeholder 3"/>
          <p:cNvSpPr>
            <a:spLocks noGrp="1"/>
          </p:cNvSpPr>
          <p:nvPr>
            <p:ph type="sldNum" idx="10"/>
          </p:nvPr>
        </p:nvSpPr>
        <p:spPr bwMode="auto">
          <a:xfrm>
            <a:off x="4725915" y="6418264"/>
            <a:ext cx="2740171"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marL="0" algn="ctr" defTabSz="914400" rtl="0" eaLnBrk="1" latinLnBrk="0"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kern="1200">
                <a:solidFill>
                  <a:srgbClr val="FFFFFF"/>
                </a:solidFill>
                <a:latin typeface="Segoe UI" panose="020B0502040204020203" pitchFamily="34" charset="0"/>
                <a:ea typeface="Microsoft YaHei" panose="020B0503020204020204" pitchFamily="34" charset="-122"/>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C2E28BD-913F-C049-B173-A5761AD59792}" type="slidenum">
              <a:rPr lang="en-US" altLang="en-US" smtClean="0"/>
              <a:pPr>
                <a:defRPr/>
              </a:pPr>
              <a:t>18</a:t>
            </a:fld>
            <a:endParaRPr lang="en-US" altLang="en-US"/>
          </a:p>
        </p:txBody>
      </p:sp>
      <p:sp>
        <p:nvSpPr>
          <p:cNvPr id="5" name="Rectangle 4">
            <a:extLst>
              <a:ext uri="{FF2B5EF4-FFF2-40B4-BE49-F238E27FC236}">
                <a16:creationId xmlns:a16="http://schemas.microsoft.com/office/drawing/2014/main" id="{69C85459-913F-AFA8-0E73-E7B4DD2C14E1}"/>
              </a:ext>
            </a:extLst>
          </p:cNvPr>
          <p:cNvSpPr/>
          <p:nvPr/>
        </p:nvSpPr>
        <p:spPr>
          <a:xfrm>
            <a:off x="532260" y="852996"/>
            <a:ext cx="11127481"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000" b="1">
                <a:solidFill>
                  <a:srgbClr val="0168B3"/>
                </a:solidFill>
                <a:latin typeface="Times New Roman" panose="02020603050405020304" pitchFamily="18" charset="0"/>
                <a:ea typeface="Tahoma" panose="020B0604030504040204" pitchFamily="34" charset="0"/>
                <a:cs typeface="Times New Roman" panose="02020603050405020304" pitchFamily="18" charset="0"/>
              </a:rPr>
              <a:t>Giáo án sau khi ký số</a:t>
            </a:r>
            <a:r>
              <a:rPr lang="en-AU" sz="2000" b="1">
                <a:solidFill>
                  <a:srgbClr val="0168B3"/>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BEE16483-58F8-6B64-EE34-3925E7A59891}"/>
              </a:ext>
            </a:extLst>
          </p:cNvPr>
          <p:cNvPicPr>
            <a:picLocks noChangeAspect="1"/>
          </p:cNvPicPr>
          <p:nvPr/>
        </p:nvPicPr>
        <p:blipFill>
          <a:blip r:embed="rId3"/>
          <a:stretch>
            <a:fillRect/>
          </a:stretch>
        </p:blipFill>
        <p:spPr>
          <a:xfrm>
            <a:off x="1091000" y="1424026"/>
            <a:ext cx="10008046" cy="4873710"/>
          </a:xfrm>
          <a:prstGeom prst="rect">
            <a:avLst/>
          </a:prstGeom>
        </p:spPr>
      </p:pic>
    </p:spTree>
    <p:extLst>
      <p:ext uri="{BB962C8B-B14F-4D97-AF65-F5344CB8AC3E}">
        <p14:creationId xmlns:p14="http://schemas.microsoft.com/office/powerpoint/2010/main" val="3947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utdoor object, light&#10;&#10;Description automatically generated">
            <a:extLst>
              <a:ext uri="{FF2B5EF4-FFF2-40B4-BE49-F238E27FC236}">
                <a16:creationId xmlns:a16="http://schemas.microsoft.com/office/drawing/2014/main" id="{A4F33507-C231-46AB-985B-DF02EDE58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4" y="-341157"/>
            <a:ext cx="12378813" cy="7199157"/>
          </a:xfrm>
          <a:prstGeom prst="rect">
            <a:avLst/>
          </a:prstGeom>
        </p:spPr>
      </p:pic>
      <p:sp>
        <p:nvSpPr>
          <p:cNvPr id="6" name="Freeform 17"/>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7" name="文本框 6"/>
          <p:cNvSpPr txBox="1">
            <a:spLocks noChangeArrowheads="1"/>
          </p:cNvSpPr>
          <p:nvPr/>
        </p:nvSpPr>
        <p:spPr bwMode="auto">
          <a:xfrm>
            <a:off x="1633880" y="1364860"/>
            <a:ext cx="3813865" cy="4176080"/>
          </a:xfrm>
          <a:prstGeom prst="rect">
            <a:avLst/>
          </a:prstGeom>
          <a:noFill/>
        </p:spPr>
        <p:txBody>
          <a:bodyPr wrap="non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r>
              <a:rPr lang="en-US" altLang="zh-CN" sz="26537" dirty="0"/>
              <a:t>03</a:t>
            </a:r>
            <a:endParaRPr lang="zh-CN" altLang="en-US" sz="26537" dirty="0"/>
          </a:p>
        </p:txBody>
      </p:sp>
      <p:sp>
        <p:nvSpPr>
          <p:cNvPr id="9" name="文本框 8"/>
          <p:cNvSpPr txBox="1">
            <a:spLocks noChangeArrowheads="1"/>
          </p:cNvSpPr>
          <p:nvPr/>
        </p:nvSpPr>
        <p:spPr bwMode="auto">
          <a:xfrm>
            <a:off x="5018249" y="2574884"/>
            <a:ext cx="6905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en-US" sz="2800" b="1" kern="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HỌC BẠ ĐIỆN TỬ</a:t>
            </a:r>
            <a:endParaRPr lang="en-US" altLang="en-US" sz="2800" b="1"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2" name="组合 71">
            <a:extLst>
              <a:ext uri="{FF2B5EF4-FFF2-40B4-BE49-F238E27FC236}">
                <a16:creationId xmlns:a16="http://schemas.microsoft.com/office/drawing/2014/main" id="{9E5F6199-A77F-41BE-BCDD-1B30D56B3B14}"/>
              </a:ext>
            </a:extLst>
          </p:cNvPr>
          <p:cNvGrpSpPr/>
          <p:nvPr/>
        </p:nvGrpSpPr>
        <p:grpSpPr>
          <a:xfrm rot="5400000">
            <a:off x="7929106" y="441520"/>
            <a:ext cx="2436250" cy="5900310"/>
            <a:chOff x="5060441" y="-2257696"/>
            <a:chExt cx="3461819" cy="8352535"/>
          </a:xfrm>
        </p:grpSpPr>
        <p:sp>
          <p:nvSpPr>
            <p:cNvPr id="13" name="任意多边形 72">
              <a:extLst>
                <a:ext uri="{FF2B5EF4-FFF2-40B4-BE49-F238E27FC236}">
                  <a16:creationId xmlns:a16="http://schemas.microsoft.com/office/drawing/2014/main" id="{A9C45637-6EB3-412C-8277-6DF4EF936F29}"/>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14" name="组合 73">
              <a:extLst>
                <a:ext uri="{FF2B5EF4-FFF2-40B4-BE49-F238E27FC236}">
                  <a16:creationId xmlns:a16="http://schemas.microsoft.com/office/drawing/2014/main" id="{1B901C3E-D3AA-4232-B487-A6AC5D945A88}"/>
                </a:ext>
              </a:extLst>
            </p:cNvPr>
            <p:cNvGrpSpPr/>
            <p:nvPr/>
          </p:nvGrpSpPr>
          <p:grpSpPr>
            <a:xfrm rot="17796269">
              <a:off x="6466065" y="-2143083"/>
              <a:ext cx="715212" cy="485986"/>
              <a:chOff x="16735013" y="-2876579"/>
              <a:chExt cx="1742883" cy="1184286"/>
            </a:xfrm>
          </p:grpSpPr>
          <p:sp>
            <p:nvSpPr>
              <p:cNvPr id="15" name="任意多边形 74">
                <a:extLst>
                  <a:ext uri="{FF2B5EF4-FFF2-40B4-BE49-F238E27FC236}">
                    <a16:creationId xmlns:a16="http://schemas.microsoft.com/office/drawing/2014/main" id="{C3CD7FA8-28B7-4F26-A088-71676DAD2BCA}"/>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6" name="椭圆 75">
                <a:extLst>
                  <a:ext uri="{FF2B5EF4-FFF2-40B4-BE49-F238E27FC236}">
                    <a16:creationId xmlns:a16="http://schemas.microsoft.com/office/drawing/2014/main" id="{F74AD3C4-3BC7-42A6-9C28-A827661990F5}"/>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3" name="Picture 2" descr="A picture containing drawing&#10;&#10;Description automatically generated">
            <a:extLst>
              <a:ext uri="{FF2B5EF4-FFF2-40B4-BE49-F238E27FC236}">
                <a16:creationId xmlns:a16="http://schemas.microsoft.com/office/drawing/2014/main" id="{52755502-A509-4A3D-BBF8-A295A298D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418752720"/>
      </p:ext>
    </p:extLst>
  </p:cSld>
  <p:clrMapOvr>
    <a:masterClrMapping/>
  </p:clrMapOvr>
  <mc:AlternateContent xmlns:mc="http://schemas.openxmlformats.org/markup-compatibility/2006" xmlns:p14="http://schemas.microsoft.com/office/powerpoint/2010/main">
    <mc:Choice Requires="p14">
      <p:transition spd="slow" p14:dur="2000" advClick="0">
        <p:zoom/>
      </p:transition>
    </mc:Choice>
    <mc:Fallback xmlns="">
      <p:transition spd="slow" advClick="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7BE095-E1C3-0848-AAE2-3F8621892C43}"/>
              </a:ext>
            </a:extLst>
          </p:cNvPr>
          <p:cNvSpPr>
            <a:spLocks noGrp="1"/>
          </p:cNvSpPr>
          <p:nvPr>
            <p:ph type="title"/>
          </p:nvPr>
        </p:nvSpPr>
        <p:spPr>
          <a:xfrm>
            <a:off x="1749823" y="145515"/>
            <a:ext cx="8692353" cy="4318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p>
            <a:r>
              <a:rPr lang="en-US" sz="2500" dirty="0">
                <a:latin typeface="Times New Roman" panose="02020603050405020304" pitchFamily="18" charset="0"/>
                <a:cs typeface="Times New Roman" pitchFamily="18" charset="0"/>
              </a:rPr>
              <a:t>NỘI DUNG TRÌNH BÀY</a:t>
            </a:r>
          </a:p>
        </p:txBody>
      </p:sp>
      <p:sp>
        <p:nvSpPr>
          <p:cNvPr id="111" name="Oval 110">
            <a:extLst>
              <a:ext uri="{FF2B5EF4-FFF2-40B4-BE49-F238E27FC236}">
                <a16:creationId xmlns:a16="http://schemas.microsoft.com/office/drawing/2014/main" id="{2C7673AA-7F82-4E3D-A3F6-9040D43FAE80}"/>
              </a:ext>
            </a:extLst>
          </p:cNvPr>
          <p:cNvSpPr/>
          <p:nvPr/>
        </p:nvSpPr>
        <p:spPr>
          <a:xfrm>
            <a:off x="200549" y="1884745"/>
            <a:ext cx="3301187" cy="3102891"/>
          </a:xfrm>
          <a:prstGeom prst="ellipse">
            <a:avLst/>
          </a:prstGeom>
          <a:solidFill>
            <a:schemeClr val="accent1">
              <a:lumMod val="20000"/>
              <a:lumOff val="80000"/>
            </a:schemeClr>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itchFamily="18" charset="0"/>
            </a:endParaRPr>
          </a:p>
        </p:txBody>
      </p:sp>
      <p:sp>
        <p:nvSpPr>
          <p:cNvPr id="112" name="TextBox 111">
            <a:extLst>
              <a:ext uri="{FF2B5EF4-FFF2-40B4-BE49-F238E27FC236}">
                <a16:creationId xmlns:a16="http://schemas.microsoft.com/office/drawing/2014/main" id="{4C429687-0D53-48A9-AC0C-AA2A2D71128B}"/>
              </a:ext>
            </a:extLst>
          </p:cNvPr>
          <p:cNvSpPr txBox="1"/>
          <p:nvPr/>
        </p:nvSpPr>
        <p:spPr>
          <a:xfrm>
            <a:off x="3626428" y="1611698"/>
            <a:ext cx="6815748" cy="477054"/>
          </a:xfrm>
          <a:prstGeom prst="rect">
            <a:avLst/>
          </a:prstGeom>
          <a:noFill/>
        </p:spPr>
        <p:txBody>
          <a:bodyPr wrap="square" rtlCol="0">
            <a:spAutoFit/>
          </a:bodyPr>
          <a:lstStyle/>
          <a:p>
            <a:r>
              <a:rPr lang="en-US" sz="2500" b="1">
                <a:solidFill>
                  <a:srgbClr val="005BAA"/>
                </a:solidFill>
                <a:latin typeface="Times New Roman" panose="02020603050405020304" pitchFamily="18" charset="0"/>
                <a:ea typeface="Tahoma" panose="020B0604030504040204" pitchFamily="34" charset="0"/>
                <a:cs typeface="Times New Roman" pitchFamily="18" charset="0"/>
              </a:rPr>
              <a:t>2</a:t>
            </a:r>
            <a:r>
              <a:rPr lang="en-US" sz="2500" b="1" dirty="0">
                <a:solidFill>
                  <a:srgbClr val="005BAA"/>
                </a:solidFill>
                <a:latin typeface="Times New Roman" panose="02020603050405020304" pitchFamily="18" charset="0"/>
                <a:ea typeface="Tahoma" panose="020B0604030504040204" pitchFamily="34" charset="0"/>
                <a:cs typeface="Times New Roman" pitchFamily="18" charset="0"/>
              </a:rPr>
              <a:t>. CHỨC NĂNG QUẢN LÝ GIÁO ÁN</a:t>
            </a:r>
          </a:p>
        </p:txBody>
      </p:sp>
      <p:sp>
        <p:nvSpPr>
          <p:cNvPr id="115" name="TextBox 114">
            <a:extLst>
              <a:ext uri="{FF2B5EF4-FFF2-40B4-BE49-F238E27FC236}">
                <a16:creationId xmlns:a16="http://schemas.microsoft.com/office/drawing/2014/main" id="{CD0B95D6-B792-4F08-AA77-6FB9CFC5E303}"/>
              </a:ext>
            </a:extLst>
          </p:cNvPr>
          <p:cNvSpPr txBox="1"/>
          <p:nvPr/>
        </p:nvSpPr>
        <p:spPr>
          <a:xfrm>
            <a:off x="3626428" y="842928"/>
            <a:ext cx="8466042" cy="477054"/>
          </a:xfrm>
          <a:prstGeom prst="rect">
            <a:avLst/>
          </a:prstGeom>
        </p:spPr>
        <p:txBody>
          <a:bodyPr wrap="square">
            <a:spAutoFit/>
          </a:bodyPr>
          <a:lstStyle>
            <a:defPPr>
              <a:defRPr lang="en-US"/>
            </a:defPPr>
            <a:lvl1pPr marL="457200" indent="-457200" algn="ctr">
              <a:buAutoNum type="arabicPeriod"/>
              <a:defRPr sz="2000" b="1">
                <a:solidFill>
                  <a:srgbClr val="005BAA"/>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noFill/>
                </a:ln>
                <a:solidFill>
                  <a:srgbClr val="005BAA"/>
                </a:solidFill>
                <a:effectLst/>
                <a:uLnTx/>
                <a:uFillTx/>
                <a:latin typeface="Times New Roman" panose="02020603050405020304" pitchFamily="18" charset="0"/>
                <a:cs typeface="Times New Roman" pitchFamily="18" charset="0"/>
              </a:rPr>
              <a:t>1</a:t>
            </a:r>
            <a:r>
              <a:rPr kumimoji="0" lang="en-US" sz="2500" b="1" i="0" u="none" strike="noStrike" kern="0" cap="none" spc="0" normalizeH="0" baseline="0" noProof="0" dirty="0">
                <a:ln>
                  <a:noFill/>
                </a:ln>
                <a:solidFill>
                  <a:srgbClr val="005BAA"/>
                </a:solidFill>
                <a:effectLst/>
                <a:uLnTx/>
                <a:uFillTx/>
                <a:latin typeface="Times New Roman" panose="02020603050405020304" pitchFamily="18" charset="0"/>
                <a:cs typeface="Times New Roman" pitchFamily="18" charset="0"/>
              </a:rPr>
              <a:t>. </a:t>
            </a:r>
            <a:r>
              <a:rPr lang="en-US" sz="2500" kern="0" dirty="0">
                <a:latin typeface="Times New Roman" pitchFamily="18" charset="0"/>
                <a:cs typeface="Times New Roman" pitchFamily="18" charset="0"/>
              </a:rPr>
              <a:t>HỆ SINH THÁI GIÁO DỤC VNEDU 4.0</a:t>
            </a:r>
            <a:endParaRPr kumimoji="0" lang="en-US" sz="2500" b="1" i="0" u="none" strike="noStrike" kern="0" cap="none" spc="0" normalizeH="0" baseline="0" noProof="0" dirty="0">
              <a:ln>
                <a:noFill/>
              </a:ln>
              <a:solidFill>
                <a:srgbClr val="005BAA"/>
              </a:solidFill>
              <a:effectLst/>
              <a:uLnTx/>
              <a:uFillTx/>
              <a:latin typeface="Times New Roman" pitchFamily="18" charset="0"/>
              <a:cs typeface="Times New Roman" pitchFamily="18" charset="0"/>
            </a:endParaRPr>
          </a:p>
        </p:txBody>
      </p:sp>
      <p:pic>
        <p:nvPicPr>
          <p:cNvPr id="30" name="Picture 29">
            <a:extLst>
              <a:ext uri="{FF2B5EF4-FFF2-40B4-BE49-F238E27FC236}">
                <a16:creationId xmlns:a16="http://schemas.microsoft.com/office/drawing/2014/main" id="{7B5E5D93-289D-401D-88A1-BBC4F2C63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36" y="2516443"/>
            <a:ext cx="2357973" cy="2221561"/>
          </a:xfrm>
          <a:prstGeom prst="rect">
            <a:avLst/>
          </a:prstGeom>
        </p:spPr>
      </p:pic>
      <p:sp>
        <p:nvSpPr>
          <p:cNvPr id="29" name="TextBox 28">
            <a:extLst>
              <a:ext uri="{FF2B5EF4-FFF2-40B4-BE49-F238E27FC236}">
                <a16:creationId xmlns:a16="http://schemas.microsoft.com/office/drawing/2014/main" id="{FA605955-C36A-4833-9CC9-E82F93E413BB}"/>
              </a:ext>
            </a:extLst>
          </p:cNvPr>
          <p:cNvSpPr txBox="1"/>
          <p:nvPr/>
        </p:nvSpPr>
        <p:spPr>
          <a:xfrm>
            <a:off x="3626427" y="2380468"/>
            <a:ext cx="6815749" cy="477054"/>
          </a:xfrm>
          <a:prstGeom prst="rect">
            <a:avLst/>
          </a:prstGeom>
          <a:noFill/>
        </p:spPr>
        <p:txBody>
          <a:bodyPr wrap="square" rtlCol="0">
            <a:spAutoFit/>
          </a:bodyPr>
          <a:lstStyle/>
          <a:p>
            <a:r>
              <a:rPr lang="en-US" sz="2500" b="1" dirty="0">
                <a:solidFill>
                  <a:srgbClr val="005BAA"/>
                </a:solidFill>
                <a:latin typeface="Times New Roman" pitchFamily="18" charset="0"/>
                <a:ea typeface="Tahoma" panose="020B0604030504040204" pitchFamily="34" charset="0"/>
                <a:cs typeface="Times New Roman" pitchFamily="18" charset="0"/>
              </a:rPr>
              <a:t>3. </a:t>
            </a:r>
            <a:r>
              <a:rPr lang="vi-VN" sz="2500" b="1" dirty="0">
                <a:solidFill>
                  <a:srgbClr val="005BAA"/>
                </a:solidFill>
                <a:latin typeface="Times New Roman" pitchFamily="18" charset="0"/>
                <a:ea typeface="Tahoma" panose="020B0604030504040204" pitchFamily="34" charset="0"/>
                <a:cs typeface="Times New Roman" pitchFamily="18" charset="0"/>
              </a:rPr>
              <a:t>CHỨC NĂNG </a:t>
            </a:r>
            <a:r>
              <a:rPr lang="en-US" sz="2500" b="1" dirty="0">
                <a:solidFill>
                  <a:srgbClr val="005BAA"/>
                </a:solidFill>
                <a:latin typeface="Times New Roman" pitchFamily="18" charset="0"/>
                <a:ea typeface="Tahoma" panose="020B0604030504040204" pitchFamily="34" charset="0"/>
                <a:cs typeface="Times New Roman" pitchFamily="18" charset="0"/>
              </a:rPr>
              <a:t>HỌC BẠ ĐIỆN TỬ</a:t>
            </a:r>
          </a:p>
        </p:txBody>
      </p:sp>
      <p:sp>
        <p:nvSpPr>
          <p:cNvPr id="26" name="TextBox 25">
            <a:extLst>
              <a:ext uri="{FF2B5EF4-FFF2-40B4-BE49-F238E27FC236}">
                <a16:creationId xmlns:a16="http://schemas.microsoft.com/office/drawing/2014/main" id="{B90BC62B-5F1B-DD07-BCF0-A46108EB4647}"/>
              </a:ext>
            </a:extLst>
          </p:cNvPr>
          <p:cNvSpPr txBox="1"/>
          <p:nvPr/>
        </p:nvSpPr>
        <p:spPr>
          <a:xfrm>
            <a:off x="3626427" y="3149238"/>
            <a:ext cx="6153022" cy="477054"/>
          </a:xfrm>
          <a:prstGeom prst="rect">
            <a:avLst/>
          </a:prstGeom>
          <a:noFill/>
        </p:spPr>
        <p:txBody>
          <a:bodyPr wrap="square">
            <a:spAutoFit/>
          </a:bodyPr>
          <a:lstStyle/>
          <a:p>
            <a:r>
              <a:rPr lang="en-US" sz="2500" b="1" dirty="0">
                <a:solidFill>
                  <a:srgbClr val="005BAA"/>
                </a:solidFill>
                <a:latin typeface="Times New Roman" panose="02020603050405020304" pitchFamily="18" charset="0"/>
                <a:ea typeface="Tahoma" panose="020B0604030504040204" pitchFamily="34" charset="0"/>
                <a:cs typeface="Times New Roman" pitchFamily="18" charset="0"/>
              </a:rPr>
              <a:t>4. APP </a:t>
            </a:r>
            <a:r>
              <a:rPr lang="en-US" sz="2500" b="1">
                <a:solidFill>
                  <a:srgbClr val="005BAA"/>
                </a:solidFill>
                <a:latin typeface="Times New Roman" panose="02020603050405020304" pitchFamily="18" charset="0"/>
                <a:ea typeface="Tahoma" panose="020B0604030504040204" pitchFamily="34" charset="0"/>
                <a:cs typeface="Times New Roman" pitchFamily="18" charset="0"/>
              </a:rPr>
              <a:t>VNEDU TEACHER</a:t>
            </a:r>
            <a:r>
              <a:rPr lang="en-US" altLang="en-US" sz="2500" b="1" kern="0">
                <a:solidFill>
                  <a:schemeClr val="bg1"/>
                </a:solidFill>
                <a:latin typeface="Times New Roman" panose="02020603050405020304" pitchFamily="18" charset="0"/>
                <a:ea typeface="Tahoma" panose="020B0604030504040204" pitchFamily="34" charset="0"/>
                <a:cs typeface="Times New Roman" panose="02020603050405020304" pitchFamily="18" charset="0"/>
              </a:rPr>
              <a:t>PP VNED</a:t>
            </a:r>
            <a:endParaRPr lang="en-US" altLang="en-US" sz="2500" b="1"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D008E782-E3B6-CB59-3404-8E1110895747}"/>
              </a:ext>
            </a:extLst>
          </p:cNvPr>
          <p:cNvSpPr txBox="1"/>
          <p:nvPr/>
        </p:nvSpPr>
        <p:spPr>
          <a:xfrm>
            <a:off x="3626427" y="3918008"/>
            <a:ext cx="6037639" cy="477054"/>
          </a:xfrm>
          <a:prstGeom prst="rect">
            <a:avLst/>
          </a:prstGeom>
          <a:noFill/>
        </p:spPr>
        <p:txBody>
          <a:bodyPr wrap="square">
            <a:spAutoFit/>
          </a:bodyPr>
          <a:lstStyle/>
          <a:p>
            <a:r>
              <a:rPr lang="en-US" sz="2500" b="1" dirty="0">
                <a:solidFill>
                  <a:srgbClr val="005BAA"/>
                </a:solidFill>
                <a:latin typeface="Times New Roman" panose="02020603050405020304" pitchFamily="18" charset="0"/>
                <a:ea typeface="Tahoma" panose="020B0604030504040204" pitchFamily="34" charset="0"/>
                <a:cs typeface="Times New Roman" pitchFamily="18" charset="0"/>
              </a:rPr>
              <a:t>5. APP VNEDU CONECT</a:t>
            </a:r>
            <a:r>
              <a:rPr lang="en-US" altLang="en-US" sz="2500" b="1"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endParaRPr lang="en-US" sz="2500" b="1" dirty="0">
              <a:solidFill>
                <a:srgbClr val="005BAA"/>
              </a:solidFill>
              <a:latin typeface="Times New Roman" pitchFamily="18" charset="0"/>
              <a:ea typeface="Tahoma" panose="020B0604030504040204" pitchFamily="34" charset="0"/>
              <a:cs typeface="Times New Roman" pitchFamily="18" charset="0"/>
            </a:endParaRPr>
          </a:p>
        </p:txBody>
      </p:sp>
      <p:sp>
        <p:nvSpPr>
          <p:cNvPr id="64" name="TextBox 63">
            <a:extLst>
              <a:ext uri="{FF2B5EF4-FFF2-40B4-BE49-F238E27FC236}">
                <a16:creationId xmlns:a16="http://schemas.microsoft.com/office/drawing/2014/main" id="{D1CF7EE4-EF5D-2187-E25E-B04C19B26E1D}"/>
              </a:ext>
            </a:extLst>
          </p:cNvPr>
          <p:cNvSpPr txBox="1"/>
          <p:nvPr/>
        </p:nvSpPr>
        <p:spPr>
          <a:xfrm>
            <a:off x="3626425" y="6224318"/>
            <a:ext cx="6219824" cy="477054"/>
          </a:xfrm>
          <a:prstGeom prst="rect">
            <a:avLst/>
          </a:prstGeom>
          <a:noFill/>
        </p:spPr>
        <p:txBody>
          <a:bodyPr wrap="square">
            <a:spAutoFit/>
          </a:bodyPr>
          <a:lstStyle/>
          <a:p>
            <a:r>
              <a:rPr lang="en-US" sz="2500" b="1" dirty="0">
                <a:solidFill>
                  <a:srgbClr val="005BAA"/>
                </a:solidFill>
                <a:latin typeface="Times New Roman" panose="02020603050405020304" pitchFamily="18" charset="0"/>
                <a:ea typeface="Tahoma" panose="020B0604030504040204" pitchFamily="34" charset="0"/>
                <a:cs typeface="Times New Roman" pitchFamily="18" charset="0"/>
              </a:rPr>
              <a:t>8</a:t>
            </a:r>
            <a:r>
              <a:rPr lang="en-US" sz="2500" b="1">
                <a:solidFill>
                  <a:srgbClr val="005BAA"/>
                </a:solidFill>
                <a:latin typeface="Times New Roman" panose="02020603050405020304" pitchFamily="18" charset="0"/>
                <a:ea typeface="Tahoma" panose="020B0604030504040204" pitchFamily="34" charset="0"/>
                <a:cs typeface="Times New Roman" pitchFamily="18" charset="0"/>
              </a:rPr>
              <a:t>. CHỨC NĂNG EZSTUDY</a:t>
            </a:r>
            <a:endParaRPr lang="en-US" sz="2500" b="1" dirty="0">
              <a:solidFill>
                <a:srgbClr val="005BAA"/>
              </a:solidFill>
              <a:latin typeface="Times New Roman" panose="02020603050405020304" pitchFamily="18" charset="0"/>
              <a:ea typeface="Tahoma" panose="020B0604030504040204" pitchFamily="34" charset="0"/>
              <a:cs typeface="Times New Roman" pitchFamily="18" charset="0"/>
            </a:endParaRPr>
          </a:p>
        </p:txBody>
      </p:sp>
      <p:sp>
        <p:nvSpPr>
          <p:cNvPr id="40" name="TextBox 39">
            <a:extLst>
              <a:ext uri="{FF2B5EF4-FFF2-40B4-BE49-F238E27FC236}">
                <a16:creationId xmlns:a16="http://schemas.microsoft.com/office/drawing/2014/main" id="{D008E782-E3B6-CB59-3404-8E1110895747}"/>
              </a:ext>
            </a:extLst>
          </p:cNvPr>
          <p:cNvSpPr txBox="1"/>
          <p:nvPr/>
        </p:nvSpPr>
        <p:spPr>
          <a:xfrm>
            <a:off x="3626425" y="4567514"/>
            <a:ext cx="6815750" cy="861774"/>
          </a:xfrm>
          <a:prstGeom prst="rect">
            <a:avLst/>
          </a:prstGeom>
          <a:noFill/>
        </p:spPr>
        <p:txBody>
          <a:bodyPr wrap="square">
            <a:spAutoFit/>
          </a:bodyPr>
          <a:lstStyle/>
          <a:p>
            <a:r>
              <a:rPr lang="en-US" sz="2500" b="1" dirty="0">
                <a:solidFill>
                  <a:srgbClr val="005BAA"/>
                </a:solidFill>
                <a:latin typeface="Times New Roman" panose="02020603050405020304" pitchFamily="18" charset="0"/>
                <a:ea typeface="Tahoma" panose="020B0604030504040204" pitchFamily="34" charset="0"/>
                <a:cs typeface="Times New Roman" pitchFamily="18" charset="0"/>
              </a:rPr>
              <a:t>6</a:t>
            </a:r>
            <a:r>
              <a:rPr lang="en-US" sz="2500" b="1">
                <a:solidFill>
                  <a:srgbClr val="005BAA"/>
                </a:solidFill>
                <a:latin typeface="Times New Roman" panose="02020603050405020304" pitchFamily="18" charset="0"/>
                <a:ea typeface="Tahoma" panose="020B0604030504040204" pitchFamily="34" charset="0"/>
                <a:cs typeface="Times New Roman" pitchFamily="18" charset="0"/>
              </a:rPr>
              <a:t>. HỆ THỐNG TUYỂN SINH ĐẦU CẤP VÀ HỆ THỐNG THI TUYỂN TẬP TRUNG</a:t>
            </a:r>
            <a:endParaRPr lang="en-US" sz="2500" b="1" dirty="0">
              <a:solidFill>
                <a:srgbClr val="005BAA"/>
              </a:solidFill>
              <a:latin typeface="Times New Roman" pitchFamily="18" charset="0"/>
              <a:ea typeface="Tahoma" panose="020B0604030504040204" pitchFamily="34" charset="0"/>
              <a:cs typeface="Times New Roman" pitchFamily="18" charset="0"/>
            </a:endParaRPr>
          </a:p>
        </p:txBody>
      </p:sp>
      <p:sp>
        <p:nvSpPr>
          <p:cNvPr id="42" name="TextBox 41">
            <a:extLst>
              <a:ext uri="{FF2B5EF4-FFF2-40B4-BE49-F238E27FC236}">
                <a16:creationId xmlns:a16="http://schemas.microsoft.com/office/drawing/2014/main" id="{D008E782-E3B6-CB59-3404-8E1110895747}"/>
              </a:ext>
            </a:extLst>
          </p:cNvPr>
          <p:cNvSpPr txBox="1"/>
          <p:nvPr/>
        </p:nvSpPr>
        <p:spPr>
          <a:xfrm>
            <a:off x="3626425" y="5601741"/>
            <a:ext cx="6815751" cy="477054"/>
          </a:xfrm>
          <a:prstGeom prst="rect">
            <a:avLst/>
          </a:prstGeom>
          <a:noFill/>
        </p:spPr>
        <p:txBody>
          <a:bodyPr wrap="square">
            <a:spAutoFit/>
          </a:bodyPr>
          <a:lstStyle/>
          <a:p>
            <a:r>
              <a:rPr lang="en-US" sz="2500" b="1" dirty="0">
                <a:solidFill>
                  <a:srgbClr val="005BAA"/>
                </a:solidFill>
                <a:latin typeface="Times New Roman" panose="02020603050405020304" pitchFamily="18" charset="0"/>
                <a:ea typeface="Tahoma" panose="020B0604030504040204" pitchFamily="34" charset="0"/>
                <a:cs typeface="Times New Roman" pitchFamily="18" charset="0"/>
              </a:rPr>
              <a:t>7</a:t>
            </a:r>
            <a:r>
              <a:rPr lang="en-US" sz="2500" b="1">
                <a:solidFill>
                  <a:srgbClr val="005BAA"/>
                </a:solidFill>
                <a:latin typeface="Times New Roman" panose="02020603050405020304" pitchFamily="18" charset="0"/>
                <a:ea typeface="Tahoma" panose="020B0604030504040204" pitchFamily="34" charset="0"/>
                <a:cs typeface="Times New Roman" pitchFamily="18" charset="0"/>
              </a:rPr>
              <a:t>. HỆ THỐNG TUYỂN SINH ĐẦU CẤP</a:t>
            </a:r>
            <a:endParaRPr lang="en-US" sz="2500" b="1" dirty="0">
              <a:solidFill>
                <a:srgbClr val="005BAA"/>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275118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mẫu logo Tập đoàn Bưu chính Viễn thông Việt Nam VNPT ...">
            <a:extLst>
              <a:ext uri="{FF2B5EF4-FFF2-40B4-BE49-F238E27FC236}">
                <a16:creationId xmlns:a16="http://schemas.microsoft.com/office/drawing/2014/main" id="{542333C7-6571-49FC-68B2-B4043D4D70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42" t="19048" r="17936" b="15301"/>
          <a:stretch/>
        </p:blipFill>
        <p:spPr bwMode="auto">
          <a:xfrm>
            <a:off x="170716" y="143453"/>
            <a:ext cx="553729" cy="62642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218039" y="214525"/>
            <a:ext cx="3547678" cy="461665"/>
          </a:xfrm>
          <a:prstGeom prst="rect">
            <a:avLst/>
          </a:prstGeom>
          <a:noFill/>
        </p:spPr>
        <p:txBody>
          <a:bodyPr wrap="square" rtlCol="0">
            <a:spAutoFit/>
          </a:bodyPr>
          <a:lstStyle/>
          <a:p>
            <a:pPr defTabSz="1219170">
              <a:defRPr/>
            </a:pPr>
            <a:r>
              <a:rPr lang="en-US" sz="2400" b="1" dirty="0">
                <a:solidFill>
                  <a:srgbClr val="0070C0"/>
                </a:solidFill>
                <a:latin typeface="Times New Roman" panose="02020603050405020304" pitchFamily="18" charset="0"/>
                <a:cs typeface="Times New Roman" panose="02020603050405020304" pitchFamily="18" charset="0"/>
              </a:rPr>
              <a:t>ĐỐI TƯỢNG SỬ DỤNG</a:t>
            </a:r>
          </a:p>
        </p:txBody>
      </p:sp>
      <p:sp>
        <p:nvSpPr>
          <p:cNvPr id="10" name="Rectangle 9"/>
          <p:cNvSpPr/>
          <p:nvPr/>
        </p:nvSpPr>
        <p:spPr>
          <a:xfrm>
            <a:off x="711200" y="1295400"/>
            <a:ext cx="2438400" cy="1117600"/>
          </a:xfrm>
          <a:prstGeom prst="rect">
            <a:avLst/>
          </a:prstGeom>
          <a:solidFill>
            <a:srgbClr val="0168B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Giáo</a:t>
            </a:r>
            <a:r>
              <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viên</a:t>
            </a:r>
            <a:r>
              <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chủ</a:t>
            </a:r>
            <a:r>
              <a:rPr kumimoji="0" lang="en-US" sz="2133"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nhiệm</a:t>
            </a:r>
            <a:endPar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4572000" y="1295400"/>
            <a:ext cx="2438400" cy="1117600"/>
          </a:xfrm>
          <a:prstGeom prst="rect">
            <a:avLst/>
          </a:prstGeom>
          <a:solidFill>
            <a:srgbClr val="0168B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Giáo</a:t>
            </a:r>
            <a:r>
              <a:rPr kumimoji="0" lang="en-US" sz="2133"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viên</a:t>
            </a:r>
            <a:r>
              <a:rPr kumimoji="0" lang="en-US" sz="2133"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bộ</a:t>
            </a:r>
            <a:r>
              <a:rPr kumimoji="0" lang="en-US" sz="2133"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môn</a:t>
            </a:r>
            <a:endPar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Rectangle 13"/>
          <p:cNvSpPr/>
          <p:nvPr/>
        </p:nvSpPr>
        <p:spPr>
          <a:xfrm>
            <a:off x="8534400" y="1295400"/>
            <a:ext cx="2438400" cy="1117600"/>
          </a:xfrm>
          <a:prstGeom prst="rect">
            <a:avLst/>
          </a:prstGeom>
          <a:solidFill>
            <a:srgbClr val="0168B3"/>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Ban </a:t>
            </a:r>
            <a:r>
              <a:rPr kumimoji="0" lang="en-US" sz="2133"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giám</a:t>
            </a:r>
            <a:r>
              <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hiệu</a:t>
            </a:r>
            <a:r>
              <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cxnSp>
        <p:nvCxnSpPr>
          <p:cNvPr id="15" name="Straight Arrow Connector 14"/>
          <p:cNvCxnSpPr>
            <a:stCxn id="10" idx="3"/>
          </p:cNvCxnSpPr>
          <p:nvPr/>
        </p:nvCxnSpPr>
        <p:spPr>
          <a:xfrm>
            <a:off x="3149600" y="1854200"/>
            <a:ext cx="13208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a:stCxn id="13" idx="3"/>
          </p:cNvCxnSpPr>
          <p:nvPr/>
        </p:nvCxnSpPr>
        <p:spPr>
          <a:xfrm>
            <a:off x="7010400" y="1854200"/>
            <a:ext cx="14224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TextBox 17"/>
          <p:cNvSpPr txBox="1"/>
          <p:nvPr/>
        </p:nvSpPr>
        <p:spPr>
          <a:xfrm>
            <a:off x="3874406" y="2740967"/>
            <a:ext cx="3917345" cy="1569660"/>
          </a:xfrm>
          <a:prstGeom prst="rect">
            <a:avLst/>
          </a:prstGeom>
          <a:noFill/>
        </p:spPr>
        <p:txBody>
          <a:bodyPr wrap="square" rtlCol="0">
            <a:spAutoFit/>
          </a:bodyPr>
          <a:lstStyle/>
          <a:p>
            <a:pPr lvl="0" defTabSz="1219170">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Cập</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nhật</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thông</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tin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tổng</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lvl="0" defTabSz="1219170">
              <a:defRPr/>
            </a:pPr>
            <a:r>
              <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Kiểm</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tra</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ký</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bạ</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vai</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trò</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giáo</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bộ</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môn</a:t>
            </a:r>
            <a:endParaRPr lang="en-US" sz="2400" i="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9" name="Straight Connector 18"/>
          <p:cNvCxnSpPr/>
          <p:nvPr/>
        </p:nvCxnSpPr>
        <p:spPr>
          <a:xfrm flipH="1">
            <a:off x="3794760" y="2413000"/>
            <a:ext cx="15240" cy="2998182"/>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7791751" y="2354042"/>
            <a:ext cx="0" cy="3057140"/>
          </a:xfrm>
          <a:prstGeom prst="line">
            <a:avLst/>
          </a:prstGeom>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554339" y="2733526"/>
            <a:ext cx="3149600" cy="2677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Kiểm</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tra</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thông</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tin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sinh</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liên</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bạ</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Thực</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chuyển</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sang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hệ</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thống</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quản</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lý</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thực</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ký</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vai</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trò</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tương</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ứng</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TextBox 23"/>
          <p:cNvSpPr txBox="1"/>
          <p:nvPr/>
        </p:nvSpPr>
        <p:spPr>
          <a:xfrm>
            <a:off x="8113024" y="2740967"/>
            <a:ext cx="4078976"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Kiểm</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tra</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ký</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duyệt</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bạ</a:t>
            </a:r>
            <a:r>
              <a:rPr kumimoji="0" lang="en-US" sz="2400" b="0" i="1"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vai</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trò</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hiệu</a:t>
            </a:r>
            <a:r>
              <a:rPr kumimoji="0" lang="en-US" sz="2400" b="0" i="1"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trưởng</a:t>
            </a:r>
            <a:endPar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6535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mẫu logo Tập đoàn Bưu chính Viễn thông Việt Nam VNPT ...">
            <a:extLst>
              <a:ext uri="{FF2B5EF4-FFF2-40B4-BE49-F238E27FC236}">
                <a16:creationId xmlns:a16="http://schemas.microsoft.com/office/drawing/2014/main" id="{542333C7-6571-49FC-68B2-B4043D4D70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42" t="19048" r="17936" b="15301"/>
          <a:stretch/>
        </p:blipFill>
        <p:spPr bwMode="auto">
          <a:xfrm>
            <a:off x="170716" y="143453"/>
            <a:ext cx="553729" cy="62642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892691" y="143453"/>
            <a:ext cx="9331036" cy="461665"/>
          </a:xfrm>
          <a:prstGeom prst="rect">
            <a:avLst/>
          </a:prstGeom>
          <a:noFill/>
        </p:spPr>
        <p:txBody>
          <a:bodyPr wrap="square" rtlCol="0">
            <a:spAutoFit/>
          </a:bodyPr>
          <a:lstStyle/>
          <a:p>
            <a:pPr defTabSz="1219170">
              <a:defRPr/>
            </a:pPr>
            <a:r>
              <a:rPr lang="en-US" sz="2400" b="1">
                <a:solidFill>
                  <a:srgbClr val="0070C0"/>
                </a:solidFill>
                <a:latin typeface="Times New Roman" panose="02020603050405020304" pitchFamily="18" charset="0"/>
                <a:cs typeface="Times New Roman" panose="02020603050405020304" pitchFamily="18" charset="0"/>
              </a:rPr>
              <a:t>LỢI ÍCH KHI TRIỂN KHAI CHỨC NĂNG HỌC BẠ ĐIỆN TỬ</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877456" y="910933"/>
            <a:ext cx="2438400" cy="1117600"/>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Nhà</a:t>
            </a:r>
            <a:r>
              <a:rPr kumimoji="0" lang="en-US" sz="2133"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trường</a:t>
            </a:r>
            <a:endPar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Rectangle 33"/>
          <p:cNvSpPr/>
          <p:nvPr/>
        </p:nvSpPr>
        <p:spPr>
          <a:xfrm>
            <a:off x="4738256" y="910933"/>
            <a:ext cx="2438400" cy="1117600"/>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Giáo</a:t>
            </a:r>
            <a:r>
              <a:rPr kumimoji="0" lang="en-US" sz="2133"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viên</a:t>
            </a:r>
            <a:r>
              <a:rPr kumimoji="0" lang="en-US" sz="2133"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chủ</a:t>
            </a:r>
            <a:r>
              <a:rPr kumimoji="0" lang="en-US" sz="2133"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nhiệm</a:t>
            </a:r>
            <a:r>
              <a:rPr kumimoji="0" lang="en-US" sz="2133"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/GV </a:t>
            </a:r>
            <a:r>
              <a:rPr kumimoji="0" lang="en-US" sz="2133"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bộ</a:t>
            </a:r>
            <a:r>
              <a:rPr kumimoji="0" lang="en-US" sz="2133"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môn</a:t>
            </a:r>
            <a:endPar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Rectangle 34"/>
          <p:cNvSpPr/>
          <p:nvPr/>
        </p:nvSpPr>
        <p:spPr>
          <a:xfrm>
            <a:off x="8700656" y="910933"/>
            <a:ext cx="2438400" cy="1117600"/>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Ban </a:t>
            </a:r>
            <a:r>
              <a:rPr kumimoji="0" lang="en-US" sz="2133"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giám</a:t>
            </a:r>
            <a:r>
              <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133"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hiệu</a:t>
            </a:r>
            <a:r>
              <a:rPr kumimoji="0" lang="en-US" sz="2133"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cxnSp>
        <p:nvCxnSpPr>
          <p:cNvPr id="36" name="Straight Arrow Connector 35"/>
          <p:cNvCxnSpPr>
            <a:stCxn id="33" idx="3"/>
          </p:cNvCxnSpPr>
          <p:nvPr/>
        </p:nvCxnSpPr>
        <p:spPr>
          <a:xfrm>
            <a:off x="3315856" y="1469733"/>
            <a:ext cx="13208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stCxn id="34" idx="3"/>
          </p:cNvCxnSpPr>
          <p:nvPr/>
        </p:nvCxnSpPr>
        <p:spPr>
          <a:xfrm>
            <a:off x="7176656" y="1469733"/>
            <a:ext cx="14224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a:off x="3976256" y="2028533"/>
            <a:ext cx="0" cy="4267200"/>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a:xfrm>
            <a:off x="7958008" y="1969575"/>
            <a:ext cx="31449" cy="4326159"/>
          </a:xfrm>
          <a:prstGeom prst="line">
            <a:avLst/>
          </a:prstGeom>
        </p:spPr>
        <p:style>
          <a:lnRef idx="1">
            <a:schemeClr val="accent2"/>
          </a:lnRef>
          <a:fillRef idx="0">
            <a:schemeClr val="accent2"/>
          </a:fillRef>
          <a:effectRef idx="0">
            <a:schemeClr val="accent2"/>
          </a:effectRef>
          <a:fontRef idx="minor">
            <a:schemeClr val="tx1"/>
          </a:fontRef>
        </p:style>
      </p:cxnSp>
      <p:sp>
        <p:nvSpPr>
          <p:cNvPr id="40" name="TextBox 39"/>
          <p:cNvSpPr txBox="1"/>
          <p:nvPr/>
        </p:nvSpPr>
        <p:spPr>
          <a:xfrm>
            <a:off x="269848" y="1965784"/>
            <a:ext cx="3578201" cy="491673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kiệm</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chi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phí</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in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ấn</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sửa</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chữa</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thiết</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bị</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máy</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tính</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máy</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in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hoặc</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chi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phí</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mua</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học</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bạ</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giấy</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p>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kiệm</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chủ</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thời</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gian</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cho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việc</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ký</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trình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ký</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học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bạ</a:t>
            </a:r>
            <a:endPar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Quản</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lý</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285750" marR="0" lvl="0" indent="-285750" algn="just" defTabSz="1219170" rtl="0" eaLnBrk="1" fontAlgn="auto" latinLnBrk="0" hangingPunct="1">
              <a:lnSpc>
                <a:spcPct val="15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An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toàn</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trong</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việc</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lưu</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trữ</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p>
          <a:p>
            <a:pPr marL="285750" marR="0" lvl="0" indent="-285750" algn="just" defTabSz="1219170" rtl="0" eaLnBrk="1" fontAlgn="auto" latinLnBrk="0" hangingPunct="1">
              <a:lnSpc>
                <a:spcPct val="150000"/>
              </a:lnSpc>
              <a:spcBef>
                <a:spcPts val="0"/>
              </a:spcBef>
              <a:spcAft>
                <a:spcPts val="0"/>
              </a:spcAft>
              <a:buClrTx/>
              <a:buSzTx/>
              <a:buFontTx/>
              <a:buChar char="-"/>
              <a:tabLst/>
              <a:defRPr/>
            </a:pPr>
            <a:r>
              <a:rPr lang="en-US" sz="1900" baseline="0" dirty="0">
                <a:solidFill>
                  <a:srgbClr val="0070C0"/>
                </a:solidFill>
                <a:latin typeface="Times New Roman" panose="02020603050405020304" pitchFamily="18" charset="0"/>
                <a:cs typeface="Times New Roman" panose="02020603050405020304" pitchFamily="18" charset="0"/>
              </a:rPr>
              <a:t>Theo </a:t>
            </a:r>
            <a:r>
              <a:rPr lang="en-US" sz="1900" baseline="0" dirty="0" err="1">
                <a:solidFill>
                  <a:srgbClr val="0070C0"/>
                </a:solidFill>
                <a:latin typeface="Times New Roman" panose="02020603050405020304" pitchFamily="18" charset="0"/>
                <a:cs typeface="Times New Roman" panose="02020603050405020304" pitchFamily="18" charset="0"/>
              </a:rPr>
              <a:t>dõi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toàn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bộ</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lịch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sử</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hiện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trạng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ký</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học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bạ</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tại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trường</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học</a:t>
            </a:r>
            <a:endParaRPr lang="en-US" sz="1900" dirty="0">
              <a:solidFill>
                <a:srgbClr val="0070C0"/>
              </a:solidFill>
              <a:latin typeface="Times New Roman" panose="02020603050405020304" pitchFamily="18" charset="0"/>
              <a:cs typeface="Times New Roman" panose="02020603050405020304" pitchFamily="18" charset="0"/>
            </a:endParaRPr>
          </a:p>
          <a:p>
            <a:pPr marL="285750" marR="0" lvl="0" indent="-285750" algn="just" defTabSz="1219170" rtl="0" eaLnBrk="1" fontAlgn="auto" latinLnBrk="0" hangingPunct="1">
              <a:lnSpc>
                <a:spcPct val="150000"/>
              </a:lnSpc>
              <a:spcBef>
                <a:spcPts val="0"/>
              </a:spcBef>
              <a:spcAft>
                <a:spcPts val="0"/>
              </a:spcAft>
              <a:buClrTx/>
              <a:buSzTx/>
              <a:buFontTx/>
              <a:buChar char="-"/>
              <a:tabLst/>
              <a:defRPr/>
            </a:pPr>
            <a:r>
              <a:rPr lang="en-US" sz="1900" dirty="0" err="1">
                <a:solidFill>
                  <a:srgbClr val="0070C0"/>
                </a:solidFill>
                <a:latin typeface="Times New Roman" panose="02020603050405020304" pitchFamily="18" charset="0"/>
                <a:cs typeface="Times New Roman" panose="02020603050405020304" pitchFamily="18" charset="0"/>
              </a:rPr>
              <a:t>Thuận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tiện</a:t>
            </a:r>
            <a:r>
              <a:rPr lang="en-US" sz="1900" dirty="0">
                <a:solidFill>
                  <a:srgbClr val="0070C0"/>
                </a:solidFill>
                <a:latin typeface="Times New Roman" panose="02020603050405020304" pitchFamily="18" charset="0"/>
                <a:cs typeface="Times New Roman" panose="02020603050405020304" pitchFamily="18" charset="0"/>
              </a:rPr>
              <a:t> cho </a:t>
            </a:r>
            <a:r>
              <a:rPr lang="en-US" sz="1900" dirty="0" err="1">
                <a:solidFill>
                  <a:srgbClr val="0070C0"/>
                </a:solidFill>
                <a:latin typeface="Times New Roman" panose="02020603050405020304" pitchFamily="18" charset="0"/>
                <a:cs typeface="Times New Roman" panose="02020603050405020304" pitchFamily="18" charset="0"/>
              </a:rPr>
              <a:t>việc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lưu</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chuyển</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học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bạ</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học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sinh</a:t>
            </a:r>
            <a:endParaRPr lang="en-US" sz="1900" dirty="0">
              <a:solidFill>
                <a:srgbClr val="0070C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4104464" y="1965784"/>
            <a:ext cx="3657600" cy="1794146"/>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kiệm</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chủ</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thời</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gian</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cho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việc</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ký</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học</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bạ</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a:t>
            </a:r>
          </a:p>
          <a:p>
            <a:pPr marL="0" marR="0" lvl="0" indent="0" algn="just" defTabSz="1219170" rtl="0" eaLnBrk="1" fontAlgn="auto" latinLnBrk="0" hangingPunct="1">
              <a:lnSpc>
                <a:spcPct val="150000"/>
              </a:lnSpc>
              <a:spcBef>
                <a:spcPts val="0"/>
              </a:spcBef>
              <a:spcAft>
                <a:spcPts val="0"/>
              </a:spcAft>
              <a:buClrTx/>
              <a:buSzTx/>
              <a:buFontTx/>
              <a:buNone/>
              <a:tabLst/>
              <a:defRPr/>
            </a:pPr>
            <a:r>
              <a:rPr lang="en-US" sz="1900" baseline="0" dirty="0">
                <a:latin typeface="Times New Roman" panose="02020603050405020304" pitchFamily="18" charset="0"/>
                <a:cs typeface="Times New Roman" panose="02020603050405020304" pitchFamily="18" charset="0"/>
              </a:rPr>
              <a:t>2. </a:t>
            </a:r>
            <a:r>
              <a:rPr lang="en-US" sz="1900" baseline="0" dirty="0" err="1">
                <a:solidFill>
                  <a:srgbClr val="FF0000"/>
                </a:solidFill>
                <a:latin typeface="Times New Roman" panose="02020603050405020304" pitchFamily="18" charset="0"/>
                <a:cs typeface="Times New Roman" panose="02020603050405020304" pitchFamily="18" charset="0"/>
              </a:rPr>
              <a:t>Thuận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tiện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a:solidFill>
                  <a:srgbClr val="0070C0"/>
                </a:solidFill>
                <a:latin typeface="Times New Roman" panose="02020603050405020304" pitchFamily="18" charset="0"/>
                <a:cs typeface="Times New Roman" panose="02020603050405020304" pitchFamily="18" charset="0"/>
              </a:rPr>
              <a:t>cho </a:t>
            </a:r>
            <a:r>
              <a:rPr lang="en-US" sz="1900" dirty="0" err="1">
                <a:solidFill>
                  <a:srgbClr val="0070C0"/>
                </a:solidFill>
                <a:latin typeface="Times New Roman" panose="02020603050405020304" pitchFamily="18" charset="0"/>
                <a:cs typeface="Times New Roman" panose="02020603050405020304" pitchFamily="18" charset="0"/>
              </a:rPr>
              <a:t>việc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trình</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ký</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theo</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dõi</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học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bạ</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học</a:t>
            </a:r>
            <a:r>
              <a:rPr lang="en-US" sz="1900" dirty="0">
                <a:solidFill>
                  <a:srgbClr val="0070C0"/>
                </a:solidFill>
                <a:latin typeface="Times New Roman" panose="02020603050405020304" pitchFamily="18" charset="0"/>
                <a:cs typeface="Times New Roman" panose="02020603050405020304" pitchFamily="18" charset="0"/>
              </a:rPr>
              <a:t> </a:t>
            </a:r>
            <a:r>
              <a:rPr lang="en-US" sz="1900" dirty="0" err="1">
                <a:solidFill>
                  <a:srgbClr val="0070C0"/>
                </a:solidFill>
                <a:latin typeface="Times New Roman" panose="02020603050405020304" pitchFamily="18" charset="0"/>
                <a:cs typeface="Times New Roman" panose="02020603050405020304" pitchFamily="18" charset="0"/>
              </a:rPr>
              <a:t>sinh</a:t>
            </a:r>
            <a:endPar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8185401" y="1965784"/>
            <a:ext cx="3657600" cy="398705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kiệm</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chủ</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thời</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gian</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cho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việc</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duyệt</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kiểm</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tra</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học</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bạ</a:t>
            </a:r>
            <a:endPar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Quản</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lý</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toàn</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bộ</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học</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bạ</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và</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lịch</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sử</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ký</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của</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giáo</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viên</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trong</a:t>
            </a:r>
            <a:r>
              <a:rPr kumimoji="0" lang="en-US" sz="1900" b="0"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trường</a:t>
            </a:r>
            <a:endParaRPr lang="en-US" sz="1900" noProof="0" dirty="0">
              <a:solidFill>
                <a:srgbClr val="0070C0"/>
              </a:solidFill>
              <a:latin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Nâng</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cao</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hiệu</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quả</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của</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việc</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ứng</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dụng</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CNTT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vào</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công</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tác</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quản</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lý</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nhà</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trường</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góp</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phần</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thúc</a:t>
            </a:r>
            <a:r>
              <a:rPr kumimoji="0" lang="en-US" sz="19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đẩy</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công</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cuộc</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chuyển</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đổi</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số</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của</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Tỉnh</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Thành</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Phố</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và</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Ngành</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Giáo</a:t>
            </a:r>
            <a:r>
              <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dục</a:t>
            </a:r>
            <a:endParaRPr kumimoji="0" lang="en-US" sz="19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4550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dirty="0">
                <a:solidFill>
                  <a:srgbClr val="0168B3"/>
                </a:solidFill>
                <a:latin typeface="Times New Roman" panose="02020603050405020304" pitchFamily="18" charset="0"/>
                <a:ea typeface="Montserrat"/>
                <a:cs typeface="Times New Roman" panose="02020603050405020304" pitchFamily="18" charset="0"/>
                <a:sym typeface="Montserrat"/>
              </a:rPr>
              <a:t>CHỨC NĂNG SẢN PHẨM – KÝ SỐ HỌC BẠ</a:t>
            </a:r>
            <a:endParaRPr dirty="0">
              <a:solidFill>
                <a:srgbClr val="0168B3"/>
              </a:solidFill>
              <a:latin typeface="Times New Roman" panose="02020603050405020304" pitchFamily="18" charset="0"/>
              <a:ea typeface="Montserrat"/>
              <a:cs typeface="Times New Roman" panose="02020603050405020304" pitchFamily="18" charset="0"/>
              <a:sym typeface="Montserrat"/>
            </a:endParaRPr>
          </a:p>
        </p:txBody>
      </p:sp>
      <p:grpSp>
        <p:nvGrpSpPr>
          <p:cNvPr id="941" name="Google Shape;941;p11"/>
          <p:cNvGrpSpPr/>
          <p:nvPr/>
        </p:nvGrpSpPr>
        <p:grpSpPr>
          <a:xfrm>
            <a:off x="519437" y="1306190"/>
            <a:ext cx="2776000" cy="781912"/>
            <a:chOff x="0" y="0"/>
            <a:chExt cx="2776000" cy="781912"/>
          </a:xfrm>
        </p:grpSpPr>
        <p:sp>
          <p:nvSpPr>
            <p:cNvPr id="942" name="Google Shape;942;p11"/>
            <p:cNvSpPr/>
            <p:nvPr/>
          </p:nvSpPr>
          <p:spPr>
            <a:xfrm>
              <a:off x="0" y="0"/>
              <a:ext cx="2776000" cy="781912"/>
            </a:xfrm>
            <a:prstGeom prst="chevron">
              <a:avLst>
                <a:gd name="adj" fmla="val 50000"/>
              </a:avLst>
            </a:prstGeom>
            <a:solidFill>
              <a:srgbClr val="E36C09"/>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panose="02020603050405020304" pitchFamily="18" charset="0"/>
                <a:ea typeface="Montserrat"/>
                <a:cs typeface="Times New Roman" panose="02020603050405020304" pitchFamily="18" charset="0"/>
                <a:sym typeface="Montserrat"/>
              </a:endParaRPr>
            </a:p>
          </p:txBody>
        </p:sp>
        <p:sp>
          <p:nvSpPr>
            <p:cNvPr id="943" name="Google Shape;943;p11"/>
            <p:cNvSpPr txBox="1"/>
            <p:nvPr/>
          </p:nvSpPr>
          <p:spPr>
            <a:xfrm>
              <a:off x="390956" y="0"/>
              <a:ext cx="1994088" cy="781912"/>
            </a:xfrm>
            <a:prstGeom prst="rect">
              <a:avLst/>
            </a:prstGeom>
            <a:noFill/>
            <a:ln>
              <a:noFill/>
            </a:ln>
          </p:spPr>
          <p:txBody>
            <a:bodyPr spcFirstLastPara="1" wrap="square" lIns="56000" tIns="18650" rIns="18650" bIns="18650" anchor="ctr" anchorCtr="0">
              <a:noAutofit/>
            </a:bodyPr>
            <a:lstStyle/>
            <a:p>
              <a:pPr marL="0" marR="0" lvl="0" indent="0" algn="ctr" rtl="0">
                <a:lnSpc>
                  <a:spcPct val="90000"/>
                </a:lnSpc>
                <a:spcBef>
                  <a:spcPts val="0"/>
                </a:spcBef>
                <a:spcAft>
                  <a:spcPts val="0"/>
                </a:spcAft>
                <a:buClr>
                  <a:srgbClr val="FFFFFF"/>
                </a:buClr>
                <a:buSzPts val="1400"/>
                <a:buFont typeface="Calibri"/>
                <a:buNone/>
              </a:pPr>
              <a:r>
                <a:rPr lang="en-US" sz="1400" b="0" i="0" u="none" strike="noStrike" cap="none">
                  <a:solidFill>
                    <a:srgbClr val="FFFFFF"/>
                  </a:solidFill>
                  <a:latin typeface="Times New Roman" panose="02020603050405020304" pitchFamily="18" charset="0"/>
                  <a:ea typeface="Montserrat"/>
                  <a:cs typeface="Times New Roman" panose="02020603050405020304" pitchFamily="18" charset="0"/>
                  <a:sym typeface="Montserrat"/>
                </a:rPr>
                <a:t>1. Giáo viên bộ môn ký số</a:t>
              </a:r>
              <a:endParaRPr sz="1400" b="0" i="0" u="none" strike="noStrike" cap="none">
                <a:solidFill>
                  <a:srgbClr val="FFFFFF"/>
                </a:solidFill>
                <a:latin typeface="Times New Roman" panose="02020603050405020304" pitchFamily="18" charset="0"/>
                <a:ea typeface="Montserrat"/>
                <a:cs typeface="Times New Roman" panose="02020603050405020304" pitchFamily="18" charset="0"/>
                <a:sym typeface="Montserrat"/>
              </a:endParaRPr>
            </a:p>
          </p:txBody>
        </p:sp>
      </p:grpSp>
      <p:grpSp>
        <p:nvGrpSpPr>
          <p:cNvPr id="944" name="Google Shape;944;p11"/>
          <p:cNvGrpSpPr/>
          <p:nvPr/>
        </p:nvGrpSpPr>
        <p:grpSpPr>
          <a:xfrm>
            <a:off x="3022605" y="1306190"/>
            <a:ext cx="2776000" cy="781912"/>
            <a:chOff x="2503168" y="0"/>
            <a:chExt cx="2776000" cy="781912"/>
          </a:xfrm>
        </p:grpSpPr>
        <p:sp>
          <p:nvSpPr>
            <p:cNvPr id="945" name="Google Shape;945;p11"/>
            <p:cNvSpPr/>
            <p:nvPr/>
          </p:nvSpPr>
          <p:spPr>
            <a:xfrm>
              <a:off x="2503168" y="0"/>
              <a:ext cx="2776000" cy="781912"/>
            </a:xfrm>
            <a:prstGeom prst="chevron">
              <a:avLst>
                <a:gd name="adj" fmla="val 50000"/>
              </a:avLst>
            </a:prstGeom>
            <a:solidFill>
              <a:srgbClr val="00B05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panose="02020603050405020304" pitchFamily="18" charset="0"/>
                <a:ea typeface="Montserrat"/>
                <a:cs typeface="Times New Roman" panose="02020603050405020304" pitchFamily="18" charset="0"/>
                <a:sym typeface="Montserrat"/>
              </a:endParaRPr>
            </a:p>
          </p:txBody>
        </p:sp>
        <p:sp>
          <p:nvSpPr>
            <p:cNvPr id="946" name="Google Shape;946;p11"/>
            <p:cNvSpPr txBox="1"/>
            <p:nvPr/>
          </p:nvSpPr>
          <p:spPr>
            <a:xfrm>
              <a:off x="2889356" y="66752"/>
              <a:ext cx="1998855" cy="648408"/>
            </a:xfrm>
            <a:prstGeom prst="rect">
              <a:avLst/>
            </a:prstGeom>
            <a:solidFill>
              <a:srgbClr val="00B050"/>
            </a:solidFill>
            <a:ln>
              <a:noFill/>
            </a:ln>
          </p:spPr>
          <p:txBody>
            <a:bodyPr spcFirstLastPara="1" wrap="square" lIns="60000" tIns="20000" rIns="20000" bIns="20000" anchor="ctr" anchorCtr="0">
              <a:noAutofit/>
            </a:bodyPr>
            <a:lstStyle/>
            <a:p>
              <a:pPr marL="0" marR="0" lvl="0" indent="0" algn="ctr" rtl="0">
                <a:lnSpc>
                  <a:spcPct val="90000"/>
                </a:lnSpc>
                <a:spcBef>
                  <a:spcPts val="0"/>
                </a:spcBef>
                <a:spcAft>
                  <a:spcPts val="0"/>
                </a:spcAft>
                <a:buClr>
                  <a:srgbClr val="FFFFFF"/>
                </a:buClr>
                <a:buSzPts val="1500"/>
                <a:buFont typeface="Calibri"/>
                <a:buNone/>
              </a:pPr>
              <a:r>
                <a:rPr lang="en-US" sz="1500" b="0" i="0"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2. </a:t>
              </a:r>
              <a:r>
                <a:rPr lang="en-US" sz="1500" b="0" i="0" u="none" strike="noStrike" cap="none" dirty="0" err="1">
                  <a:solidFill>
                    <a:srgbClr val="FFFFFF"/>
                  </a:solidFill>
                  <a:latin typeface="Times New Roman" panose="02020603050405020304" pitchFamily="18" charset="0"/>
                  <a:ea typeface="Montserrat"/>
                  <a:cs typeface="Times New Roman" panose="02020603050405020304" pitchFamily="18" charset="0"/>
                  <a:sym typeface="Montserrat"/>
                </a:rPr>
                <a:t>Giáo</a:t>
              </a:r>
              <a:r>
                <a:rPr lang="en-US" sz="1500" b="0" i="0"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 </a:t>
              </a:r>
              <a:r>
                <a:rPr lang="en-US" sz="1500" b="0" i="0" u="none" strike="noStrike" cap="none" dirty="0" err="1">
                  <a:solidFill>
                    <a:srgbClr val="FFFFFF"/>
                  </a:solidFill>
                  <a:latin typeface="Times New Roman" panose="02020603050405020304" pitchFamily="18" charset="0"/>
                  <a:ea typeface="Montserrat"/>
                  <a:cs typeface="Times New Roman" panose="02020603050405020304" pitchFamily="18" charset="0"/>
                  <a:sym typeface="Montserrat"/>
                </a:rPr>
                <a:t>viên</a:t>
              </a:r>
              <a:r>
                <a:rPr lang="en-US" sz="1500" b="0" i="0"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 </a:t>
              </a:r>
              <a:endParaRPr sz="1500" b="0" i="0"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endParaRPr>
            </a:p>
            <a:p>
              <a:pPr marL="0" marR="0" lvl="0" indent="0" algn="ctr" rtl="0">
                <a:lnSpc>
                  <a:spcPct val="90000"/>
                </a:lnSpc>
                <a:spcBef>
                  <a:spcPts val="525"/>
                </a:spcBef>
                <a:spcAft>
                  <a:spcPts val="0"/>
                </a:spcAft>
                <a:buClr>
                  <a:srgbClr val="FFFFFF"/>
                </a:buClr>
                <a:buSzPts val="1500"/>
                <a:buFont typeface="Calibri"/>
                <a:buNone/>
              </a:pPr>
              <a:r>
                <a:rPr lang="en-US" sz="1500" b="0" i="0" u="none" strike="noStrike" cap="none" dirty="0" err="1">
                  <a:solidFill>
                    <a:srgbClr val="FFFFFF"/>
                  </a:solidFill>
                  <a:latin typeface="Times New Roman" panose="02020603050405020304" pitchFamily="18" charset="0"/>
                  <a:ea typeface="Montserrat"/>
                  <a:cs typeface="Times New Roman" panose="02020603050405020304" pitchFamily="18" charset="0"/>
                  <a:sym typeface="Montserrat"/>
                </a:rPr>
                <a:t>chủ</a:t>
              </a:r>
              <a:r>
                <a:rPr lang="en-US" sz="1500" b="0" i="0"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 </a:t>
              </a:r>
              <a:r>
                <a:rPr lang="en-US" sz="1500" b="0" i="0" u="none" strike="noStrike" cap="none" dirty="0" err="1">
                  <a:solidFill>
                    <a:srgbClr val="FFFFFF"/>
                  </a:solidFill>
                  <a:latin typeface="Times New Roman" panose="02020603050405020304" pitchFamily="18" charset="0"/>
                  <a:ea typeface="Montserrat"/>
                  <a:cs typeface="Times New Roman" panose="02020603050405020304" pitchFamily="18" charset="0"/>
                  <a:sym typeface="Montserrat"/>
                </a:rPr>
                <a:t>nhiệm</a:t>
              </a:r>
              <a:r>
                <a:rPr lang="en-US" sz="1500" b="0" i="0"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 </a:t>
              </a:r>
              <a:r>
                <a:rPr lang="en-US" sz="1500" b="0" i="0" u="none" strike="noStrike" cap="none" dirty="0" err="1">
                  <a:solidFill>
                    <a:srgbClr val="FFFFFF"/>
                  </a:solidFill>
                  <a:latin typeface="Times New Roman" panose="02020603050405020304" pitchFamily="18" charset="0"/>
                  <a:ea typeface="Montserrat"/>
                  <a:cs typeface="Times New Roman" panose="02020603050405020304" pitchFamily="18" charset="0"/>
                  <a:sym typeface="Montserrat"/>
                </a:rPr>
                <a:t>ký</a:t>
              </a:r>
              <a:r>
                <a:rPr lang="en-US" sz="1500" b="0" i="0" u="none" strike="noStrike" cap="none" dirty="0">
                  <a:solidFill>
                    <a:srgbClr val="FFFFFF"/>
                  </a:solidFill>
                  <a:latin typeface="Times New Roman" panose="02020603050405020304" pitchFamily="18" charset="0"/>
                  <a:ea typeface="Montserrat"/>
                  <a:cs typeface="Times New Roman" panose="02020603050405020304" pitchFamily="18" charset="0"/>
                  <a:sym typeface="Montserrat"/>
                </a:rPr>
                <a:t> </a:t>
              </a:r>
              <a:r>
                <a:rPr lang="en-US" sz="1500" b="0" i="0" u="none" strike="noStrike" cap="none" dirty="0" err="1">
                  <a:solidFill>
                    <a:srgbClr val="FFFFFF"/>
                  </a:solidFill>
                  <a:latin typeface="Times New Roman" panose="02020603050405020304" pitchFamily="18" charset="0"/>
                  <a:ea typeface="Montserrat"/>
                  <a:cs typeface="Times New Roman" panose="02020603050405020304" pitchFamily="18" charset="0"/>
                  <a:sym typeface="Montserrat"/>
                </a:rPr>
                <a:t>số</a:t>
              </a:r>
              <a:endParaRPr sz="1400" b="0" i="0" u="none" strike="noStrike" cap="none" dirty="0">
                <a:solidFill>
                  <a:srgbClr val="000000"/>
                </a:solidFill>
                <a:latin typeface="Times New Roman" panose="02020603050405020304" pitchFamily="18" charset="0"/>
                <a:ea typeface="Montserrat"/>
                <a:cs typeface="Times New Roman" panose="02020603050405020304" pitchFamily="18" charset="0"/>
                <a:sym typeface="Montserrat"/>
              </a:endParaRPr>
            </a:p>
          </p:txBody>
        </p:sp>
      </p:grpSp>
      <p:grpSp>
        <p:nvGrpSpPr>
          <p:cNvPr id="947" name="Google Shape;947;p11"/>
          <p:cNvGrpSpPr/>
          <p:nvPr/>
        </p:nvGrpSpPr>
        <p:grpSpPr>
          <a:xfrm>
            <a:off x="5521005" y="1306190"/>
            <a:ext cx="2776000" cy="781912"/>
            <a:chOff x="5001568" y="0"/>
            <a:chExt cx="2776000" cy="781912"/>
          </a:xfrm>
        </p:grpSpPr>
        <p:sp>
          <p:nvSpPr>
            <p:cNvPr id="948" name="Google Shape;948;p11"/>
            <p:cNvSpPr/>
            <p:nvPr/>
          </p:nvSpPr>
          <p:spPr>
            <a:xfrm>
              <a:off x="5001568" y="0"/>
              <a:ext cx="2776000" cy="781912"/>
            </a:xfrm>
            <a:prstGeom prst="chevron">
              <a:avLst>
                <a:gd name="adj" fmla="val 50000"/>
              </a:avLst>
            </a:prstGeom>
            <a:solidFill>
              <a:srgbClr val="953734"/>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panose="02020603050405020304" pitchFamily="18" charset="0"/>
                <a:ea typeface="Montserrat"/>
                <a:cs typeface="Times New Roman" panose="02020603050405020304" pitchFamily="18" charset="0"/>
                <a:sym typeface="Montserrat"/>
              </a:endParaRPr>
            </a:p>
          </p:txBody>
        </p:sp>
        <p:sp>
          <p:nvSpPr>
            <p:cNvPr id="949" name="Google Shape;949;p11"/>
            <p:cNvSpPr txBox="1"/>
            <p:nvPr/>
          </p:nvSpPr>
          <p:spPr>
            <a:xfrm>
              <a:off x="5392524" y="30010"/>
              <a:ext cx="1994088" cy="677591"/>
            </a:xfrm>
            <a:prstGeom prst="rect">
              <a:avLst/>
            </a:prstGeom>
            <a:solidFill>
              <a:srgbClr val="953734"/>
            </a:solidFill>
            <a:ln>
              <a:noFill/>
            </a:ln>
          </p:spPr>
          <p:txBody>
            <a:bodyPr spcFirstLastPara="1" wrap="square" lIns="60000" tIns="20000" rIns="20000" bIns="20000" anchor="ctr" anchorCtr="0">
              <a:noAutofit/>
            </a:bodyPr>
            <a:lstStyle/>
            <a:p>
              <a:pPr marL="0" marR="0" lvl="0" indent="0" algn="ctr" rtl="0">
                <a:lnSpc>
                  <a:spcPct val="90000"/>
                </a:lnSpc>
                <a:spcBef>
                  <a:spcPts val="0"/>
                </a:spcBef>
                <a:spcAft>
                  <a:spcPts val="0"/>
                </a:spcAft>
                <a:buClr>
                  <a:srgbClr val="FFFFFF"/>
                </a:buClr>
                <a:buSzPts val="1500"/>
                <a:buFont typeface="Calibri"/>
                <a:buNone/>
              </a:pPr>
              <a:r>
                <a:rPr lang="en-US" sz="1500" b="0" i="0" u="none" strike="noStrike" cap="none">
                  <a:solidFill>
                    <a:srgbClr val="FFFFFF"/>
                  </a:solidFill>
                  <a:latin typeface="Times New Roman" panose="02020603050405020304" pitchFamily="18" charset="0"/>
                  <a:ea typeface="Montserrat"/>
                  <a:cs typeface="Times New Roman" panose="02020603050405020304" pitchFamily="18" charset="0"/>
                  <a:sym typeface="Montserrat"/>
                </a:rPr>
                <a:t>3. Hiệu trưởng ký số</a:t>
              </a:r>
              <a:endParaRPr sz="1500" b="0" i="0" u="none" strike="noStrike" cap="none">
                <a:solidFill>
                  <a:srgbClr val="FFFFFF"/>
                </a:solidFill>
                <a:latin typeface="Times New Roman" panose="02020603050405020304" pitchFamily="18" charset="0"/>
                <a:ea typeface="Montserrat"/>
                <a:cs typeface="Times New Roman" panose="02020603050405020304" pitchFamily="18" charset="0"/>
                <a:sym typeface="Montserrat"/>
              </a:endParaRPr>
            </a:p>
          </p:txBody>
        </p:sp>
      </p:grpSp>
      <p:grpSp>
        <p:nvGrpSpPr>
          <p:cNvPr id="950" name="Google Shape;950;p11"/>
          <p:cNvGrpSpPr/>
          <p:nvPr/>
        </p:nvGrpSpPr>
        <p:grpSpPr>
          <a:xfrm>
            <a:off x="8019406" y="1306190"/>
            <a:ext cx="2776000" cy="781912"/>
            <a:chOff x="7499969" y="0"/>
            <a:chExt cx="2776000" cy="781912"/>
          </a:xfrm>
        </p:grpSpPr>
        <p:sp>
          <p:nvSpPr>
            <p:cNvPr id="951" name="Google Shape;951;p11"/>
            <p:cNvSpPr/>
            <p:nvPr/>
          </p:nvSpPr>
          <p:spPr>
            <a:xfrm>
              <a:off x="7499969" y="0"/>
              <a:ext cx="2776000" cy="781912"/>
            </a:xfrm>
            <a:prstGeom prst="chevron">
              <a:avLst>
                <a:gd name="adj" fmla="val 50000"/>
              </a:avLst>
            </a:prstGeom>
            <a:solidFill>
              <a:srgbClr val="4371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panose="02020603050405020304" pitchFamily="18" charset="0"/>
                <a:ea typeface="Montserrat"/>
                <a:cs typeface="Times New Roman" panose="02020603050405020304" pitchFamily="18" charset="0"/>
                <a:sym typeface="Montserrat"/>
              </a:endParaRPr>
            </a:p>
          </p:txBody>
        </p:sp>
        <p:sp>
          <p:nvSpPr>
            <p:cNvPr id="952" name="Google Shape;952;p11"/>
            <p:cNvSpPr txBox="1"/>
            <p:nvPr/>
          </p:nvSpPr>
          <p:spPr>
            <a:xfrm>
              <a:off x="7890925" y="0"/>
              <a:ext cx="1994088" cy="781912"/>
            </a:xfrm>
            <a:prstGeom prst="rect">
              <a:avLst/>
            </a:prstGeom>
            <a:noFill/>
            <a:ln>
              <a:noFill/>
            </a:ln>
          </p:spPr>
          <p:txBody>
            <a:bodyPr spcFirstLastPara="1" wrap="square" lIns="60000" tIns="20000" rIns="20000" bIns="20000" anchor="ctr" anchorCtr="0">
              <a:noAutofit/>
            </a:bodyPr>
            <a:lstStyle/>
            <a:p>
              <a:pPr marL="0" marR="0" lvl="0" indent="0" algn="ctr" rtl="0">
                <a:lnSpc>
                  <a:spcPct val="90000"/>
                </a:lnSpc>
                <a:spcBef>
                  <a:spcPts val="0"/>
                </a:spcBef>
                <a:spcAft>
                  <a:spcPts val="0"/>
                </a:spcAft>
                <a:buClr>
                  <a:srgbClr val="FFFFFF"/>
                </a:buClr>
                <a:buSzPts val="1500"/>
                <a:buFont typeface="Calibri"/>
                <a:buNone/>
              </a:pPr>
              <a:r>
                <a:rPr lang="en-US" sz="1500" b="0" i="0" u="none" strike="noStrike" cap="none">
                  <a:solidFill>
                    <a:srgbClr val="FFFFFF"/>
                  </a:solidFill>
                  <a:latin typeface="Times New Roman" panose="02020603050405020304" pitchFamily="18" charset="0"/>
                  <a:ea typeface="Montserrat"/>
                  <a:cs typeface="Times New Roman" panose="02020603050405020304" pitchFamily="18" charset="0"/>
                  <a:sym typeface="Montserrat"/>
                </a:rPr>
                <a:t>4. Văn thư ký dấu</a:t>
              </a:r>
              <a:endParaRPr sz="1500" b="0" i="0" u="none" strike="noStrike" cap="none">
                <a:solidFill>
                  <a:srgbClr val="FFFFFF"/>
                </a:solidFill>
                <a:latin typeface="Times New Roman" panose="02020603050405020304" pitchFamily="18" charset="0"/>
                <a:ea typeface="Montserrat"/>
                <a:cs typeface="Times New Roman" panose="02020603050405020304" pitchFamily="18" charset="0"/>
                <a:sym typeface="Montserrat"/>
              </a:endParaRPr>
            </a:p>
          </p:txBody>
        </p:sp>
      </p:grpSp>
      <p:pic>
        <p:nvPicPr>
          <p:cNvPr id="953" name="Google Shape;953;p11"/>
          <p:cNvPicPr preferRelativeResize="0"/>
          <p:nvPr/>
        </p:nvPicPr>
        <p:blipFill rotWithShape="1">
          <a:blip r:embed="rId3">
            <a:alphaModFix/>
          </a:blip>
          <a:srcRect/>
          <a:stretch/>
        </p:blipFill>
        <p:spPr>
          <a:xfrm>
            <a:off x="600430" y="2177489"/>
            <a:ext cx="3678937" cy="2266789"/>
          </a:xfrm>
          <a:prstGeom prst="rect">
            <a:avLst/>
          </a:prstGeom>
          <a:noFill/>
          <a:ln w="19050" cap="sq" cmpd="sng">
            <a:solidFill>
              <a:srgbClr val="244061"/>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954" name="Google Shape;954;p11"/>
          <p:cNvPicPr preferRelativeResize="0"/>
          <p:nvPr/>
        </p:nvPicPr>
        <p:blipFill rotWithShape="1">
          <a:blip r:embed="rId4">
            <a:alphaModFix/>
          </a:blip>
          <a:srcRect/>
          <a:stretch/>
        </p:blipFill>
        <p:spPr>
          <a:xfrm>
            <a:off x="2670028" y="2617070"/>
            <a:ext cx="4271160" cy="2466207"/>
          </a:xfrm>
          <a:prstGeom prst="rect">
            <a:avLst/>
          </a:prstGeom>
          <a:noFill/>
          <a:ln w="19050" cap="sq" cmpd="sng">
            <a:solidFill>
              <a:srgbClr val="244061"/>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955" name="Google Shape;955;p11"/>
          <p:cNvPicPr preferRelativeResize="0"/>
          <p:nvPr/>
        </p:nvPicPr>
        <p:blipFill rotWithShape="1">
          <a:blip r:embed="rId5">
            <a:alphaModFix/>
          </a:blip>
          <a:srcRect/>
          <a:stretch/>
        </p:blipFill>
        <p:spPr>
          <a:xfrm>
            <a:off x="7748733" y="2229198"/>
            <a:ext cx="3882347" cy="3414712"/>
          </a:xfrm>
          <a:prstGeom prst="rect">
            <a:avLst/>
          </a:prstGeom>
          <a:noFill/>
          <a:ln w="19050" cap="sq" cmpd="sng">
            <a:solidFill>
              <a:srgbClr val="244061"/>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956" name="Google Shape;956;p11"/>
          <p:cNvSpPr/>
          <p:nvPr/>
        </p:nvSpPr>
        <p:spPr>
          <a:xfrm>
            <a:off x="600430" y="4693264"/>
            <a:ext cx="1307028" cy="390013"/>
          </a:xfrm>
          <a:prstGeom prst="wedgeRoundRectCallout">
            <a:avLst>
              <a:gd name="adj1" fmla="val -42683"/>
              <a:gd name="adj2" fmla="val -91661"/>
              <a:gd name="adj3" fmla="val 16667"/>
            </a:avLst>
          </a:prstGeom>
          <a:solidFill>
            <a:srgbClr val="8064A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Times New Roman"/>
              <a:buNone/>
            </a:pPr>
            <a:r>
              <a:rPr lang="en-US" sz="18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rPr>
              <a:t>Ký số</a:t>
            </a:r>
            <a:endParaRPr sz="18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endParaRPr>
          </a:p>
        </p:txBody>
      </p:sp>
      <p:sp>
        <p:nvSpPr>
          <p:cNvPr id="957" name="Google Shape;957;p11"/>
          <p:cNvSpPr/>
          <p:nvPr/>
        </p:nvSpPr>
        <p:spPr>
          <a:xfrm>
            <a:off x="3933565" y="5394994"/>
            <a:ext cx="1307028" cy="390013"/>
          </a:xfrm>
          <a:prstGeom prst="wedgeRoundRectCallout">
            <a:avLst>
              <a:gd name="adj1" fmla="val -42683"/>
              <a:gd name="adj2" fmla="val -91661"/>
              <a:gd name="adj3" fmla="val 16667"/>
            </a:avLst>
          </a:prstGeom>
          <a:solidFill>
            <a:srgbClr val="76923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Times New Roman"/>
              <a:buNone/>
            </a:pPr>
            <a:r>
              <a:rPr lang="en-US" sz="18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rPr>
              <a:t>Ký dấu</a:t>
            </a:r>
            <a:endParaRPr sz="18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endParaRPr>
          </a:p>
        </p:txBody>
      </p:sp>
      <p:sp>
        <p:nvSpPr>
          <p:cNvPr id="958" name="Google Shape;958;p11"/>
          <p:cNvSpPr/>
          <p:nvPr/>
        </p:nvSpPr>
        <p:spPr>
          <a:xfrm>
            <a:off x="7748733" y="5844973"/>
            <a:ext cx="4054607" cy="609600"/>
          </a:xfrm>
          <a:prstGeom prst="ribbon">
            <a:avLst>
              <a:gd name="adj1" fmla="val 16667"/>
              <a:gd name="adj2" fmla="val 50000"/>
            </a:avLst>
          </a:pr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Times New Roman"/>
              <a:buNone/>
            </a:pPr>
            <a:r>
              <a:rPr lang="en-US" sz="18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rPr>
              <a:t>Học bạ sau ký</a:t>
            </a:r>
            <a:endParaRPr sz="18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endParaRPr>
          </a:p>
        </p:txBody>
      </p:sp>
      <p:sp>
        <p:nvSpPr>
          <p:cNvPr id="959" name="Google Shape;959;p11"/>
          <p:cNvSpPr/>
          <p:nvPr/>
        </p:nvSpPr>
        <p:spPr>
          <a:xfrm>
            <a:off x="7008096" y="3749310"/>
            <a:ext cx="710995" cy="737419"/>
          </a:xfrm>
          <a:prstGeom prst="stripedRightArrow">
            <a:avLst>
              <a:gd name="adj1" fmla="val 50000"/>
              <a:gd name="adj2" fmla="val 50000"/>
            </a:avLst>
          </a:prstGeom>
          <a:solidFill>
            <a:srgbClr val="00206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Times New Roman"/>
              <a:buNone/>
            </a:pPr>
            <a:endParaRPr sz="25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endParaRPr>
          </a:p>
        </p:txBody>
      </p:sp>
    </p:spTree>
    <p:extLst>
      <p:ext uri="{BB962C8B-B14F-4D97-AF65-F5344CB8AC3E}">
        <p14:creationId xmlns:p14="http://schemas.microsoft.com/office/powerpoint/2010/main" val="3619687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
          <p:cNvSpPr txBox="1">
            <a:spLocks noGrp="1"/>
          </p:cNvSpPr>
          <p:nvPr>
            <p:ph type="title"/>
          </p:nvPr>
        </p:nvSpPr>
        <p:spPr>
          <a:xfrm>
            <a:off x="1796784" y="208712"/>
            <a:ext cx="8596475" cy="431800"/>
          </a:xfrm>
          <a:prstGeom prst="rect">
            <a:avLst/>
          </a:prstGeom>
          <a:noFill/>
          <a:ln>
            <a:noFill/>
          </a:ln>
        </p:spPr>
        <p:txBody>
          <a:bodyPr spcFirstLastPara="1" wrap="square" lIns="90000" tIns="46800" rIns="90000" bIns="46800" anchor="ctr" anchorCtr="0">
            <a:noAutofit/>
          </a:bodyPr>
          <a:lstStyle/>
          <a:p>
            <a:pPr lvl="0">
              <a:spcBef>
                <a:spcPts val="0"/>
              </a:spcBef>
              <a:spcAft>
                <a:spcPts val="0"/>
              </a:spcAft>
              <a:buSzPts val="1400"/>
            </a:pPr>
            <a:r>
              <a:rPr lang="en-US">
                <a:solidFill>
                  <a:srgbClr val="0168B3"/>
                </a:solidFill>
                <a:latin typeface="Times New Roman" panose="02020603050405020304" pitchFamily="18" charset="0"/>
                <a:ea typeface="Montserrat"/>
                <a:cs typeface="Times New Roman" panose="02020603050405020304" pitchFamily="18" charset="0"/>
                <a:sym typeface="Montserrat"/>
              </a:rPr>
              <a:t>Giao diện của giáo viện chủ nhiệm </a:t>
            </a:r>
            <a:endParaRPr lang="en-US" dirty="0">
              <a:solidFill>
                <a:srgbClr val="0168B3"/>
              </a:solidFill>
              <a:latin typeface="Times New Roman" panose="02020603050405020304" pitchFamily="18" charset="0"/>
              <a:ea typeface="Montserrat"/>
              <a:cs typeface="Times New Roman" panose="02020603050405020304" pitchFamily="18" charset="0"/>
              <a:sym typeface="Montserrat"/>
            </a:endParaRPr>
          </a:p>
        </p:txBody>
      </p:sp>
      <p:pic>
        <p:nvPicPr>
          <p:cNvPr id="22" name="Picture 21">
            <a:extLst>
              <a:ext uri="{FF2B5EF4-FFF2-40B4-BE49-F238E27FC236}">
                <a16:creationId xmlns:a16="http://schemas.microsoft.com/office/drawing/2014/main" id="{28EF15BE-2481-F523-ACA5-25DAC2C90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25" y="1003777"/>
            <a:ext cx="10684595" cy="5257331"/>
          </a:xfrm>
          <a:prstGeom prst="rect">
            <a:avLst/>
          </a:prstGeom>
        </p:spPr>
      </p:pic>
    </p:spTree>
    <p:extLst>
      <p:ext uri="{BB962C8B-B14F-4D97-AF65-F5344CB8AC3E}">
        <p14:creationId xmlns:p14="http://schemas.microsoft.com/office/powerpoint/2010/main" val="228071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
          <p:cNvSpPr txBox="1">
            <a:spLocks noGrp="1"/>
          </p:cNvSpPr>
          <p:nvPr>
            <p:ph type="title"/>
          </p:nvPr>
        </p:nvSpPr>
        <p:spPr>
          <a:xfrm>
            <a:off x="1796784" y="208712"/>
            <a:ext cx="8596475" cy="431800"/>
          </a:xfrm>
          <a:prstGeom prst="rect">
            <a:avLst/>
          </a:prstGeom>
          <a:noFill/>
          <a:ln>
            <a:noFill/>
          </a:ln>
        </p:spPr>
        <p:txBody>
          <a:bodyPr spcFirstLastPara="1" wrap="square" lIns="90000" tIns="46800" rIns="90000" bIns="46800" anchor="ctr" anchorCtr="0">
            <a:noAutofit/>
          </a:bodyPr>
          <a:lstStyle/>
          <a:p>
            <a:pPr lvl="0">
              <a:spcBef>
                <a:spcPts val="0"/>
              </a:spcBef>
              <a:spcAft>
                <a:spcPts val="0"/>
              </a:spcAft>
              <a:buSzPts val="1400"/>
            </a:pPr>
            <a:r>
              <a:rPr lang="en-US">
                <a:solidFill>
                  <a:srgbClr val="0168B3"/>
                </a:solidFill>
                <a:latin typeface="Times New Roman" panose="02020603050405020304" pitchFamily="18" charset="0"/>
                <a:ea typeface="Montserrat"/>
                <a:cs typeface="Times New Roman" panose="02020603050405020304" pitchFamily="18" charset="0"/>
                <a:sym typeface="Montserrat"/>
              </a:rPr>
              <a:t>Giao diện của giáo viện chủ nhiệm </a:t>
            </a:r>
            <a:endParaRPr lang="en-US" dirty="0">
              <a:solidFill>
                <a:srgbClr val="0168B3"/>
              </a:solidFill>
              <a:latin typeface="Times New Roman" panose="02020603050405020304" pitchFamily="18" charset="0"/>
              <a:ea typeface="Montserrat"/>
              <a:cs typeface="Times New Roman" panose="02020603050405020304" pitchFamily="18" charset="0"/>
              <a:sym typeface="Montserrat"/>
            </a:endParaRPr>
          </a:p>
        </p:txBody>
      </p:sp>
      <p:pic>
        <p:nvPicPr>
          <p:cNvPr id="4" name="Picture 3">
            <a:extLst>
              <a:ext uri="{FF2B5EF4-FFF2-40B4-BE49-F238E27FC236}">
                <a16:creationId xmlns:a16="http://schemas.microsoft.com/office/drawing/2014/main" id="{2218901F-466D-7A47-B082-989F2F860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184" y="914499"/>
            <a:ext cx="9580952" cy="4714286"/>
          </a:xfrm>
          <a:prstGeom prst="rect">
            <a:avLst/>
          </a:prstGeom>
        </p:spPr>
      </p:pic>
      <p:pic>
        <p:nvPicPr>
          <p:cNvPr id="5" name="Picture 4">
            <a:extLst>
              <a:ext uri="{FF2B5EF4-FFF2-40B4-BE49-F238E27FC236}">
                <a16:creationId xmlns:a16="http://schemas.microsoft.com/office/drawing/2014/main" id="{AD3F685B-15BA-5233-2D37-0256B99D8A54}"/>
              </a:ext>
            </a:extLst>
          </p:cNvPr>
          <p:cNvPicPr>
            <a:picLocks noChangeAspect="1"/>
          </p:cNvPicPr>
          <p:nvPr/>
        </p:nvPicPr>
        <p:blipFill>
          <a:blip r:embed="rId4"/>
          <a:stretch>
            <a:fillRect/>
          </a:stretch>
        </p:blipFill>
        <p:spPr>
          <a:xfrm>
            <a:off x="1205184" y="1790717"/>
            <a:ext cx="9265920" cy="4587089"/>
          </a:xfrm>
          <a:prstGeom prst="rect">
            <a:avLst/>
          </a:prstGeom>
        </p:spPr>
      </p:pic>
    </p:spTree>
    <p:extLst>
      <p:ext uri="{BB962C8B-B14F-4D97-AF65-F5344CB8AC3E}">
        <p14:creationId xmlns:p14="http://schemas.microsoft.com/office/powerpoint/2010/main" val="351198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
          <p:cNvSpPr txBox="1">
            <a:spLocks noGrp="1"/>
          </p:cNvSpPr>
          <p:nvPr>
            <p:ph type="title"/>
          </p:nvPr>
        </p:nvSpPr>
        <p:spPr>
          <a:xfrm>
            <a:off x="1796784" y="208712"/>
            <a:ext cx="8596475" cy="431800"/>
          </a:xfrm>
          <a:prstGeom prst="rect">
            <a:avLst/>
          </a:prstGeom>
          <a:noFill/>
          <a:ln>
            <a:noFill/>
          </a:ln>
        </p:spPr>
        <p:txBody>
          <a:bodyPr spcFirstLastPara="1" wrap="square" lIns="90000" tIns="46800" rIns="90000" bIns="46800" anchor="ctr" anchorCtr="0">
            <a:noAutofit/>
          </a:bodyPr>
          <a:lstStyle/>
          <a:p>
            <a:pPr lvl="0">
              <a:spcBef>
                <a:spcPts val="0"/>
              </a:spcBef>
              <a:spcAft>
                <a:spcPts val="0"/>
              </a:spcAft>
              <a:buSzPts val="1400"/>
            </a:pPr>
            <a:r>
              <a:rPr lang="en-US">
                <a:solidFill>
                  <a:srgbClr val="0168B3"/>
                </a:solidFill>
                <a:latin typeface="Times New Roman" panose="02020603050405020304" pitchFamily="18" charset="0"/>
                <a:ea typeface="Montserrat"/>
                <a:cs typeface="Times New Roman" panose="02020603050405020304" pitchFamily="18" charset="0"/>
                <a:sym typeface="Montserrat"/>
              </a:rPr>
              <a:t>Giao diện của giáo viện bộ môn </a:t>
            </a:r>
            <a:endParaRPr lang="en-US" dirty="0">
              <a:solidFill>
                <a:srgbClr val="0168B3"/>
              </a:solidFill>
              <a:latin typeface="Times New Roman" panose="02020603050405020304" pitchFamily="18" charset="0"/>
              <a:ea typeface="Montserrat"/>
              <a:cs typeface="Times New Roman" panose="02020603050405020304" pitchFamily="18" charset="0"/>
              <a:sym typeface="Montserrat"/>
            </a:endParaRPr>
          </a:p>
        </p:txBody>
      </p:sp>
      <p:pic>
        <p:nvPicPr>
          <p:cNvPr id="6" name="Picture 5"/>
          <p:cNvPicPr>
            <a:picLocks noChangeAspect="1"/>
          </p:cNvPicPr>
          <p:nvPr/>
        </p:nvPicPr>
        <p:blipFill>
          <a:blip r:embed="rId3"/>
          <a:stretch>
            <a:fillRect/>
          </a:stretch>
        </p:blipFill>
        <p:spPr>
          <a:xfrm>
            <a:off x="727711" y="1115059"/>
            <a:ext cx="10900928" cy="5351055"/>
          </a:xfrm>
          <a:prstGeom prst="rect">
            <a:avLst/>
          </a:prstGeom>
        </p:spPr>
      </p:pic>
    </p:spTree>
    <p:extLst>
      <p:ext uri="{BB962C8B-B14F-4D97-AF65-F5344CB8AC3E}">
        <p14:creationId xmlns:p14="http://schemas.microsoft.com/office/powerpoint/2010/main" val="133629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
          <p:cNvSpPr txBox="1">
            <a:spLocks noGrp="1"/>
          </p:cNvSpPr>
          <p:nvPr>
            <p:ph type="title"/>
          </p:nvPr>
        </p:nvSpPr>
        <p:spPr>
          <a:xfrm>
            <a:off x="1796784" y="208712"/>
            <a:ext cx="8596475" cy="431800"/>
          </a:xfrm>
          <a:prstGeom prst="rect">
            <a:avLst/>
          </a:prstGeom>
          <a:noFill/>
          <a:ln>
            <a:noFill/>
          </a:ln>
        </p:spPr>
        <p:txBody>
          <a:bodyPr spcFirstLastPara="1" wrap="square" lIns="90000" tIns="46800" rIns="90000" bIns="46800" anchor="ctr" anchorCtr="0">
            <a:noAutofit/>
          </a:bodyPr>
          <a:lstStyle/>
          <a:p>
            <a:pPr lvl="0">
              <a:spcBef>
                <a:spcPts val="0"/>
              </a:spcBef>
              <a:spcAft>
                <a:spcPts val="0"/>
              </a:spcAft>
              <a:buSzPts val="1400"/>
            </a:pPr>
            <a:r>
              <a:rPr lang="en-US">
                <a:solidFill>
                  <a:srgbClr val="0168B3"/>
                </a:solidFill>
                <a:latin typeface="Times New Roman" panose="02020603050405020304" pitchFamily="18" charset="0"/>
                <a:ea typeface="Montserrat"/>
                <a:cs typeface="Times New Roman" panose="02020603050405020304" pitchFamily="18" charset="0"/>
                <a:sym typeface="Montserrat"/>
              </a:rPr>
              <a:t>Giao diện của hiệu tr</a:t>
            </a:r>
            <a:r>
              <a:rPr lang="vi-VN">
                <a:solidFill>
                  <a:srgbClr val="0168B3"/>
                </a:solidFill>
                <a:latin typeface="Times New Roman" panose="02020603050405020304" pitchFamily="18" charset="0"/>
                <a:ea typeface="Montserrat"/>
                <a:cs typeface="Times New Roman" panose="02020603050405020304" pitchFamily="18" charset="0"/>
                <a:sym typeface="Montserrat"/>
              </a:rPr>
              <a:t>ưởng</a:t>
            </a:r>
            <a:endParaRPr lang="en-US" dirty="0">
              <a:solidFill>
                <a:srgbClr val="0168B3"/>
              </a:solidFill>
              <a:latin typeface="Times New Roman" panose="02020603050405020304" pitchFamily="18" charset="0"/>
              <a:ea typeface="Montserrat"/>
              <a:cs typeface="Times New Roman" panose="02020603050405020304" pitchFamily="18" charset="0"/>
              <a:sym typeface="Montserrat"/>
            </a:endParaRPr>
          </a:p>
        </p:txBody>
      </p:sp>
      <p:pic>
        <p:nvPicPr>
          <p:cNvPr id="4" name="Picture 3">
            <a:extLst>
              <a:ext uri="{FF2B5EF4-FFF2-40B4-BE49-F238E27FC236}">
                <a16:creationId xmlns:a16="http://schemas.microsoft.com/office/drawing/2014/main" id="{9D621FB0-236E-4CE2-855D-1A7AB3910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809" y="920092"/>
            <a:ext cx="9952381" cy="5057143"/>
          </a:xfrm>
          <a:prstGeom prst="rect">
            <a:avLst/>
          </a:prstGeom>
        </p:spPr>
      </p:pic>
    </p:spTree>
    <p:extLst>
      <p:ext uri="{BB962C8B-B14F-4D97-AF65-F5344CB8AC3E}">
        <p14:creationId xmlns:p14="http://schemas.microsoft.com/office/powerpoint/2010/main" val="2548147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7"/>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dirty="0">
                <a:latin typeface="Times New Roman" panose="02020603050405020304" pitchFamily="18" charset="0"/>
                <a:ea typeface="Montserrat"/>
                <a:cs typeface="Times New Roman" panose="02020603050405020304" pitchFamily="18" charset="0"/>
                <a:sym typeface="Montserrat"/>
              </a:rPr>
              <a:t>MÀN HÌNH THEO DÕI TỔNG QUAN</a:t>
            </a:r>
            <a:endParaRPr dirty="0">
              <a:latin typeface="Times New Roman" panose="02020603050405020304" pitchFamily="18" charset="0"/>
              <a:ea typeface="Montserrat"/>
              <a:cs typeface="Times New Roman" panose="02020603050405020304" pitchFamily="18" charset="0"/>
              <a:sym typeface="Montserrat"/>
            </a:endParaRPr>
          </a:p>
        </p:txBody>
      </p:sp>
      <p:pic>
        <p:nvPicPr>
          <p:cNvPr id="887" name="Google Shape;887;p7"/>
          <p:cNvPicPr preferRelativeResize="0"/>
          <p:nvPr/>
        </p:nvPicPr>
        <p:blipFill rotWithShape="1">
          <a:blip r:embed="rId3">
            <a:alphaModFix/>
          </a:blip>
          <a:srcRect/>
          <a:stretch/>
        </p:blipFill>
        <p:spPr>
          <a:xfrm>
            <a:off x="2834549" y="1801364"/>
            <a:ext cx="6735097" cy="3542433"/>
          </a:xfrm>
          <a:prstGeom prst="rect">
            <a:avLst/>
          </a:prstGeom>
          <a:noFill/>
          <a:ln w="19050" cap="sq" cmpd="sng">
            <a:solidFill>
              <a:srgbClr val="244061"/>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888" name="Google Shape;888;p7"/>
          <p:cNvSpPr/>
          <p:nvPr/>
        </p:nvSpPr>
        <p:spPr>
          <a:xfrm>
            <a:off x="411875" y="1084979"/>
            <a:ext cx="3550652" cy="87665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1008" y="63203"/>
                </a:moveTo>
                <a:lnTo>
                  <a:pt x="132004" y="61458"/>
                </a:lnTo>
                <a:lnTo>
                  <a:pt x="138162" y="207036"/>
                </a:lnTo>
              </a:path>
            </a:pathLst>
          </a:custGeom>
          <a:solidFill>
            <a:srgbClr val="953734"/>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rPr>
              <a:t>Thống kê tỷ lệ ký học bạ theo khối cho các vai trò: GVBM, GVCN, Hiệu trưởng</a:t>
            </a:r>
            <a:endParaRPr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endParaRPr>
          </a:p>
        </p:txBody>
      </p:sp>
      <p:sp>
        <p:nvSpPr>
          <p:cNvPr id="889" name="Google Shape;889;p7"/>
          <p:cNvSpPr/>
          <p:nvPr/>
        </p:nvSpPr>
        <p:spPr>
          <a:xfrm>
            <a:off x="9005269" y="1084979"/>
            <a:ext cx="2930012" cy="64644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28" y="26261"/>
                </a:moveTo>
                <a:lnTo>
                  <a:pt x="-18522" y="26261"/>
                </a:lnTo>
                <a:lnTo>
                  <a:pt x="-33215" y="223637"/>
                </a:lnTo>
              </a:path>
            </a:pathLst>
          </a:custGeom>
          <a:solidFill>
            <a:srgbClr val="E36C0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rPr>
              <a:t>Thống kê tỷ lệ học bạ đã ký/chưa ký toàn trường</a:t>
            </a:r>
            <a:endParaRPr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endParaRPr>
          </a:p>
        </p:txBody>
      </p:sp>
      <p:sp>
        <p:nvSpPr>
          <p:cNvPr id="890" name="Google Shape;890;p7"/>
          <p:cNvSpPr/>
          <p:nvPr/>
        </p:nvSpPr>
        <p:spPr>
          <a:xfrm>
            <a:off x="9713191" y="3224469"/>
            <a:ext cx="2364506" cy="7760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728" y="26261"/>
                </a:moveTo>
                <a:lnTo>
                  <a:pt x="-18522" y="26261"/>
                </a:lnTo>
                <a:lnTo>
                  <a:pt x="-31612" y="38776"/>
                </a:lnTo>
              </a:path>
            </a:pathLst>
          </a:custGeom>
          <a:solidFill>
            <a:srgbClr val="0070C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rPr>
              <a:t>Tỷ lệ giáo viên bộ môn đã ký/chưa ký theo khối</a:t>
            </a:r>
            <a:endParaRPr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endParaRPr>
          </a:p>
        </p:txBody>
      </p:sp>
      <p:sp>
        <p:nvSpPr>
          <p:cNvPr id="891" name="Google Shape;891;p7"/>
          <p:cNvSpPr/>
          <p:nvPr/>
        </p:nvSpPr>
        <p:spPr>
          <a:xfrm>
            <a:off x="107075" y="3253816"/>
            <a:ext cx="2379406" cy="87665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1008" y="63203"/>
                </a:moveTo>
                <a:lnTo>
                  <a:pt x="132004" y="61458"/>
                </a:lnTo>
                <a:lnTo>
                  <a:pt x="146393" y="70592"/>
                </a:lnTo>
              </a:path>
            </a:pathLst>
          </a:custGeom>
          <a:solidFill>
            <a:srgbClr val="4F6128"/>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rPr>
              <a:t>Tỷ lệ giáo viên chủ nhiệm đã ký/chưa ký theo khối</a:t>
            </a:r>
            <a:endParaRPr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endParaRPr>
          </a:p>
        </p:txBody>
      </p:sp>
      <p:sp>
        <p:nvSpPr>
          <p:cNvPr id="892" name="Google Shape;892;p7"/>
          <p:cNvSpPr/>
          <p:nvPr/>
        </p:nvSpPr>
        <p:spPr>
          <a:xfrm>
            <a:off x="2187201" y="5653657"/>
            <a:ext cx="2242961" cy="59666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1008" y="63203"/>
                </a:moveTo>
                <a:lnTo>
                  <a:pt x="132004" y="61458"/>
                </a:lnTo>
                <a:lnTo>
                  <a:pt x="149023" y="-77717"/>
                </a:lnTo>
              </a:path>
            </a:pathLst>
          </a:custGeom>
          <a:solidFill>
            <a:srgbClr val="97480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rPr>
              <a:t>Tỷ lệ hiệu trưởng đã ký/chưa ký theo khối</a:t>
            </a:r>
            <a:endParaRPr sz="1400" b="0" i="0" u="none" strike="noStrike" cap="none">
              <a:solidFill>
                <a:srgbClr val="000000"/>
              </a:solidFill>
              <a:latin typeface="Times New Roman" panose="02020603050405020304" pitchFamily="18" charset="0"/>
              <a:ea typeface="Montserrat"/>
              <a:cs typeface="Times New Roman" panose="02020603050405020304" pitchFamily="18" charset="0"/>
              <a:sym typeface="Montserrat"/>
            </a:endParaRPr>
          </a:p>
        </p:txBody>
      </p:sp>
      <p:sp>
        <p:nvSpPr>
          <p:cNvPr id="893" name="Google Shape;893;p7"/>
          <p:cNvSpPr/>
          <p:nvPr/>
        </p:nvSpPr>
        <p:spPr>
          <a:xfrm>
            <a:off x="8652483" y="5504324"/>
            <a:ext cx="2242961" cy="59666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05" y="71113"/>
                </a:moveTo>
                <a:lnTo>
                  <a:pt x="-12655" y="71345"/>
                </a:lnTo>
                <a:lnTo>
                  <a:pt x="-22990" y="-34212"/>
                </a:lnTo>
              </a:path>
            </a:pathLst>
          </a:custGeom>
          <a:solidFill>
            <a:srgbClr val="205867"/>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rPr>
              <a:t>Số giáo viên đã có/chưa có ảnh chữ ký</a:t>
            </a:r>
            <a:endParaRPr sz="14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endParaRPr>
          </a:p>
        </p:txBody>
      </p:sp>
    </p:spTree>
    <p:extLst>
      <p:ext uri="{BB962C8B-B14F-4D97-AF65-F5344CB8AC3E}">
        <p14:creationId xmlns:p14="http://schemas.microsoft.com/office/powerpoint/2010/main" val="57733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2"/>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dirty="0">
                <a:solidFill>
                  <a:srgbClr val="0168B3"/>
                </a:solidFill>
                <a:latin typeface="Times New Roman" panose="02020603050405020304" pitchFamily="18" charset="0"/>
                <a:ea typeface="Montserrat"/>
                <a:cs typeface="Times New Roman" panose="02020603050405020304" pitchFamily="18" charset="0"/>
                <a:sym typeface="Montserrat"/>
              </a:rPr>
              <a:t>CHỨC NĂNG SẢN PHẨM – QUẢN LÝ KHÓA</a:t>
            </a:r>
            <a:endParaRPr dirty="0">
              <a:solidFill>
                <a:srgbClr val="0168B3"/>
              </a:solidFill>
              <a:latin typeface="Times New Roman" panose="02020603050405020304" pitchFamily="18" charset="0"/>
              <a:ea typeface="Montserrat"/>
              <a:cs typeface="Times New Roman" panose="02020603050405020304" pitchFamily="18" charset="0"/>
              <a:sym typeface="Montserrat"/>
            </a:endParaRPr>
          </a:p>
        </p:txBody>
      </p:sp>
      <p:sp>
        <p:nvSpPr>
          <p:cNvPr id="965" name="Google Shape;965;p12"/>
          <p:cNvSpPr/>
          <p:nvPr/>
        </p:nvSpPr>
        <p:spPr>
          <a:xfrm>
            <a:off x="4418013" y="10355263"/>
            <a:ext cx="947737" cy="947737"/>
          </a:xfrm>
          <a:custGeom>
            <a:avLst/>
            <a:gdLst/>
            <a:ahLst/>
            <a:cxnLst/>
            <a:rect l="l" t="t" r="r" b="b"/>
            <a:pathLst>
              <a:path w="589" h="590" extrusionOk="0">
                <a:moveTo>
                  <a:pt x="294" y="192"/>
                </a:moveTo>
                <a:lnTo>
                  <a:pt x="294" y="192"/>
                </a:lnTo>
                <a:cubicBezTo>
                  <a:pt x="235" y="192"/>
                  <a:pt x="191" y="236"/>
                  <a:pt x="191" y="295"/>
                </a:cubicBezTo>
                <a:cubicBezTo>
                  <a:pt x="191" y="339"/>
                  <a:pt x="235" y="383"/>
                  <a:pt x="294" y="383"/>
                </a:cubicBezTo>
                <a:cubicBezTo>
                  <a:pt x="353" y="383"/>
                  <a:pt x="397" y="339"/>
                  <a:pt x="397" y="295"/>
                </a:cubicBezTo>
                <a:cubicBezTo>
                  <a:pt x="397" y="236"/>
                  <a:pt x="353" y="192"/>
                  <a:pt x="294" y="192"/>
                </a:cubicBezTo>
                <a:close/>
                <a:moveTo>
                  <a:pt x="294" y="354"/>
                </a:moveTo>
                <a:lnTo>
                  <a:pt x="294" y="354"/>
                </a:lnTo>
                <a:cubicBezTo>
                  <a:pt x="265" y="354"/>
                  <a:pt x="235" y="324"/>
                  <a:pt x="235" y="295"/>
                </a:cubicBezTo>
                <a:cubicBezTo>
                  <a:pt x="235" y="251"/>
                  <a:pt x="265" y="236"/>
                  <a:pt x="294" y="236"/>
                </a:cubicBezTo>
                <a:cubicBezTo>
                  <a:pt x="324" y="236"/>
                  <a:pt x="353" y="251"/>
                  <a:pt x="353" y="295"/>
                </a:cubicBezTo>
                <a:cubicBezTo>
                  <a:pt x="353" y="324"/>
                  <a:pt x="324" y="354"/>
                  <a:pt x="294" y="354"/>
                </a:cubicBezTo>
                <a:close/>
                <a:moveTo>
                  <a:pt x="574" y="354"/>
                </a:moveTo>
                <a:lnTo>
                  <a:pt x="574" y="354"/>
                </a:lnTo>
                <a:cubicBezTo>
                  <a:pt x="529" y="339"/>
                  <a:pt x="529" y="339"/>
                  <a:pt x="529" y="339"/>
                </a:cubicBezTo>
                <a:cubicBezTo>
                  <a:pt x="529" y="324"/>
                  <a:pt x="529" y="309"/>
                  <a:pt x="529" y="295"/>
                </a:cubicBezTo>
                <a:cubicBezTo>
                  <a:pt x="529" y="280"/>
                  <a:pt x="529" y="265"/>
                  <a:pt x="529" y="251"/>
                </a:cubicBezTo>
                <a:cubicBezTo>
                  <a:pt x="574" y="221"/>
                  <a:pt x="574" y="221"/>
                  <a:pt x="574" y="221"/>
                </a:cubicBezTo>
                <a:cubicBezTo>
                  <a:pt x="588" y="206"/>
                  <a:pt x="588" y="192"/>
                  <a:pt x="588" y="163"/>
                </a:cubicBezTo>
                <a:cubicBezTo>
                  <a:pt x="544" y="104"/>
                  <a:pt x="544" y="104"/>
                  <a:pt x="544" y="104"/>
                </a:cubicBezTo>
                <a:cubicBezTo>
                  <a:pt x="529" y="74"/>
                  <a:pt x="515" y="74"/>
                  <a:pt x="485" y="89"/>
                </a:cubicBezTo>
                <a:cubicBezTo>
                  <a:pt x="441" y="118"/>
                  <a:pt x="441" y="118"/>
                  <a:pt x="441" y="118"/>
                </a:cubicBezTo>
                <a:cubicBezTo>
                  <a:pt x="426" y="89"/>
                  <a:pt x="397" y="74"/>
                  <a:pt x="367" y="74"/>
                </a:cubicBezTo>
                <a:cubicBezTo>
                  <a:pt x="367" y="30"/>
                  <a:pt x="367" y="30"/>
                  <a:pt x="367" y="30"/>
                </a:cubicBezTo>
                <a:cubicBezTo>
                  <a:pt x="367" y="15"/>
                  <a:pt x="353" y="0"/>
                  <a:pt x="338" y="0"/>
                </a:cubicBezTo>
                <a:cubicBezTo>
                  <a:pt x="250" y="0"/>
                  <a:pt x="250" y="0"/>
                  <a:pt x="250" y="0"/>
                </a:cubicBezTo>
                <a:cubicBezTo>
                  <a:pt x="235" y="0"/>
                  <a:pt x="220" y="15"/>
                  <a:pt x="220" y="30"/>
                </a:cubicBezTo>
                <a:cubicBezTo>
                  <a:pt x="220" y="74"/>
                  <a:pt x="220" y="74"/>
                  <a:pt x="220" y="74"/>
                </a:cubicBezTo>
                <a:cubicBezTo>
                  <a:pt x="191" y="74"/>
                  <a:pt x="162" y="89"/>
                  <a:pt x="147" y="118"/>
                </a:cubicBezTo>
                <a:cubicBezTo>
                  <a:pt x="103" y="89"/>
                  <a:pt x="103" y="89"/>
                  <a:pt x="103" y="89"/>
                </a:cubicBezTo>
                <a:cubicBezTo>
                  <a:pt x="73" y="74"/>
                  <a:pt x="58" y="74"/>
                  <a:pt x="44" y="104"/>
                </a:cubicBezTo>
                <a:cubicBezTo>
                  <a:pt x="0" y="163"/>
                  <a:pt x="0" y="163"/>
                  <a:pt x="0" y="163"/>
                </a:cubicBezTo>
                <a:cubicBezTo>
                  <a:pt x="0" y="192"/>
                  <a:pt x="0" y="206"/>
                  <a:pt x="14" y="221"/>
                </a:cubicBezTo>
                <a:cubicBezTo>
                  <a:pt x="58" y="251"/>
                  <a:pt x="58" y="251"/>
                  <a:pt x="58" y="251"/>
                </a:cubicBezTo>
                <a:cubicBezTo>
                  <a:pt x="58" y="265"/>
                  <a:pt x="58" y="280"/>
                  <a:pt x="58" y="295"/>
                </a:cubicBezTo>
                <a:cubicBezTo>
                  <a:pt x="58" y="309"/>
                  <a:pt x="58" y="324"/>
                  <a:pt x="58" y="339"/>
                </a:cubicBezTo>
                <a:cubicBezTo>
                  <a:pt x="14" y="354"/>
                  <a:pt x="14" y="354"/>
                  <a:pt x="14" y="354"/>
                </a:cubicBezTo>
                <a:cubicBezTo>
                  <a:pt x="0" y="368"/>
                  <a:pt x="0" y="398"/>
                  <a:pt x="0" y="413"/>
                </a:cubicBezTo>
                <a:cubicBezTo>
                  <a:pt x="44" y="486"/>
                  <a:pt x="44" y="486"/>
                  <a:pt x="44" y="486"/>
                </a:cubicBezTo>
                <a:cubicBezTo>
                  <a:pt x="58" y="501"/>
                  <a:pt x="73" y="501"/>
                  <a:pt x="103" y="501"/>
                </a:cubicBezTo>
                <a:cubicBezTo>
                  <a:pt x="147" y="472"/>
                  <a:pt x="147" y="472"/>
                  <a:pt x="147" y="472"/>
                </a:cubicBezTo>
                <a:cubicBezTo>
                  <a:pt x="162" y="486"/>
                  <a:pt x="191" y="501"/>
                  <a:pt x="220" y="516"/>
                </a:cubicBezTo>
                <a:cubicBezTo>
                  <a:pt x="220" y="545"/>
                  <a:pt x="220" y="545"/>
                  <a:pt x="220" y="545"/>
                </a:cubicBezTo>
                <a:cubicBezTo>
                  <a:pt x="220" y="560"/>
                  <a:pt x="235" y="589"/>
                  <a:pt x="250" y="589"/>
                </a:cubicBezTo>
                <a:cubicBezTo>
                  <a:pt x="338" y="589"/>
                  <a:pt x="338" y="589"/>
                  <a:pt x="338" y="589"/>
                </a:cubicBezTo>
                <a:cubicBezTo>
                  <a:pt x="353" y="589"/>
                  <a:pt x="367" y="560"/>
                  <a:pt x="367" y="545"/>
                </a:cubicBezTo>
                <a:cubicBezTo>
                  <a:pt x="367" y="516"/>
                  <a:pt x="367" y="516"/>
                  <a:pt x="367" y="516"/>
                </a:cubicBezTo>
                <a:cubicBezTo>
                  <a:pt x="397" y="501"/>
                  <a:pt x="426" y="486"/>
                  <a:pt x="441" y="472"/>
                </a:cubicBezTo>
                <a:cubicBezTo>
                  <a:pt x="485" y="501"/>
                  <a:pt x="485" y="501"/>
                  <a:pt x="485" y="501"/>
                </a:cubicBezTo>
                <a:cubicBezTo>
                  <a:pt x="515" y="501"/>
                  <a:pt x="529" y="501"/>
                  <a:pt x="544" y="486"/>
                </a:cubicBezTo>
                <a:cubicBezTo>
                  <a:pt x="588" y="413"/>
                  <a:pt x="588" y="413"/>
                  <a:pt x="588" y="413"/>
                </a:cubicBezTo>
                <a:cubicBezTo>
                  <a:pt x="588" y="398"/>
                  <a:pt x="588" y="368"/>
                  <a:pt x="574" y="354"/>
                </a:cubicBezTo>
                <a:close/>
                <a:moveTo>
                  <a:pt x="544" y="413"/>
                </a:moveTo>
                <a:lnTo>
                  <a:pt x="544" y="413"/>
                </a:lnTo>
                <a:cubicBezTo>
                  <a:pt x="515" y="442"/>
                  <a:pt x="515" y="442"/>
                  <a:pt x="515" y="442"/>
                </a:cubicBezTo>
                <a:cubicBezTo>
                  <a:pt x="515" y="457"/>
                  <a:pt x="500" y="457"/>
                  <a:pt x="500" y="457"/>
                </a:cubicBezTo>
                <a:cubicBezTo>
                  <a:pt x="441" y="427"/>
                  <a:pt x="441" y="427"/>
                  <a:pt x="441" y="427"/>
                </a:cubicBezTo>
                <a:cubicBezTo>
                  <a:pt x="412" y="457"/>
                  <a:pt x="382" y="472"/>
                  <a:pt x="338" y="486"/>
                </a:cubicBezTo>
                <a:cubicBezTo>
                  <a:pt x="338" y="530"/>
                  <a:pt x="338" y="530"/>
                  <a:pt x="338" y="530"/>
                </a:cubicBezTo>
                <a:cubicBezTo>
                  <a:pt x="338" y="530"/>
                  <a:pt x="324" y="545"/>
                  <a:pt x="309" y="545"/>
                </a:cubicBezTo>
                <a:cubicBezTo>
                  <a:pt x="279" y="545"/>
                  <a:pt x="279" y="545"/>
                  <a:pt x="279" y="545"/>
                </a:cubicBezTo>
                <a:cubicBezTo>
                  <a:pt x="265" y="545"/>
                  <a:pt x="250" y="530"/>
                  <a:pt x="250" y="530"/>
                </a:cubicBezTo>
                <a:cubicBezTo>
                  <a:pt x="250" y="486"/>
                  <a:pt x="250" y="486"/>
                  <a:pt x="250" y="486"/>
                </a:cubicBezTo>
                <a:cubicBezTo>
                  <a:pt x="206" y="472"/>
                  <a:pt x="176" y="457"/>
                  <a:pt x="147" y="427"/>
                </a:cubicBezTo>
                <a:cubicBezTo>
                  <a:pt x="88" y="457"/>
                  <a:pt x="88" y="457"/>
                  <a:pt x="88" y="457"/>
                </a:cubicBezTo>
                <a:cubicBezTo>
                  <a:pt x="88" y="457"/>
                  <a:pt x="73" y="457"/>
                  <a:pt x="73" y="442"/>
                </a:cubicBezTo>
                <a:cubicBezTo>
                  <a:pt x="44" y="413"/>
                  <a:pt x="44" y="413"/>
                  <a:pt x="44" y="413"/>
                </a:cubicBezTo>
                <a:cubicBezTo>
                  <a:pt x="44" y="398"/>
                  <a:pt x="44" y="383"/>
                  <a:pt x="58" y="383"/>
                </a:cubicBezTo>
                <a:cubicBezTo>
                  <a:pt x="103" y="354"/>
                  <a:pt x="103" y="354"/>
                  <a:pt x="103" y="354"/>
                </a:cubicBezTo>
                <a:cubicBezTo>
                  <a:pt x="103" y="339"/>
                  <a:pt x="103" y="309"/>
                  <a:pt x="103" y="295"/>
                </a:cubicBezTo>
                <a:cubicBezTo>
                  <a:pt x="103" y="265"/>
                  <a:pt x="103" y="251"/>
                  <a:pt x="103" y="221"/>
                </a:cubicBezTo>
                <a:cubicBezTo>
                  <a:pt x="58" y="192"/>
                  <a:pt x="58" y="192"/>
                  <a:pt x="58" y="192"/>
                </a:cubicBezTo>
                <a:cubicBezTo>
                  <a:pt x="44" y="192"/>
                  <a:pt x="44" y="177"/>
                  <a:pt x="44" y="163"/>
                </a:cubicBezTo>
                <a:cubicBezTo>
                  <a:pt x="73" y="133"/>
                  <a:pt x="73" y="133"/>
                  <a:pt x="73" y="133"/>
                </a:cubicBezTo>
                <a:cubicBezTo>
                  <a:pt x="73" y="133"/>
                  <a:pt x="88" y="118"/>
                  <a:pt x="88" y="133"/>
                </a:cubicBezTo>
                <a:cubicBezTo>
                  <a:pt x="147" y="163"/>
                  <a:pt x="147" y="163"/>
                  <a:pt x="147" y="163"/>
                </a:cubicBezTo>
                <a:cubicBezTo>
                  <a:pt x="176" y="133"/>
                  <a:pt x="206" y="104"/>
                  <a:pt x="250" y="104"/>
                </a:cubicBezTo>
                <a:cubicBezTo>
                  <a:pt x="250" y="59"/>
                  <a:pt x="250" y="59"/>
                  <a:pt x="250" y="59"/>
                </a:cubicBezTo>
                <a:cubicBezTo>
                  <a:pt x="250" y="45"/>
                  <a:pt x="265" y="30"/>
                  <a:pt x="279" y="30"/>
                </a:cubicBezTo>
                <a:cubicBezTo>
                  <a:pt x="309" y="30"/>
                  <a:pt x="309" y="30"/>
                  <a:pt x="309" y="30"/>
                </a:cubicBezTo>
                <a:cubicBezTo>
                  <a:pt x="324" y="30"/>
                  <a:pt x="338" y="45"/>
                  <a:pt x="338" y="59"/>
                </a:cubicBezTo>
                <a:cubicBezTo>
                  <a:pt x="338" y="104"/>
                  <a:pt x="338" y="104"/>
                  <a:pt x="338" y="104"/>
                </a:cubicBezTo>
                <a:cubicBezTo>
                  <a:pt x="382" y="104"/>
                  <a:pt x="412" y="133"/>
                  <a:pt x="441" y="163"/>
                </a:cubicBezTo>
                <a:cubicBezTo>
                  <a:pt x="500" y="133"/>
                  <a:pt x="500" y="133"/>
                  <a:pt x="500" y="133"/>
                </a:cubicBezTo>
                <a:cubicBezTo>
                  <a:pt x="500" y="118"/>
                  <a:pt x="515" y="133"/>
                  <a:pt x="515" y="133"/>
                </a:cubicBezTo>
                <a:cubicBezTo>
                  <a:pt x="544" y="163"/>
                  <a:pt x="544" y="163"/>
                  <a:pt x="544" y="163"/>
                </a:cubicBezTo>
                <a:cubicBezTo>
                  <a:pt x="544" y="177"/>
                  <a:pt x="544" y="192"/>
                  <a:pt x="529" y="192"/>
                </a:cubicBezTo>
                <a:cubicBezTo>
                  <a:pt x="485" y="221"/>
                  <a:pt x="485" y="221"/>
                  <a:pt x="485" y="221"/>
                </a:cubicBezTo>
                <a:cubicBezTo>
                  <a:pt x="485" y="251"/>
                  <a:pt x="485" y="265"/>
                  <a:pt x="485" y="295"/>
                </a:cubicBezTo>
                <a:cubicBezTo>
                  <a:pt x="485" y="309"/>
                  <a:pt x="485" y="339"/>
                  <a:pt x="485" y="354"/>
                </a:cubicBezTo>
                <a:cubicBezTo>
                  <a:pt x="529" y="383"/>
                  <a:pt x="529" y="383"/>
                  <a:pt x="529" y="383"/>
                </a:cubicBezTo>
                <a:cubicBezTo>
                  <a:pt x="544" y="383"/>
                  <a:pt x="544" y="398"/>
                  <a:pt x="544" y="41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mes New Roman" panose="02020603050405020304" pitchFamily="18" charset="0"/>
              <a:ea typeface="Montserrat"/>
              <a:cs typeface="Times New Roman" panose="02020603050405020304" pitchFamily="18" charset="0"/>
              <a:sym typeface="Montserrat"/>
            </a:endParaRPr>
          </a:p>
        </p:txBody>
      </p:sp>
      <p:grpSp>
        <p:nvGrpSpPr>
          <p:cNvPr id="966" name="Google Shape;966;p12"/>
          <p:cNvGrpSpPr/>
          <p:nvPr/>
        </p:nvGrpSpPr>
        <p:grpSpPr>
          <a:xfrm>
            <a:off x="1882424" y="1000634"/>
            <a:ext cx="8628259" cy="626818"/>
            <a:chOff x="976217" y="1758"/>
            <a:chExt cx="10304359" cy="1043017"/>
          </a:xfrm>
        </p:grpSpPr>
        <p:sp>
          <p:nvSpPr>
            <p:cNvPr id="967" name="Google Shape;967;p12"/>
            <p:cNvSpPr/>
            <p:nvPr/>
          </p:nvSpPr>
          <p:spPr>
            <a:xfrm rot="10800000">
              <a:off x="976217" y="1758"/>
              <a:ext cx="10304359" cy="1043017"/>
            </a:xfrm>
            <a:prstGeom prst="homePlate">
              <a:avLst>
                <a:gd name="adj" fmla="val 50000"/>
              </a:avLst>
            </a:prstGeom>
            <a:solidFill>
              <a:srgbClr val="00206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panose="02020603050405020304" pitchFamily="18" charset="0"/>
                <a:ea typeface="Montserrat"/>
                <a:cs typeface="Times New Roman" panose="02020603050405020304" pitchFamily="18" charset="0"/>
                <a:sym typeface="Montserrat"/>
              </a:endParaRPr>
            </a:p>
          </p:txBody>
        </p:sp>
        <p:sp>
          <p:nvSpPr>
            <p:cNvPr id="968" name="Google Shape;968;p12"/>
            <p:cNvSpPr txBox="1"/>
            <p:nvPr/>
          </p:nvSpPr>
          <p:spPr>
            <a:xfrm>
              <a:off x="1074196" y="94458"/>
              <a:ext cx="10108401" cy="857613"/>
            </a:xfrm>
            <a:prstGeom prst="rect">
              <a:avLst/>
            </a:prstGeom>
            <a:noFill/>
            <a:ln>
              <a:noFill/>
            </a:ln>
          </p:spPr>
          <p:txBody>
            <a:bodyPr spcFirstLastPara="1" wrap="square" lIns="459925" tIns="91425" rIns="170675" bIns="9142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Quản</a:t>
              </a:r>
              <a:r>
                <a:rPr lang="en-US" sz="1800" b="1"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1"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lý</a:t>
              </a:r>
              <a:r>
                <a:rPr lang="en-US" sz="1800" b="1"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1"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khóa</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1"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Sau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khi</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hoàn</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thiện</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ký</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số</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nhà</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trường</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khóa</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học</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bạ</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=&gt;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không</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được</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thao</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tác</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trên</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file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học</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bạ</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đã</a:t>
              </a:r>
              <a:r>
                <a:rPr lang="en-US"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rPr>
                <a:t> </a:t>
              </a:r>
              <a:r>
                <a:rPr lang="en-US" sz="1800" b="0" i="0" u="none" strike="noStrike" cap="none" dirty="0" err="1">
                  <a:solidFill>
                    <a:schemeClr val="lt1"/>
                  </a:solidFill>
                  <a:latin typeface="Times New Roman" panose="02020603050405020304" pitchFamily="18" charset="0"/>
                  <a:ea typeface="Montserrat"/>
                  <a:cs typeface="Times New Roman" panose="02020603050405020304" pitchFamily="18" charset="0"/>
                  <a:sym typeface="Montserrat"/>
                </a:rPr>
                <a:t>khóa</a:t>
              </a:r>
              <a:endParaRPr sz="1800" b="0" i="0" u="none" strike="noStrike" cap="none" dirty="0">
                <a:solidFill>
                  <a:schemeClr val="lt1"/>
                </a:solidFill>
                <a:latin typeface="Times New Roman" panose="02020603050405020304" pitchFamily="18" charset="0"/>
                <a:ea typeface="Montserrat"/>
                <a:cs typeface="Times New Roman" panose="02020603050405020304" pitchFamily="18" charset="0"/>
                <a:sym typeface="Montserrat"/>
              </a:endParaRPr>
            </a:p>
          </p:txBody>
        </p:sp>
      </p:grpSp>
      <p:sp>
        <p:nvSpPr>
          <p:cNvPr id="969" name="Google Shape;969;p12"/>
          <p:cNvSpPr/>
          <p:nvPr/>
        </p:nvSpPr>
        <p:spPr>
          <a:xfrm>
            <a:off x="1136074" y="1056344"/>
            <a:ext cx="548454" cy="596900"/>
          </a:xfrm>
          <a:custGeom>
            <a:avLst/>
            <a:gdLst/>
            <a:ahLst/>
            <a:cxnLst/>
            <a:rect l="l" t="t" r="r" b="b"/>
            <a:pathLst>
              <a:path w="400" h="498" extrusionOk="0">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rgbClr val="002060"/>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mes New Roman" panose="02020603050405020304" pitchFamily="18" charset="0"/>
              <a:ea typeface="Montserrat"/>
              <a:cs typeface="Times New Roman" panose="02020603050405020304" pitchFamily="18" charset="0"/>
              <a:sym typeface="Montserrat"/>
            </a:endParaRPr>
          </a:p>
        </p:txBody>
      </p:sp>
      <p:pic>
        <p:nvPicPr>
          <p:cNvPr id="970" name="Google Shape;970;p12"/>
          <p:cNvPicPr preferRelativeResize="0"/>
          <p:nvPr/>
        </p:nvPicPr>
        <p:blipFill rotWithShape="1">
          <a:blip r:embed="rId3">
            <a:alphaModFix/>
          </a:blip>
          <a:srcRect/>
          <a:stretch/>
        </p:blipFill>
        <p:spPr>
          <a:xfrm>
            <a:off x="662975" y="4220060"/>
            <a:ext cx="10469126" cy="2047831"/>
          </a:xfrm>
          <a:prstGeom prst="rect">
            <a:avLst/>
          </a:prstGeom>
          <a:noFill/>
          <a:ln w="19050" cap="sq" cmpd="sng">
            <a:solidFill>
              <a:srgbClr val="244061"/>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971" name="Google Shape;971;p12"/>
          <p:cNvSpPr/>
          <p:nvPr/>
        </p:nvSpPr>
        <p:spPr>
          <a:xfrm rot="5400000">
            <a:off x="5010252" y="3320381"/>
            <a:ext cx="710995" cy="737419"/>
          </a:xfrm>
          <a:prstGeom prst="stripedRightArrow">
            <a:avLst>
              <a:gd name="adj1" fmla="val 50000"/>
              <a:gd name="adj2" fmla="val 50000"/>
            </a:avLst>
          </a:prstGeom>
          <a:solidFill>
            <a:srgbClr val="00206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Times New Roman"/>
              <a:buNone/>
            </a:pPr>
            <a:endParaRPr sz="2500" b="0"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endParaRPr>
          </a:p>
        </p:txBody>
      </p:sp>
      <p:pic>
        <p:nvPicPr>
          <p:cNvPr id="972" name="Google Shape;972;p12"/>
          <p:cNvPicPr preferRelativeResize="0"/>
          <p:nvPr/>
        </p:nvPicPr>
        <p:blipFill rotWithShape="1">
          <a:blip r:embed="rId4">
            <a:alphaModFix/>
          </a:blip>
          <a:srcRect/>
          <a:stretch/>
        </p:blipFill>
        <p:spPr>
          <a:xfrm>
            <a:off x="662975" y="2074665"/>
            <a:ext cx="10830935" cy="1083456"/>
          </a:xfrm>
          <a:prstGeom prst="rect">
            <a:avLst/>
          </a:prstGeom>
          <a:noFill/>
          <a:ln w="19050" cap="sq" cmpd="sng">
            <a:solidFill>
              <a:srgbClr val="244061"/>
            </a:solidFill>
            <a:prstDash val="solid"/>
            <a:miter lim="800000"/>
            <a:headEnd type="none" w="sm" len="sm"/>
            <a:tailEnd type="none" w="sm" len="sm"/>
          </a:ln>
          <a:effectLst>
            <a:outerShdw blurRad="50800" dist="38100" dir="2700000" algn="tl" rotWithShape="0">
              <a:srgbClr val="000000">
                <a:alpha val="42352"/>
              </a:srgbClr>
            </a:outerShdw>
          </a:effectLst>
        </p:spPr>
      </p:pic>
    </p:spTree>
    <p:extLst>
      <p:ext uri="{BB962C8B-B14F-4D97-AF65-F5344CB8AC3E}">
        <p14:creationId xmlns:p14="http://schemas.microsoft.com/office/powerpoint/2010/main" val="517917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3"/>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a:solidFill>
                  <a:srgbClr val="0168B3"/>
                </a:solidFill>
                <a:latin typeface="Times New Roman" panose="02020603050405020304" pitchFamily="18" charset="0"/>
                <a:cs typeface="Times New Roman" panose="02020603050405020304" pitchFamily="18" charset="0"/>
              </a:rPr>
              <a:t>CHỨC NĂNG SẢN PHẨM – BÁO CÁO KÝ SỐ</a:t>
            </a:r>
            <a:endParaRPr>
              <a:solidFill>
                <a:srgbClr val="0168B3"/>
              </a:solidFill>
              <a:latin typeface="Times New Roman" panose="02020603050405020304" pitchFamily="18" charset="0"/>
              <a:cs typeface="Times New Roman" panose="02020603050405020304" pitchFamily="18" charset="0"/>
            </a:endParaRPr>
          </a:p>
        </p:txBody>
      </p:sp>
      <p:grpSp>
        <p:nvGrpSpPr>
          <p:cNvPr id="978" name="Google Shape;978;p13"/>
          <p:cNvGrpSpPr/>
          <p:nvPr/>
        </p:nvGrpSpPr>
        <p:grpSpPr>
          <a:xfrm>
            <a:off x="1882424" y="1000634"/>
            <a:ext cx="9090376" cy="626818"/>
            <a:chOff x="976217" y="1758"/>
            <a:chExt cx="10304359" cy="1043017"/>
          </a:xfrm>
        </p:grpSpPr>
        <p:sp>
          <p:nvSpPr>
            <p:cNvPr id="979" name="Google Shape;979;p13"/>
            <p:cNvSpPr/>
            <p:nvPr/>
          </p:nvSpPr>
          <p:spPr>
            <a:xfrm rot="10800000">
              <a:off x="976217" y="1758"/>
              <a:ext cx="10304359" cy="1043017"/>
            </a:xfrm>
            <a:prstGeom prst="homePlate">
              <a:avLst>
                <a:gd name="adj" fmla="val 50000"/>
              </a:avLst>
            </a:prstGeom>
            <a:solidFill>
              <a:srgbClr val="00206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980" name="Google Shape;980;p13"/>
            <p:cNvSpPr txBox="1"/>
            <p:nvPr/>
          </p:nvSpPr>
          <p:spPr>
            <a:xfrm>
              <a:off x="1074196" y="94458"/>
              <a:ext cx="10108401" cy="857613"/>
            </a:xfrm>
            <a:prstGeom prst="rect">
              <a:avLst/>
            </a:prstGeom>
            <a:noFill/>
            <a:ln>
              <a:noFill/>
            </a:ln>
          </p:spPr>
          <p:txBody>
            <a:bodyPr spcFirstLastPara="1" wrap="square" lIns="459925" tIns="91425" rIns="17067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Times New Roman" panose="02020603050405020304" pitchFamily="18" charset="0"/>
                  <a:ea typeface="Quattrocento Sans"/>
                  <a:cs typeface="Times New Roman" panose="02020603050405020304" pitchFamily="18" charset="0"/>
                  <a:sym typeface="Quattrocento Sans"/>
                </a:rPr>
                <a:t>Báo cáo ký số học bạ: </a:t>
              </a:r>
              <a:r>
                <a:rPr lang="en-US" sz="2000" b="0" i="0" u="none" strike="noStrike" cap="none">
                  <a:solidFill>
                    <a:schemeClr val="lt1"/>
                  </a:solidFill>
                  <a:latin typeface="Times New Roman" panose="02020603050405020304" pitchFamily="18" charset="0"/>
                  <a:ea typeface="Quattrocento Sans"/>
                  <a:cs typeface="Times New Roman" panose="02020603050405020304" pitchFamily="18" charset="0"/>
                  <a:sym typeface="Quattrocento Sans"/>
                </a:rPr>
                <a:t>Theo dõi tình hình ký số học bạ của từng học sinh</a:t>
              </a:r>
              <a:endParaRPr sz="2000" b="0" i="0" u="none" strike="noStrike" cap="none">
                <a:solidFill>
                  <a:schemeClr val="lt1"/>
                </a:solidFill>
                <a:latin typeface="Times New Roman" panose="02020603050405020304" pitchFamily="18" charset="0"/>
                <a:ea typeface="Quattrocento Sans"/>
                <a:cs typeface="Times New Roman" panose="02020603050405020304" pitchFamily="18" charset="0"/>
                <a:sym typeface="Quattrocento Sans"/>
              </a:endParaRPr>
            </a:p>
          </p:txBody>
        </p:sp>
      </p:grpSp>
      <p:sp>
        <p:nvSpPr>
          <p:cNvPr id="981" name="Google Shape;981;p13"/>
          <p:cNvSpPr/>
          <p:nvPr/>
        </p:nvSpPr>
        <p:spPr>
          <a:xfrm>
            <a:off x="1206690" y="1056344"/>
            <a:ext cx="477837" cy="596900"/>
          </a:xfrm>
          <a:custGeom>
            <a:avLst/>
            <a:gdLst/>
            <a:ahLst/>
            <a:cxnLst/>
            <a:rect l="l" t="t" r="r" b="b"/>
            <a:pathLst>
              <a:path w="400" h="498" extrusionOk="0">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rgbClr val="002060"/>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mes New Roman" panose="02020603050405020304" pitchFamily="18" charset="0"/>
              <a:ea typeface="Quattrocento Sans"/>
              <a:cs typeface="Times New Roman" panose="02020603050405020304" pitchFamily="18" charset="0"/>
              <a:sym typeface="Quattrocento Sans"/>
            </a:endParaRPr>
          </a:p>
        </p:txBody>
      </p:sp>
      <p:pic>
        <p:nvPicPr>
          <p:cNvPr id="982" name="Google Shape;982;p13"/>
          <p:cNvPicPr preferRelativeResize="0"/>
          <p:nvPr/>
        </p:nvPicPr>
        <p:blipFill rotWithShape="1">
          <a:blip r:embed="rId3">
            <a:alphaModFix/>
          </a:blip>
          <a:srcRect/>
          <a:stretch/>
        </p:blipFill>
        <p:spPr>
          <a:xfrm>
            <a:off x="4054410" y="1683164"/>
            <a:ext cx="6289126" cy="4412106"/>
          </a:xfrm>
          <a:prstGeom prst="rect">
            <a:avLst/>
          </a:prstGeom>
          <a:noFill/>
          <a:ln w="19050" cap="sq" cmpd="sng">
            <a:solidFill>
              <a:srgbClr val="244061"/>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983" name="Google Shape;983;p13"/>
          <p:cNvPicPr preferRelativeResize="0"/>
          <p:nvPr/>
        </p:nvPicPr>
        <p:blipFill rotWithShape="1">
          <a:blip r:embed="rId4">
            <a:alphaModFix/>
          </a:blip>
          <a:srcRect/>
          <a:stretch/>
        </p:blipFill>
        <p:spPr>
          <a:xfrm>
            <a:off x="1126372" y="2824832"/>
            <a:ext cx="1909230" cy="1909230"/>
          </a:xfrm>
          <a:prstGeom prst="rect">
            <a:avLst/>
          </a:prstGeom>
          <a:noFill/>
          <a:ln>
            <a:noFill/>
          </a:ln>
        </p:spPr>
      </p:pic>
    </p:spTree>
    <p:extLst>
      <p:ext uri="{BB962C8B-B14F-4D97-AF65-F5344CB8AC3E}">
        <p14:creationId xmlns:p14="http://schemas.microsoft.com/office/powerpoint/2010/main" val="1778197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utdoor object, light&#10;&#10;Description automatically generated">
            <a:extLst>
              <a:ext uri="{FF2B5EF4-FFF2-40B4-BE49-F238E27FC236}">
                <a16:creationId xmlns:a16="http://schemas.microsoft.com/office/drawing/2014/main" id="{A4F33507-C231-46AB-985B-DF02EDE58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6" y="-341157"/>
            <a:ext cx="12266277" cy="7199157"/>
          </a:xfrm>
          <a:prstGeom prst="rect">
            <a:avLst/>
          </a:prstGeom>
        </p:spPr>
      </p:pic>
      <p:sp>
        <p:nvSpPr>
          <p:cNvPr id="6" name="Freeform 17"/>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7" name="文本框 6"/>
          <p:cNvSpPr txBox="1">
            <a:spLocks noChangeArrowheads="1"/>
          </p:cNvSpPr>
          <p:nvPr/>
        </p:nvSpPr>
        <p:spPr bwMode="auto">
          <a:xfrm>
            <a:off x="1633880" y="1364860"/>
            <a:ext cx="3305713" cy="4176080"/>
          </a:xfrm>
          <a:prstGeom prst="rect">
            <a:avLst/>
          </a:prstGeom>
          <a:noFill/>
        </p:spPr>
        <p:txBody>
          <a:bodyPr wrap="non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r>
              <a:rPr lang="en-US" altLang="zh-CN" sz="26537" dirty="0"/>
              <a:t>01</a:t>
            </a:r>
            <a:endParaRPr lang="zh-CN" altLang="en-US" sz="26537" dirty="0"/>
          </a:p>
        </p:txBody>
      </p:sp>
      <p:sp>
        <p:nvSpPr>
          <p:cNvPr id="9" name="文本框 8"/>
          <p:cNvSpPr txBox="1">
            <a:spLocks noChangeArrowheads="1"/>
          </p:cNvSpPr>
          <p:nvPr/>
        </p:nvSpPr>
        <p:spPr bwMode="auto">
          <a:xfrm>
            <a:off x="4939593" y="2621539"/>
            <a:ext cx="6905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vl="0">
              <a:defRPr/>
            </a:pPr>
            <a:r>
              <a:rPr lang="en-US" sz="2800" b="1"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HỆ SINH THÁI GIÁO DỤC VNEDU 4.0</a:t>
            </a:r>
            <a:endParaRPr lang="en-US" sz="3200" b="1"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2" name="组合 71">
            <a:extLst>
              <a:ext uri="{FF2B5EF4-FFF2-40B4-BE49-F238E27FC236}">
                <a16:creationId xmlns:a16="http://schemas.microsoft.com/office/drawing/2014/main" id="{9E5F6199-A77F-41BE-BCDD-1B30D56B3B14}"/>
              </a:ext>
            </a:extLst>
          </p:cNvPr>
          <p:cNvGrpSpPr/>
          <p:nvPr/>
        </p:nvGrpSpPr>
        <p:grpSpPr>
          <a:xfrm rot="5400000">
            <a:off x="7174056" y="446759"/>
            <a:ext cx="2436250" cy="5900310"/>
            <a:chOff x="5060441" y="-2257696"/>
            <a:chExt cx="3461819" cy="8352535"/>
          </a:xfrm>
        </p:grpSpPr>
        <p:sp>
          <p:nvSpPr>
            <p:cNvPr id="13" name="任意多边形 72">
              <a:extLst>
                <a:ext uri="{FF2B5EF4-FFF2-40B4-BE49-F238E27FC236}">
                  <a16:creationId xmlns:a16="http://schemas.microsoft.com/office/drawing/2014/main" id="{A9C45637-6EB3-412C-8277-6DF4EF936F29}"/>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14" name="组合 73">
              <a:extLst>
                <a:ext uri="{FF2B5EF4-FFF2-40B4-BE49-F238E27FC236}">
                  <a16:creationId xmlns:a16="http://schemas.microsoft.com/office/drawing/2014/main" id="{1B901C3E-D3AA-4232-B487-A6AC5D945A88}"/>
                </a:ext>
              </a:extLst>
            </p:cNvPr>
            <p:cNvGrpSpPr/>
            <p:nvPr/>
          </p:nvGrpSpPr>
          <p:grpSpPr>
            <a:xfrm rot="17796269">
              <a:off x="6466065" y="-2143083"/>
              <a:ext cx="715212" cy="485986"/>
              <a:chOff x="16735013" y="-2876579"/>
              <a:chExt cx="1742883" cy="1184286"/>
            </a:xfrm>
          </p:grpSpPr>
          <p:sp>
            <p:nvSpPr>
              <p:cNvPr id="15" name="任意多边形 74">
                <a:extLst>
                  <a:ext uri="{FF2B5EF4-FFF2-40B4-BE49-F238E27FC236}">
                    <a16:creationId xmlns:a16="http://schemas.microsoft.com/office/drawing/2014/main" id="{C3CD7FA8-28B7-4F26-A088-71676DAD2BCA}"/>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6" name="椭圆 75">
                <a:extLst>
                  <a:ext uri="{FF2B5EF4-FFF2-40B4-BE49-F238E27FC236}">
                    <a16:creationId xmlns:a16="http://schemas.microsoft.com/office/drawing/2014/main" id="{F74AD3C4-3BC7-42A6-9C28-A827661990F5}"/>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3" name="Picture 2" descr="A picture containing drawing&#10;&#10;Description automatically generated">
            <a:extLst>
              <a:ext uri="{FF2B5EF4-FFF2-40B4-BE49-F238E27FC236}">
                <a16:creationId xmlns:a16="http://schemas.microsoft.com/office/drawing/2014/main" id="{52755502-A509-4A3D-BBF8-A295A298D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4104705718"/>
      </p:ext>
    </p:extLst>
  </p:cSld>
  <p:clrMapOvr>
    <a:masterClrMapping/>
  </p:clrMapOvr>
  <mc:AlternateContent xmlns:mc="http://schemas.openxmlformats.org/markup-compatibility/2006" xmlns:p14="http://schemas.microsoft.com/office/powerpoint/2010/main">
    <mc:Choice Requires="p14">
      <p:transition spd="slow" p14:dur="2000" advClick="0">
        <p:zoom/>
      </p:transition>
    </mc:Choice>
    <mc:Fallback xmlns="">
      <p:transition spd="slow" advClick="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utdoor object, light&#10;&#10;Description automatically generated">
            <a:extLst>
              <a:ext uri="{FF2B5EF4-FFF2-40B4-BE49-F238E27FC236}">
                <a16:creationId xmlns:a16="http://schemas.microsoft.com/office/drawing/2014/main" id="{A4F33507-C231-46AB-985B-DF02EDE58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16392"/>
            <a:ext cx="12188825" cy="6856214"/>
          </a:xfrm>
          <a:prstGeom prst="rect">
            <a:avLst/>
          </a:prstGeom>
        </p:spPr>
      </p:pic>
      <p:sp>
        <p:nvSpPr>
          <p:cNvPr id="6" name="Freeform 17"/>
          <p:cNvSpPr>
            <a:spLocks noEditPoints="1"/>
          </p:cNvSpPr>
          <p:nvPr/>
        </p:nvSpPr>
        <p:spPr bwMode="auto">
          <a:xfrm>
            <a:off x="529433" y="673941"/>
            <a:ext cx="5524644" cy="5518587"/>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889" tIns="60944" rIns="121889" bIns="60944" numCol="1" anchor="t" anchorCtr="0" compatLnSpc="1"/>
          <a:lstStyle/>
          <a:p>
            <a:endParaRPr lang="zh-CN" altLang="en-US" sz="3199">
              <a:latin typeface="微软雅黑" panose="020B0503020204020204" charset="-122"/>
              <a:ea typeface="微软雅黑" panose="020B0503020204020204" charset="-122"/>
            </a:endParaRPr>
          </a:p>
        </p:txBody>
      </p:sp>
      <p:grpSp>
        <p:nvGrpSpPr>
          <p:cNvPr id="12" name="组合 71">
            <a:extLst>
              <a:ext uri="{FF2B5EF4-FFF2-40B4-BE49-F238E27FC236}">
                <a16:creationId xmlns:a16="http://schemas.microsoft.com/office/drawing/2014/main" id="{9E5F6199-A77F-41BE-BCDD-1B30D56B3B14}"/>
              </a:ext>
            </a:extLst>
          </p:cNvPr>
          <p:cNvGrpSpPr/>
          <p:nvPr/>
        </p:nvGrpSpPr>
        <p:grpSpPr>
          <a:xfrm rot="5400000">
            <a:off x="7928629" y="479613"/>
            <a:ext cx="2435616" cy="5898774"/>
            <a:chOff x="5060441" y="-2257696"/>
            <a:chExt cx="3461819" cy="8352535"/>
          </a:xfrm>
        </p:grpSpPr>
        <p:sp>
          <p:nvSpPr>
            <p:cNvPr id="13" name="任意多边形 72">
              <a:extLst>
                <a:ext uri="{FF2B5EF4-FFF2-40B4-BE49-F238E27FC236}">
                  <a16:creationId xmlns:a16="http://schemas.microsoft.com/office/drawing/2014/main" id="{A9C45637-6EB3-412C-8277-6DF4EF936F29}"/>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grpSp>
          <p:nvGrpSpPr>
            <p:cNvPr id="14" name="组合 73">
              <a:extLst>
                <a:ext uri="{FF2B5EF4-FFF2-40B4-BE49-F238E27FC236}">
                  <a16:creationId xmlns:a16="http://schemas.microsoft.com/office/drawing/2014/main" id="{1B901C3E-D3AA-4232-B487-A6AC5D945A88}"/>
                </a:ext>
              </a:extLst>
            </p:cNvPr>
            <p:cNvGrpSpPr/>
            <p:nvPr/>
          </p:nvGrpSpPr>
          <p:grpSpPr>
            <a:xfrm rot="17796269">
              <a:off x="6466065" y="-2143083"/>
              <a:ext cx="715212" cy="485986"/>
              <a:chOff x="16735013" y="-2876579"/>
              <a:chExt cx="1742883" cy="1184286"/>
            </a:xfrm>
          </p:grpSpPr>
          <p:sp>
            <p:nvSpPr>
              <p:cNvPr id="15" name="任意多边形 74">
                <a:extLst>
                  <a:ext uri="{FF2B5EF4-FFF2-40B4-BE49-F238E27FC236}">
                    <a16:creationId xmlns:a16="http://schemas.microsoft.com/office/drawing/2014/main" id="{C3CD7FA8-28B7-4F26-A088-71676DAD2BCA}"/>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sp>
            <p:nvSpPr>
              <p:cNvPr id="16" name="椭圆 75">
                <a:extLst>
                  <a:ext uri="{FF2B5EF4-FFF2-40B4-BE49-F238E27FC236}">
                    <a16:creationId xmlns:a16="http://schemas.microsoft.com/office/drawing/2014/main" id="{F74AD3C4-3BC7-42A6-9C28-A827661990F5}"/>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grpSp>
      </p:grpSp>
      <p:pic>
        <p:nvPicPr>
          <p:cNvPr id="3" name="Picture 2" descr="A picture containing drawing&#10;&#10;Description automatically generated">
            <a:extLst>
              <a:ext uri="{FF2B5EF4-FFF2-40B4-BE49-F238E27FC236}">
                <a16:creationId xmlns:a16="http://schemas.microsoft.com/office/drawing/2014/main" id="{52755502-A509-4A3D-BBF8-A295A298D0E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09870" y="95000"/>
            <a:ext cx="825324" cy="1064398"/>
          </a:xfrm>
          <a:prstGeom prst="rect">
            <a:avLst/>
          </a:prstGeom>
        </p:spPr>
      </p:pic>
      <p:sp>
        <p:nvSpPr>
          <p:cNvPr id="5" name="TextBox 4">
            <a:extLst>
              <a:ext uri="{FF2B5EF4-FFF2-40B4-BE49-F238E27FC236}">
                <a16:creationId xmlns:a16="http://schemas.microsoft.com/office/drawing/2014/main" id="{506C2BE6-520E-6BE2-121D-F0A38D111A12}"/>
              </a:ext>
            </a:extLst>
          </p:cNvPr>
          <p:cNvSpPr txBox="1"/>
          <p:nvPr/>
        </p:nvSpPr>
        <p:spPr>
          <a:xfrm>
            <a:off x="1409701" y="1466850"/>
            <a:ext cx="3957660" cy="4038029"/>
          </a:xfrm>
          <a:prstGeom prst="rect">
            <a:avLst/>
          </a:prstGeom>
          <a:noFill/>
        </p:spPr>
        <p:txBody>
          <a:bodyPr wrap="square">
            <a:spAutoFit/>
          </a:bodyPr>
          <a:lstStyle/>
          <a:p>
            <a:r>
              <a:rPr lang="en-US" altLang="zh-CN" sz="25640" dirty="0">
                <a:solidFill>
                  <a:srgbClr val="F5F5F5"/>
                </a:solidFill>
                <a:latin typeface="Impact" panose="020B0806030902050204" pitchFamily="34" charset="0"/>
              </a:rPr>
              <a:t>04</a:t>
            </a:r>
            <a:endParaRPr lang="zh-CN" altLang="en-US" sz="25640" dirty="0">
              <a:solidFill>
                <a:srgbClr val="F5F5F5"/>
              </a:solidFill>
              <a:latin typeface="Impact" panose="020B0806030902050204" pitchFamily="34" charset="0"/>
            </a:endParaRPr>
          </a:p>
        </p:txBody>
      </p:sp>
      <p:sp>
        <p:nvSpPr>
          <p:cNvPr id="17" name="文本框 8"/>
          <p:cNvSpPr txBox="1">
            <a:spLocks noChangeArrowheads="1"/>
          </p:cNvSpPr>
          <p:nvPr/>
        </p:nvSpPr>
        <p:spPr bwMode="auto">
          <a:xfrm>
            <a:off x="4838660" y="2852105"/>
            <a:ext cx="6905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en-US" sz="2800" b="1" kern="0">
                <a:solidFill>
                  <a:schemeClr val="bg1"/>
                </a:solidFill>
                <a:latin typeface="Times New Roman" panose="02020603050405020304" pitchFamily="18" charset="0"/>
                <a:ea typeface="Tahoma" panose="020B0604030504040204" pitchFamily="34" charset="0"/>
                <a:cs typeface="Times New Roman" panose="02020603050405020304" pitchFamily="18" charset="0"/>
              </a:rPr>
              <a:t>APP VNEDU TEACHER</a:t>
            </a:r>
            <a:endParaRPr lang="en-US" altLang="en-US" sz="2800" b="1"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87839208"/>
      </p:ext>
    </p:extLst>
  </p:cSld>
  <p:clrMapOvr>
    <a:masterClrMapping/>
  </p:clrMapOvr>
  <mc:AlternateContent xmlns:mc="http://schemas.openxmlformats.org/markup-compatibility/2006" xmlns:p14="http://schemas.microsoft.com/office/powerpoint/2010/main">
    <mc:Choice Requires="p14">
      <p:transition spd="slow" p14:dur="5000" advTm="15000">
        <p:zoom/>
      </p:transition>
    </mc:Choice>
    <mc:Fallback xmlns="">
      <p:transition spd="slow" advTm="15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vnEdu</a:t>
            </a:r>
            <a:r>
              <a:rPr lang="en-US" dirty="0">
                <a:latin typeface="Times New Roman" panose="02020603050405020304" pitchFamily="18" charset="0"/>
                <a:cs typeface="Times New Roman" panose="02020603050405020304" pitchFamily="18" charset="0"/>
              </a:rPr>
              <a:t> Teacher –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F621D32-E7DB-47E2-B42A-E3B8717F134C}"/>
              </a:ext>
            </a:extLst>
          </p:cNvPr>
          <p:cNvSpPr/>
          <p:nvPr/>
        </p:nvSpPr>
        <p:spPr>
          <a:xfrm>
            <a:off x="1486541" y="1570205"/>
            <a:ext cx="4443892" cy="70104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US" sz="2400" b="1" u="sng" dirty="0" err="1">
                <a:solidFill>
                  <a:srgbClr val="0070C0"/>
                </a:solidFill>
                <a:latin typeface="Times New Roman" panose="02020603050405020304" pitchFamily="18" charset="0"/>
                <a:cs typeface="Times New Roman" panose="02020603050405020304" pitchFamily="18" charset="0"/>
              </a:rPr>
              <a:t>Tác</a:t>
            </a:r>
            <a:r>
              <a:rPr lang="en-US" sz="2400" b="1" u="sng" dirty="0">
                <a:solidFill>
                  <a:srgbClr val="0070C0"/>
                </a:solidFill>
                <a:latin typeface="Times New Roman" panose="02020603050405020304" pitchFamily="18" charset="0"/>
                <a:cs typeface="Times New Roman" panose="02020603050405020304" pitchFamily="18" charset="0"/>
              </a:rPr>
              <a:t> </a:t>
            </a:r>
            <a:r>
              <a:rPr lang="en-US" sz="2400" b="1" u="sng" dirty="0" err="1">
                <a:solidFill>
                  <a:srgbClr val="0070C0"/>
                </a:solidFill>
                <a:latin typeface="Times New Roman" panose="02020603050405020304" pitchFamily="18" charset="0"/>
                <a:cs typeface="Times New Roman" panose="02020603050405020304" pitchFamily="18" charset="0"/>
              </a:rPr>
              <a:t>nghiệp</a:t>
            </a:r>
            <a:r>
              <a:rPr lang="en-US" sz="2400" b="1" u="sng" dirty="0">
                <a:solidFill>
                  <a:srgbClr val="0070C0"/>
                </a:solidFill>
                <a:latin typeface="Times New Roman" panose="02020603050405020304" pitchFamily="18" charset="0"/>
                <a:cs typeface="Times New Roman" panose="02020603050405020304" pitchFamily="18" charset="0"/>
              </a:rPr>
              <a:t>, </a:t>
            </a:r>
            <a:r>
              <a:rPr lang="en-US" sz="2400" b="1" u="sng" dirty="0" err="1">
                <a:solidFill>
                  <a:srgbClr val="0070C0"/>
                </a:solidFill>
                <a:latin typeface="Times New Roman" panose="02020603050405020304" pitchFamily="18" charset="0"/>
                <a:cs typeface="Times New Roman" panose="02020603050405020304" pitchFamily="18" charset="0"/>
              </a:rPr>
              <a:t>điều</a:t>
            </a:r>
            <a:r>
              <a:rPr lang="en-US" sz="2400" b="1" u="sng" dirty="0">
                <a:solidFill>
                  <a:srgbClr val="0070C0"/>
                </a:solidFill>
                <a:latin typeface="Times New Roman" panose="02020603050405020304" pitchFamily="18" charset="0"/>
                <a:cs typeface="Times New Roman" panose="02020603050405020304" pitchFamily="18" charset="0"/>
              </a:rPr>
              <a:t> </a:t>
            </a:r>
            <a:r>
              <a:rPr lang="en-US" sz="2400" b="1" u="sng" dirty="0" err="1">
                <a:solidFill>
                  <a:srgbClr val="0070C0"/>
                </a:solidFill>
                <a:latin typeface="Times New Roman" panose="02020603050405020304" pitchFamily="18" charset="0"/>
                <a:cs typeface="Times New Roman" panose="02020603050405020304" pitchFamily="18" charset="0"/>
              </a:rPr>
              <a:t>hành</a:t>
            </a:r>
            <a:r>
              <a:rPr lang="en-US" sz="2400" b="1" u="sng" dirty="0">
                <a:solidFill>
                  <a:srgbClr val="0070C0"/>
                </a:solidFill>
                <a:latin typeface="Times New Roman" panose="02020603050405020304" pitchFamily="18" charset="0"/>
                <a:cs typeface="Times New Roman" panose="02020603050405020304" pitchFamily="18" charset="0"/>
              </a:rPr>
              <a:t> </a:t>
            </a:r>
            <a:r>
              <a:rPr lang="en-US" sz="2400" u="sng" dirty="0" err="1">
                <a:solidFill>
                  <a:srgbClr val="0070C0"/>
                </a:solidFill>
                <a:latin typeface="Times New Roman" panose="02020603050405020304" pitchFamily="18" charset="0"/>
                <a:cs typeface="Times New Roman" panose="02020603050405020304" pitchFamily="18" charset="0"/>
              </a:rPr>
              <a:t>thuận</a:t>
            </a:r>
            <a:r>
              <a:rPr lang="en-US" sz="2400" u="sng"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tiện</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612773F-D546-4035-985E-630D5666B391}"/>
              </a:ext>
            </a:extLst>
          </p:cNvPr>
          <p:cNvSpPr/>
          <p:nvPr/>
        </p:nvSpPr>
        <p:spPr>
          <a:xfrm>
            <a:off x="1501124" y="2142242"/>
            <a:ext cx="4871602" cy="28968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US" sz="2400" b="1" dirty="0" err="1">
                <a:solidFill>
                  <a:srgbClr val="0070C0"/>
                </a:solidFill>
                <a:latin typeface="Times New Roman" panose="02020603050405020304" pitchFamily="18" charset="0"/>
                <a:cs typeface="Times New Roman" panose="02020603050405020304" pitchFamily="18" charset="0"/>
              </a:rPr>
              <a:t>Đa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tiện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ích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điểm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xét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lý</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điểm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danh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thông</a:t>
            </a:r>
            <a:r>
              <a:rPr lang="en-US" sz="2400" dirty="0">
                <a:solidFill>
                  <a:srgbClr val="0070C0"/>
                </a:solidFill>
                <a:latin typeface="Times New Roman" panose="02020603050405020304" pitchFamily="18" charset="0"/>
                <a:cs typeface="Times New Roman" panose="02020603050405020304" pitchFamily="18" charset="0"/>
              </a:rPr>
              <a:t> tin </a:t>
            </a:r>
            <a:r>
              <a:rPr lang="en-US" sz="2400" dirty="0" err="1">
                <a:solidFill>
                  <a:srgbClr val="0070C0"/>
                </a:solidFill>
                <a:latin typeface="Times New Roman" panose="02020603050405020304" pitchFamily="18" charset="0"/>
                <a:cs typeface="Times New Roman" panose="02020603050405020304" pitchFamily="18" charset="0"/>
              </a:rPr>
              <a:t>học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sinh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lịch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giảng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khóa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biểu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duyệt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nghỉ</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phép</a:t>
            </a:r>
            <a:r>
              <a:rPr lang="en-US" sz="2400" dirty="0">
                <a:solidFill>
                  <a:srgbClr val="0070C0"/>
                </a:solidFill>
                <a:latin typeface="Times New Roman" panose="02020603050405020304" pitchFamily="18" charset="0"/>
                <a:cs typeface="Times New Roman" panose="02020603050405020304" pitchFamily="18" charset="0"/>
              </a:rPr>
              <a:t>…</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6FC48D49-2733-4647-B5FF-5A56185B5D7E}"/>
              </a:ext>
            </a:extLst>
          </p:cNvPr>
          <p:cNvSpPr/>
          <p:nvPr/>
        </p:nvSpPr>
        <p:spPr>
          <a:xfrm>
            <a:off x="1502304" y="4613551"/>
            <a:ext cx="3941110" cy="50863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US" sz="2400" b="1" dirty="0" err="1">
                <a:solidFill>
                  <a:srgbClr val="0070C0"/>
                </a:solidFill>
                <a:latin typeface="Times New Roman" panose="02020603050405020304" pitchFamily="18" charset="0"/>
                <a:cs typeface="Times New Roman" panose="02020603050405020304" pitchFamily="18" charset="0"/>
              </a:rPr>
              <a:t>Quản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lý</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toàn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diện</a:t>
            </a:r>
            <a:r>
              <a:rPr lang="en-US" sz="2400" b="1" dirty="0">
                <a:solidFill>
                  <a:srgbClr val="0070C0"/>
                </a:solidFill>
                <a:latin typeface="Times New Roman" panose="02020603050405020304" pitchFamily="18" charset="0"/>
                <a:cs typeface="Times New Roman" panose="02020603050405020304" pitchFamily="18" charset="0"/>
              </a:rPr>
              <a:t>, tin </a:t>
            </a:r>
            <a:r>
              <a:rPr lang="en-US" sz="2400" b="1" dirty="0" err="1">
                <a:solidFill>
                  <a:srgbClr val="0070C0"/>
                </a:solidFill>
                <a:latin typeface="Times New Roman" panose="02020603050405020304" pitchFamily="18" charset="0"/>
                <a:cs typeface="Times New Roman" panose="02020603050405020304" pitchFamily="18" charset="0"/>
              </a:rPr>
              <a:t>cậy</a:t>
            </a:r>
            <a:endParaRPr lang="en-US" sz="2400" b="1" dirty="0">
              <a:solidFill>
                <a:srgbClr val="0070C0"/>
              </a:solidFill>
              <a:latin typeface="Times New Roman" panose="02020603050405020304" pitchFamily="18" charset="0"/>
              <a:cs typeface="Times New Roman" panose="02020603050405020304" pitchFamily="18" charset="0"/>
            </a:endParaRPr>
          </a:p>
          <a:p>
            <a:endParaRPr lang="vi-VN" sz="24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59" y="4316664"/>
            <a:ext cx="974055" cy="974055"/>
          </a:xfrm>
          <a:prstGeom prst="rect">
            <a:avLst/>
          </a:prstGeom>
        </p:spPr>
      </p:pic>
      <p:pic>
        <p:nvPicPr>
          <p:cNvPr id="3" name="Picture 2"/>
          <p:cNvPicPr>
            <a:picLocks noChangeAspect="1"/>
          </p:cNvPicPr>
          <p:nvPr/>
        </p:nvPicPr>
        <p:blipFill>
          <a:blip r:embed="rId3"/>
          <a:stretch>
            <a:fillRect/>
          </a:stretch>
        </p:blipFill>
        <p:spPr>
          <a:xfrm>
            <a:off x="6387310" y="1009469"/>
            <a:ext cx="5656433" cy="44307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53" y="1452218"/>
            <a:ext cx="994218" cy="99421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53" y="3030241"/>
            <a:ext cx="989203" cy="989203"/>
          </a:xfrm>
          <a:prstGeom prst="rect">
            <a:avLst/>
          </a:prstGeom>
        </p:spPr>
      </p:pic>
    </p:spTree>
    <p:extLst>
      <p:ext uri="{BB962C8B-B14F-4D97-AF65-F5344CB8AC3E}">
        <p14:creationId xmlns:p14="http://schemas.microsoft.com/office/powerpoint/2010/main" val="3490102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E56-31A1-1E4A-B5A0-91F13A1159F2}"/>
              </a:ext>
            </a:extLst>
          </p:cNvPr>
          <p:cNvSpPr>
            <a:spLocks noGrp="1"/>
          </p:cNvSpPr>
          <p:nvPr>
            <p:ph type="title"/>
          </p:nvPr>
        </p:nvSpPr>
        <p:spPr>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9977" tIns="46788" rIns="89977" bIns="46788" numCol="1" anchor="ctr" anchorCtr="0" compatLnSpc="1">
            <a:prstTxWarp prst="textNoShape">
              <a:avLst/>
            </a:prstTxWarp>
          </a:bodyPr>
          <a:lstStyle/>
          <a:p>
            <a:r>
              <a:rPr lang="en-US" dirty="0" err="1">
                <a:latin typeface="Times New Roman" panose="02020603050405020304" pitchFamily="18" charset="0"/>
                <a:cs typeface="Times New Roman" panose="02020603050405020304" pitchFamily="18" charset="0"/>
              </a:rPr>
              <a:t>vnEdu</a:t>
            </a:r>
            <a:r>
              <a:rPr lang="en-US" dirty="0">
                <a:latin typeface="Times New Roman" panose="02020603050405020304" pitchFamily="18" charset="0"/>
                <a:cs typeface="Times New Roman" panose="02020603050405020304" pitchFamily="18" charset="0"/>
              </a:rPr>
              <a:t> Teacher-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ích</a:t>
            </a:r>
            <a:endParaRPr lang="en-US"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4F3AF22B-144F-5D43-8021-078174ECF943}"/>
              </a:ext>
            </a:extLst>
          </p:cNvPr>
          <p:cNvCxnSpPr/>
          <p:nvPr/>
        </p:nvCxnSpPr>
        <p:spPr>
          <a:xfrm>
            <a:off x="2451110" y="3786648"/>
            <a:ext cx="12286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C34A52B7-860D-A049-BD4E-780E55200A6B}"/>
              </a:ext>
            </a:extLst>
          </p:cNvPr>
          <p:cNvSpPr>
            <a:spLocks/>
          </p:cNvSpPr>
          <p:nvPr/>
        </p:nvSpPr>
        <p:spPr bwMode="auto">
          <a:xfrm>
            <a:off x="1076724" y="5154293"/>
            <a:ext cx="1283021" cy="1051541"/>
          </a:xfrm>
          <a:custGeom>
            <a:avLst/>
            <a:gdLst>
              <a:gd name="T0" fmla="*/ 1775 w 1775"/>
              <a:gd name="T1" fmla="*/ 272 h 1788"/>
              <a:gd name="T2" fmla="*/ 1775 w 1775"/>
              <a:gd name="T3" fmla="*/ 272 h 1788"/>
              <a:gd name="T4" fmla="*/ 1775 w 1775"/>
              <a:gd name="T5" fmla="*/ 53 h 1788"/>
              <a:gd name="T6" fmla="*/ 1723 w 1775"/>
              <a:gd name="T7" fmla="*/ 0 h 1788"/>
              <a:gd name="T8" fmla="*/ 52 w 1775"/>
              <a:gd name="T9" fmla="*/ 0 h 1788"/>
              <a:gd name="T10" fmla="*/ 0 w 1775"/>
              <a:gd name="T11" fmla="*/ 53 h 1788"/>
              <a:gd name="T12" fmla="*/ 0 w 1775"/>
              <a:gd name="T13" fmla="*/ 342 h 1788"/>
              <a:gd name="T14" fmla="*/ 80 w 1775"/>
              <a:gd name="T15" fmla="*/ 466 h 1788"/>
              <a:gd name="T16" fmla="*/ 0 w 1775"/>
              <a:gd name="T17" fmla="*/ 584 h 1788"/>
              <a:gd name="T18" fmla="*/ 80 w 1775"/>
              <a:gd name="T19" fmla="*/ 711 h 1788"/>
              <a:gd name="T20" fmla="*/ 0 w 1775"/>
              <a:gd name="T21" fmla="*/ 822 h 1788"/>
              <a:gd name="T22" fmla="*/ 80 w 1775"/>
              <a:gd name="T23" fmla="*/ 964 h 1788"/>
              <a:gd name="T24" fmla="*/ 0 w 1775"/>
              <a:gd name="T25" fmla="*/ 1076 h 1788"/>
              <a:gd name="T26" fmla="*/ 80 w 1775"/>
              <a:gd name="T27" fmla="*/ 1209 h 1788"/>
              <a:gd name="T28" fmla="*/ 80 w 1775"/>
              <a:gd name="T29" fmla="*/ 1303 h 1788"/>
              <a:gd name="T30" fmla="*/ 581 w 1775"/>
              <a:gd name="T31" fmla="*/ 1745 h 1788"/>
              <a:gd name="T32" fmla="*/ 693 w 1775"/>
              <a:gd name="T33" fmla="*/ 1788 h 1788"/>
              <a:gd name="T34" fmla="*/ 1086 w 1775"/>
              <a:gd name="T35" fmla="*/ 1788 h 1788"/>
              <a:gd name="T36" fmla="*/ 1198 w 1775"/>
              <a:gd name="T37" fmla="*/ 1745 h 1788"/>
              <a:gd name="T38" fmla="*/ 1695 w 1775"/>
              <a:gd name="T39" fmla="*/ 1303 h 1788"/>
              <a:gd name="T40" fmla="*/ 1695 w 1775"/>
              <a:gd name="T41" fmla="*/ 1139 h 1788"/>
              <a:gd name="T42" fmla="*/ 1775 w 1775"/>
              <a:gd name="T43" fmla="*/ 1005 h 1788"/>
              <a:gd name="T44" fmla="*/ 1695 w 1775"/>
              <a:gd name="T45" fmla="*/ 894 h 1788"/>
              <a:gd name="T46" fmla="*/ 1775 w 1775"/>
              <a:gd name="T47" fmla="*/ 752 h 1788"/>
              <a:gd name="T48" fmla="*/ 1695 w 1775"/>
              <a:gd name="T49" fmla="*/ 641 h 1788"/>
              <a:gd name="T50" fmla="*/ 1775 w 1775"/>
              <a:gd name="T51" fmla="*/ 514 h 1788"/>
              <a:gd name="T52" fmla="*/ 1695 w 1775"/>
              <a:gd name="T53" fmla="*/ 396 h 1788"/>
              <a:gd name="T54" fmla="*/ 1775 w 1775"/>
              <a:gd name="T55" fmla="*/ 272 h 1788"/>
              <a:gd name="T56" fmla="*/ 1775 w 1775"/>
              <a:gd name="T57" fmla="*/ 272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75" h="1788">
                <a:moveTo>
                  <a:pt x="1775" y="272"/>
                </a:moveTo>
                <a:lnTo>
                  <a:pt x="1775" y="272"/>
                </a:lnTo>
                <a:lnTo>
                  <a:pt x="1775" y="53"/>
                </a:lnTo>
                <a:cubicBezTo>
                  <a:pt x="1775" y="24"/>
                  <a:pt x="1752" y="0"/>
                  <a:pt x="1723" y="0"/>
                </a:cubicBezTo>
                <a:lnTo>
                  <a:pt x="52" y="0"/>
                </a:lnTo>
                <a:cubicBezTo>
                  <a:pt x="23" y="0"/>
                  <a:pt x="0" y="24"/>
                  <a:pt x="0" y="53"/>
                </a:cubicBezTo>
                <a:lnTo>
                  <a:pt x="0" y="342"/>
                </a:lnTo>
                <a:cubicBezTo>
                  <a:pt x="0" y="386"/>
                  <a:pt x="80" y="409"/>
                  <a:pt x="80" y="466"/>
                </a:cubicBezTo>
                <a:cubicBezTo>
                  <a:pt x="80" y="523"/>
                  <a:pt x="0" y="523"/>
                  <a:pt x="0" y="584"/>
                </a:cubicBezTo>
                <a:cubicBezTo>
                  <a:pt x="0" y="645"/>
                  <a:pt x="80" y="639"/>
                  <a:pt x="80" y="711"/>
                </a:cubicBezTo>
                <a:cubicBezTo>
                  <a:pt x="80" y="783"/>
                  <a:pt x="0" y="757"/>
                  <a:pt x="0" y="822"/>
                </a:cubicBezTo>
                <a:cubicBezTo>
                  <a:pt x="0" y="888"/>
                  <a:pt x="80" y="892"/>
                  <a:pt x="80" y="964"/>
                </a:cubicBezTo>
                <a:cubicBezTo>
                  <a:pt x="80" y="1036"/>
                  <a:pt x="0" y="1012"/>
                  <a:pt x="0" y="1076"/>
                </a:cubicBezTo>
                <a:cubicBezTo>
                  <a:pt x="0" y="1139"/>
                  <a:pt x="80" y="1141"/>
                  <a:pt x="80" y="1209"/>
                </a:cubicBezTo>
                <a:lnTo>
                  <a:pt x="80" y="1303"/>
                </a:lnTo>
                <a:lnTo>
                  <a:pt x="581" y="1745"/>
                </a:lnTo>
                <a:cubicBezTo>
                  <a:pt x="612" y="1773"/>
                  <a:pt x="651" y="1788"/>
                  <a:pt x="693" y="1788"/>
                </a:cubicBezTo>
                <a:lnTo>
                  <a:pt x="1086" y="1788"/>
                </a:lnTo>
                <a:cubicBezTo>
                  <a:pt x="1127" y="1788"/>
                  <a:pt x="1167" y="1773"/>
                  <a:pt x="1198" y="1745"/>
                </a:cubicBezTo>
                <a:lnTo>
                  <a:pt x="1695" y="1303"/>
                </a:lnTo>
                <a:lnTo>
                  <a:pt x="1695" y="1139"/>
                </a:lnTo>
                <a:cubicBezTo>
                  <a:pt x="1695" y="1071"/>
                  <a:pt x="1775" y="1069"/>
                  <a:pt x="1775" y="1005"/>
                </a:cubicBezTo>
                <a:cubicBezTo>
                  <a:pt x="1775" y="942"/>
                  <a:pt x="1695" y="966"/>
                  <a:pt x="1695" y="894"/>
                </a:cubicBezTo>
                <a:cubicBezTo>
                  <a:pt x="1695" y="822"/>
                  <a:pt x="1775" y="818"/>
                  <a:pt x="1775" y="752"/>
                </a:cubicBezTo>
                <a:cubicBezTo>
                  <a:pt x="1775" y="687"/>
                  <a:pt x="1695" y="713"/>
                  <a:pt x="1695" y="641"/>
                </a:cubicBezTo>
                <a:cubicBezTo>
                  <a:pt x="1695" y="569"/>
                  <a:pt x="1775" y="575"/>
                  <a:pt x="1775" y="514"/>
                </a:cubicBezTo>
                <a:cubicBezTo>
                  <a:pt x="1775" y="453"/>
                  <a:pt x="1695" y="453"/>
                  <a:pt x="1695" y="396"/>
                </a:cubicBezTo>
                <a:cubicBezTo>
                  <a:pt x="1695" y="339"/>
                  <a:pt x="1775" y="315"/>
                  <a:pt x="1775" y="272"/>
                </a:cubicBezTo>
                <a:lnTo>
                  <a:pt x="1775" y="272"/>
                </a:lnTo>
                <a:close/>
              </a:path>
            </a:pathLst>
          </a:custGeom>
          <a:solidFill>
            <a:srgbClr val="7F7F7F">
              <a:alpha val="50196"/>
            </a:srgbClr>
          </a:solidFill>
          <a:ln w="9525" cap="flat">
            <a:noFill/>
            <a:prstDash val="solid"/>
            <a:miter lim="800000"/>
            <a:headEnd/>
            <a:tailEnd/>
          </a:ln>
        </p:spPr>
        <p:txBody>
          <a:bodyPr vert="horz" wrap="square" lIns="121889" tIns="60944" rIns="121889" bIns="60944" numCol="1" anchor="t" anchorCtr="0" compatLnSpc="1">
            <a:prstTxWarp prst="textNoShape">
              <a:avLst/>
            </a:prstTxWarp>
          </a:bodyPr>
          <a:lstStyle/>
          <a:p>
            <a:endParaRPr lang="en-US" sz="240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48EF0417-D6F5-5A4B-85A6-A83077AB7832}"/>
              </a:ext>
            </a:extLst>
          </p:cNvPr>
          <p:cNvSpPr>
            <a:spLocks/>
          </p:cNvSpPr>
          <p:nvPr/>
        </p:nvSpPr>
        <p:spPr bwMode="auto">
          <a:xfrm>
            <a:off x="243441" y="1125345"/>
            <a:ext cx="2905463" cy="952081"/>
          </a:xfrm>
          <a:custGeom>
            <a:avLst/>
            <a:gdLst>
              <a:gd name="T0" fmla="*/ 4021 w 4021"/>
              <a:gd name="T1" fmla="*/ 1317 h 1317"/>
              <a:gd name="T2" fmla="*/ 4021 w 4021"/>
              <a:gd name="T3" fmla="*/ 1317 h 1317"/>
              <a:gd name="T4" fmla="*/ 2010 w 4021"/>
              <a:gd name="T5" fmla="*/ 0 h 1317"/>
              <a:gd name="T6" fmla="*/ 0 w 4021"/>
              <a:gd name="T7" fmla="*/ 1317 h 1317"/>
              <a:gd name="T8" fmla="*/ 4021 w 4021"/>
              <a:gd name="T9" fmla="*/ 1317 h 1317"/>
            </a:gdLst>
            <a:ahLst/>
            <a:cxnLst>
              <a:cxn ang="0">
                <a:pos x="T0" y="T1"/>
              </a:cxn>
              <a:cxn ang="0">
                <a:pos x="T2" y="T3"/>
              </a:cxn>
              <a:cxn ang="0">
                <a:pos x="T4" y="T5"/>
              </a:cxn>
              <a:cxn ang="0">
                <a:pos x="T6" y="T7"/>
              </a:cxn>
              <a:cxn ang="0">
                <a:pos x="T8" y="T9"/>
              </a:cxn>
            </a:cxnLst>
            <a:rect l="0" t="0" r="r" b="b"/>
            <a:pathLst>
              <a:path w="4021" h="1317">
                <a:moveTo>
                  <a:pt x="4021" y="1317"/>
                </a:moveTo>
                <a:lnTo>
                  <a:pt x="4021" y="1317"/>
                </a:lnTo>
                <a:cubicBezTo>
                  <a:pt x="3733" y="492"/>
                  <a:pt x="2960" y="0"/>
                  <a:pt x="2010" y="0"/>
                </a:cubicBezTo>
                <a:cubicBezTo>
                  <a:pt x="1060" y="0"/>
                  <a:pt x="287" y="492"/>
                  <a:pt x="0" y="1317"/>
                </a:cubicBezTo>
                <a:lnTo>
                  <a:pt x="4021" y="1317"/>
                </a:lnTo>
                <a:close/>
              </a:path>
            </a:pathLst>
          </a:custGeom>
          <a:solidFill>
            <a:srgbClr val="B4DCFA"/>
          </a:solidFill>
          <a:ln w="0">
            <a:noFill/>
            <a:prstDash val="solid"/>
            <a:round/>
            <a:headEnd/>
            <a:tailEnd/>
          </a:ln>
        </p:spPr>
        <p:txBody>
          <a:bodyPr vert="horz" wrap="square" lIns="121889" tIns="60944" rIns="121889" bIns="60944" numCol="1" anchor="t" anchorCtr="0" compatLnSpc="1">
            <a:prstTxWarp prst="textNoShape">
              <a:avLst/>
            </a:prstTxWarp>
          </a:bodyPr>
          <a:lstStyle/>
          <a:p>
            <a:endParaRPr lang="en-US" sz="2400">
              <a:latin typeface="Times New Roman" panose="02020603050405020304" pitchFamily="18" charset="0"/>
              <a:cs typeface="Times New Roman" panose="02020603050405020304" pitchFamily="18" charset="0"/>
            </a:endParaRPr>
          </a:p>
        </p:txBody>
      </p:sp>
      <p:sp>
        <p:nvSpPr>
          <p:cNvPr id="9" name="Freeform 10">
            <a:extLst>
              <a:ext uri="{FF2B5EF4-FFF2-40B4-BE49-F238E27FC236}">
                <a16:creationId xmlns:a16="http://schemas.microsoft.com/office/drawing/2014/main" id="{304AAAE4-65D4-B04C-A264-047202CBF75E}"/>
              </a:ext>
            </a:extLst>
          </p:cNvPr>
          <p:cNvSpPr>
            <a:spLocks/>
          </p:cNvSpPr>
          <p:nvPr/>
        </p:nvSpPr>
        <p:spPr bwMode="auto">
          <a:xfrm>
            <a:off x="156888" y="2148702"/>
            <a:ext cx="3078569" cy="916442"/>
          </a:xfrm>
          <a:custGeom>
            <a:avLst/>
            <a:gdLst>
              <a:gd name="T0" fmla="*/ 0 w 4262"/>
              <a:gd name="T1" fmla="*/ 643 h 1268"/>
              <a:gd name="T2" fmla="*/ 0 w 4262"/>
              <a:gd name="T3" fmla="*/ 643 h 1268"/>
              <a:gd name="T4" fmla="*/ 85 w 4262"/>
              <a:gd name="T5" fmla="*/ 1268 h 1268"/>
              <a:gd name="T6" fmla="*/ 4178 w 4262"/>
              <a:gd name="T7" fmla="*/ 1268 h 1268"/>
              <a:gd name="T8" fmla="*/ 4262 w 4262"/>
              <a:gd name="T9" fmla="*/ 643 h 1268"/>
              <a:gd name="T10" fmla="*/ 4174 w 4262"/>
              <a:gd name="T11" fmla="*/ 0 h 1268"/>
              <a:gd name="T12" fmla="*/ 89 w 4262"/>
              <a:gd name="T13" fmla="*/ 0 h 1268"/>
              <a:gd name="T14" fmla="*/ 0 w 4262"/>
              <a:gd name="T15" fmla="*/ 643 h 1268"/>
              <a:gd name="T16" fmla="*/ 0 w 4262"/>
              <a:gd name="T17" fmla="*/ 643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2" h="1268">
                <a:moveTo>
                  <a:pt x="0" y="643"/>
                </a:moveTo>
                <a:lnTo>
                  <a:pt x="0" y="643"/>
                </a:lnTo>
                <a:cubicBezTo>
                  <a:pt x="0" y="876"/>
                  <a:pt x="32" y="1082"/>
                  <a:pt x="85" y="1268"/>
                </a:cubicBezTo>
                <a:lnTo>
                  <a:pt x="4178" y="1268"/>
                </a:lnTo>
                <a:cubicBezTo>
                  <a:pt x="4230" y="1082"/>
                  <a:pt x="4262" y="876"/>
                  <a:pt x="4262" y="643"/>
                </a:cubicBezTo>
                <a:cubicBezTo>
                  <a:pt x="4262" y="412"/>
                  <a:pt x="4231" y="198"/>
                  <a:pt x="4174" y="0"/>
                </a:cubicBezTo>
                <a:lnTo>
                  <a:pt x="89" y="0"/>
                </a:lnTo>
                <a:cubicBezTo>
                  <a:pt x="31" y="198"/>
                  <a:pt x="0" y="412"/>
                  <a:pt x="0" y="643"/>
                </a:cubicBezTo>
                <a:lnTo>
                  <a:pt x="0" y="643"/>
                </a:lnTo>
                <a:close/>
              </a:path>
            </a:pathLst>
          </a:custGeom>
          <a:solidFill>
            <a:schemeClr val="accent5"/>
          </a:solidFill>
          <a:ln w="9525" cap="flat">
            <a:noFill/>
            <a:prstDash val="solid"/>
            <a:miter lim="800000"/>
            <a:headEnd/>
            <a:tailEnd/>
          </a:ln>
        </p:spPr>
        <p:txBody>
          <a:bodyPr vert="horz" wrap="square" lIns="121889" tIns="60944" rIns="121889" bIns="60944" numCol="1" anchor="t" anchorCtr="0" compatLnSpc="1">
            <a:prstTxWarp prst="textNoShape">
              <a:avLst/>
            </a:prstTxWarp>
          </a:bodyPr>
          <a:lstStyle/>
          <a:p>
            <a:endParaRPr lang="en-US" sz="2400">
              <a:latin typeface="Times New Roman" panose="02020603050405020304" pitchFamily="18" charset="0"/>
              <a:cs typeface="Times New Roman" panose="02020603050405020304" pitchFamily="18" charset="0"/>
            </a:endParaRPr>
          </a:p>
        </p:txBody>
      </p:sp>
      <p:sp>
        <p:nvSpPr>
          <p:cNvPr id="10" name="Freeform 12">
            <a:extLst>
              <a:ext uri="{FF2B5EF4-FFF2-40B4-BE49-F238E27FC236}">
                <a16:creationId xmlns:a16="http://schemas.microsoft.com/office/drawing/2014/main" id="{37ED3939-3792-8640-829C-5831B1B2847C}"/>
              </a:ext>
            </a:extLst>
          </p:cNvPr>
          <p:cNvSpPr>
            <a:spLocks/>
          </p:cNvSpPr>
          <p:nvPr/>
        </p:nvSpPr>
        <p:spPr bwMode="auto">
          <a:xfrm>
            <a:off x="742393" y="4125843"/>
            <a:ext cx="1905863" cy="952081"/>
          </a:xfrm>
          <a:custGeom>
            <a:avLst/>
            <a:gdLst>
              <a:gd name="T0" fmla="*/ 0 w 2640"/>
              <a:gd name="T1" fmla="*/ 0 h 1317"/>
              <a:gd name="T2" fmla="*/ 0 w 2640"/>
              <a:gd name="T3" fmla="*/ 0 h 1317"/>
              <a:gd name="T4" fmla="*/ 127 w 2640"/>
              <a:gd name="T5" fmla="*/ 630 h 1317"/>
              <a:gd name="T6" fmla="*/ 610 w 2640"/>
              <a:gd name="T7" fmla="*/ 1317 h 1317"/>
              <a:gd name="T8" fmla="*/ 2030 w 2640"/>
              <a:gd name="T9" fmla="*/ 1317 h 1317"/>
              <a:gd name="T10" fmla="*/ 2513 w 2640"/>
              <a:gd name="T11" fmla="*/ 630 h 1317"/>
              <a:gd name="T12" fmla="*/ 2640 w 2640"/>
              <a:gd name="T13" fmla="*/ 0 h 1317"/>
              <a:gd name="T14" fmla="*/ 0 w 2640"/>
              <a:gd name="T15" fmla="*/ 0 h 1317"/>
              <a:gd name="T16" fmla="*/ 0 w 2640"/>
              <a:gd name="T17" fmla="*/ 0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0" h="1317">
                <a:moveTo>
                  <a:pt x="0" y="0"/>
                </a:moveTo>
                <a:lnTo>
                  <a:pt x="0" y="0"/>
                </a:lnTo>
                <a:cubicBezTo>
                  <a:pt x="77" y="190"/>
                  <a:pt x="127" y="394"/>
                  <a:pt x="127" y="630"/>
                </a:cubicBezTo>
                <a:cubicBezTo>
                  <a:pt x="127" y="857"/>
                  <a:pt x="340" y="1317"/>
                  <a:pt x="610" y="1317"/>
                </a:cubicBezTo>
                <a:lnTo>
                  <a:pt x="2030" y="1317"/>
                </a:lnTo>
                <a:cubicBezTo>
                  <a:pt x="2300" y="1317"/>
                  <a:pt x="2513" y="857"/>
                  <a:pt x="2513" y="630"/>
                </a:cubicBezTo>
                <a:cubicBezTo>
                  <a:pt x="2513" y="394"/>
                  <a:pt x="2563" y="190"/>
                  <a:pt x="2640" y="0"/>
                </a:cubicBezTo>
                <a:lnTo>
                  <a:pt x="0" y="0"/>
                </a:lnTo>
                <a:lnTo>
                  <a:pt x="0" y="0"/>
                </a:lnTo>
                <a:close/>
              </a:path>
            </a:pathLst>
          </a:custGeom>
          <a:solidFill>
            <a:schemeClr val="accent1"/>
          </a:solidFill>
          <a:ln w="9525" cap="flat">
            <a:noFill/>
            <a:prstDash val="solid"/>
            <a:miter lim="800000"/>
            <a:headEnd/>
            <a:tailEnd/>
          </a:ln>
        </p:spPr>
        <p:txBody>
          <a:bodyPr vert="horz" wrap="square" lIns="121889" tIns="60944" rIns="121889" bIns="60944" numCol="1" anchor="t" anchorCtr="0" compatLnSpc="1">
            <a:prstTxWarp prst="textNoShape">
              <a:avLst/>
            </a:prstTxWarp>
          </a:bodyPr>
          <a:lstStyle/>
          <a:p>
            <a:endParaRPr lang="en-US" sz="2400">
              <a:latin typeface="Times New Roman" panose="02020603050405020304" pitchFamily="18" charset="0"/>
              <a:cs typeface="Times New Roman" panose="02020603050405020304" pitchFamily="18" charset="0"/>
            </a:endParaRPr>
          </a:p>
        </p:txBody>
      </p:sp>
      <p:sp>
        <p:nvSpPr>
          <p:cNvPr id="11" name="Freeform 14">
            <a:extLst>
              <a:ext uri="{FF2B5EF4-FFF2-40B4-BE49-F238E27FC236}">
                <a16:creationId xmlns:a16="http://schemas.microsoft.com/office/drawing/2014/main" id="{641539F5-EFD4-FE46-A9BD-768F6DCCCEE6}"/>
              </a:ext>
            </a:extLst>
          </p:cNvPr>
          <p:cNvSpPr>
            <a:spLocks/>
          </p:cNvSpPr>
          <p:nvPr/>
        </p:nvSpPr>
        <p:spPr bwMode="auto">
          <a:xfrm>
            <a:off x="240047" y="3138120"/>
            <a:ext cx="2912251" cy="916442"/>
          </a:xfrm>
          <a:custGeom>
            <a:avLst/>
            <a:gdLst>
              <a:gd name="T0" fmla="*/ 3379 w 4032"/>
              <a:gd name="T1" fmla="*/ 1267 h 1267"/>
              <a:gd name="T2" fmla="*/ 3379 w 4032"/>
              <a:gd name="T3" fmla="*/ 1267 h 1267"/>
              <a:gd name="T4" fmla="*/ 4032 w 4032"/>
              <a:gd name="T5" fmla="*/ 0 h 1267"/>
              <a:gd name="T6" fmla="*/ 0 w 4032"/>
              <a:gd name="T7" fmla="*/ 0 h 1267"/>
              <a:gd name="T8" fmla="*/ 653 w 4032"/>
              <a:gd name="T9" fmla="*/ 1267 h 1267"/>
              <a:gd name="T10" fmla="*/ 3379 w 4032"/>
              <a:gd name="T11" fmla="*/ 1267 h 1267"/>
              <a:gd name="T12" fmla="*/ 3379 w 4032"/>
              <a:gd name="T13" fmla="*/ 1267 h 1267"/>
            </a:gdLst>
            <a:ahLst/>
            <a:cxnLst>
              <a:cxn ang="0">
                <a:pos x="T0" y="T1"/>
              </a:cxn>
              <a:cxn ang="0">
                <a:pos x="T2" y="T3"/>
              </a:cxn>
              <a:cxn ang="0">
                <a:pos x="T4" y="T5"/>
              </a:cxn>
              <a:cxn ang="0">
                <a:pos x="T6" y="T7"/>
              </a:cxn>
              <a:cxn ang="0">
                <a:pos x="T8" y="T9"/>
              </a:cxn>
              <a:cxn ang="0">
                <a:pos x="T10" y="T11"/>
              </a:cxn>
              <a:cxn ang="0">
                <a:pos x="T12" y="T13"/>
              </a:cxn>
            </a:cxnLst>
            <a:rect l="0" t="0" r="r" b="b"/>
            <a:pathLst>
              <a:path w="4032" h="1267">
                <a:moveTo>
                  <a:pt x="3379" y="1267"/>
                </a:moveTo>
                <a:lnTo>
                  <a:pt x="3379" y="1267"/>
                </a:lnTo>
                <a:cubicBezTo>
                  <a:pt x="3568" y="854"/>
                  <a:pt x="3869" y="495"/>
                  <a:pt x="4032" y="0"/>
                </a:cubicBezTo>
                <a:lnTo>
                  <a:pt x="0" y="0"/>
                </a:lnTo>
                <a:cubicBezTo>
                  <a:pt x="163" y="495"/>
                  <a:pt x="464" y="854"/>
                  <a:pt x="653" y="1267"/>
                </a:cubicBezTo>
                <a:lnTo>
                  <a:pt x="3379" y="1267"/>
                </a:lnTo>
                <a:lnTo>
                  <a:pt x="3379" y="1267"/>
                </a:lnTo>
                <a:close/>
              </a:path>
            </a:pathLst>
          </a:custGeom>
          <a:solidFill>
            <a:srgbClr val="A7EA52"/>
          </a:solidFill>
          <a:ln w="9525" cap="flat">
            <a:noFill/>
            <a:prstDash val="solid"/>
            <a:miter lim="800000"/>
            <a:headEnd/>
            <a:tailEnd/>
          </a:ln>
        </p:spPr>
        <p:txBody>
          <a:bodyPr vert="horz" wrap="square" lIns="121889" tIns="60944" rIns="121889" bIns="60944" numCol="1" anchor="t" anchorCtr="0" compatLnSpc="1">
            <a:prstTxWarp prst="textNoShape">
              <a:avLst/>
            </a:prstTxWarp>
          </a:bodyPr>
          <a:lstStyle/>
          <a:p>
            <a:endParaRPr lang="en-US" sz="240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D6494F9C-3819-AA4A-A8DF-51876E61EA17}"/>
              </a:ext>
            </a:extLst>
          </p:cNvPr>
          <p:cNvCxnSpPr/>
          <p:nvPr/>
        </p:nvCxnSpPr>
        <p:spPr>
          <a:xfrm>
            <a:off x="2451110" y="1800693"/>
            <a:ext cx="12286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5837E02-F2E2-3B4C-B895-AD915D6712AF}"/>
              </a:ext>
            </a:extLst>
          </p:cNvPr>
          <p:cNvSpPr/>
          <p:nvPr/>
        </p:nvSpPr>
        <p:spPr>
          <a:xfrm>
            <a:off x="3679718" y="1407148"/>
            <a:ext cx="787091" cy="787091"/>
          </a:xfrm>
          <a:prstGeom prst="ellipse">
            <a:avLst/>
          </a:prstGeom>
          <a:solidFill>
            <a:schemeClr val="bg2">
              <a:alpha val="20000"/>
            </a:schemeClr>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a:t>
            </a:r>
          </a:p>
        </p:txBody>
      </p:sp>
      <p:cxnSp>
        <p:nvCxnSpPr>
          <p:cNvPr id="14" name="Straight Connector 13">
            <a:extLst>
              <a:ext uri="{FF2B5EF4-FFF2-40B4-BE49-F238E27FC236}">
                <a16:creationId xmlns:a16="http://schemas.microsoft.com/office/drawing/2014/main" id="{096B8503-8943-1B45-9111-ACCDB6B2997F}"/>
              </a:ext>
            </a:extLst>
          </p:cNvPr>
          <p:cNvCxnSpPr/>
          <p:nvPr/>
        </p:nvCxnSpPr>
        <p:spPr>
          <a:xfrm flipV="1">
            <a:off x="2835055" y="2799502"/>
            <a:ext cx="84466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A6CE1F9-958A-F54D-A958-C66FCD54F867}"/>
              </a:ext>
            </a:extLst>
          </p:cNvPr>
          <p:cNvSpPr/>
          <p:nvPr/>
        </p:nvSpPr>
        <p:spPr>
          <a:xfrm>
            <a:off x="3679718" y="2405957"/>
            <a:ext cx="787091" cy="787091"/>
          </a:xfrm>
          <a:prstGeom prst="ellipse">
            <a:avLst/>
          </a:prstGeom>
          <a:solidFill>
            <a:schemeClr val="accent5">
              <a:alpha val="20000"/>
            </a:schemeClr>
          </a:solid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a:solidFill>
                  <a:schemeClr val="tx1"/>
                </a:solidFill>
                <a:latin typeface="Times New Roman" panose="02020603050405020304" pitchFamily="18" charset="0"/>
                <a:cs typeface="Times New Roman" panose="02020603050405020304" pitchFamily="18" charset="0"/>
              </a:rPr>
              <a:t>B</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02103A54-EE13-CA46-8020-1B2521B57F12}"/>
              </a:ext>
            </a:extLst>
          </p:cNvPr>
          <p:cNvSpPr/>
          <p:nvPr/>
        </p:nvSpPr>
        <p:spPr>
          <a:xfrm>
            <a:off x="3679718" y="3393103"/>
            <a:ext cx="787091" cy="787091"/>
          </a:xfrm>
          <a:prstGeom prst="ellipse">
            <a:avLst/>
          </a:prstGeom>
          <a:solidFill>
            <a:schemeClr val="accent3">
              <a:alpha val="20000"/>
            </a:schemeClr>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a:solidFill>
                  <a:schemeClr val="tx1"/>
                </a:solidFill>
                <a:latin typeface="Times New Roman" panose="02020603050405020304" pitchFamily="18" charset="0"/>
                <a:cs typeface="Times New Roman" panose="02020603050405020304" pitchFamily="18" charset="0"/>
              </a:rPr>
              <a:t>C</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109A9B7-B204-E648-8395-49E95D4EDE53}"/>
              </a:ext>
            </a:extLst>
          </p:cNvPr>
          <p:cNvCxnSpPr/>
          <p:nvPr/>
        </p:nvCxnSpPr>
        <p:spPr>
          <a:xfrm>
            <a:off x="2156169" y="4773859"/>
            <a:ext cx="15235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44EB98B-5C92-CF41-B0C5-193CE7E24731}"/>
              </a:ext>
            </a:extLst>
          </p:cNvPr>
          <p:cNvSpPr/>
          <p:nvPr/>
        </p:nvSpPr>
        <p:spPr>
          <a:xfrm>
            <a:off x="3679718" y="4400916"/>
            <a:ext cx="787091" cy="787091"/>
          </a:xfrm>
          <a:prstGeom prst="ellipse">
            <a:avLst/>
          </a:prstGeom>
          <a:solidFill>
            <a:schemeClr val="accent1">
              <a:alpha val="20000"/>
            </a:schemeClr>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a:solidFill>
                  <a:schemeClr val="tx1"/>
                </a:solidFill>
                <a:latin typeface="Times New Roman" panose="02020603050405020304" pitchFamily="18" charset="0"/>
                <a:cs typeface="Times New Roman" panose="02020603050405020304" pitchFamily="18" charset="0"/>
              </a:rPr>
              <a:t>D</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67CC56FC-D8F0-144C-9C9A-8E206FBC2C88}"/>
              </a:ext>
            </a:extLst>
          </p:cNvPr>
          <p:cNvSpPr/>
          <p:nvPr/>
        </p:nvSpPr>
        <p:spPr>
          <a:xfrm>
            <a:off x="4569392" y="1422762"/>
            <a:ext cx="7429727" cy="461665"/>
          </a:xfrm>
          <a:prstGeom prst="rect">
            <a:avLst/>
          </a:prstGeom>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Kết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hiệu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giữa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trường</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A38649BA-3F72-114A-BF30-6D303091F40D}"/>
              </a:ext>
            </a:extLst>
          </p:cNvPr>
          <p:cNvSpPr/>
          <p:nvPr/>
        </p:nvSpPr>
        <p:spPr>
          <a:xfrm>
            <a:off x="4630290" y="2475000"/>
            <a:ext cx="7560124" cy="461665"/>
          </a:xfrm>
          <a:prstGeom prst="rect">
            <a:avLst/>
          </a:prstGeom>
        </p:spPr>
        <p:txBody>
          <a:bodyPr wrap="square">
            <a:spAutoFit/>
          </a:bodyPr>
          <a:lstStyle/>
          <a:p>
            <a:r>
              <a:rPr lang="en-US" sz="2400" b="1" dirty="0" err="1">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b="1" dirty="0">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b="1" dirty="0">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b="1" dirty="0">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168B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168B3"/>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D62588C-7AB3-364E-BC27-5D8D528170DC}"/>
              </a:ext>
            </a:extLst>
          </p:cNvPr>
          <p:cNvSpPr/>
          <p:nvPr/>
        </p:nvSpPr>
        <p:spPr>
          <a:xfrm>
            <a:off x="4620222" y="3513180"/>
            <a:ext cx="7570191" cy="830997"/>
          </a:xfrm>
          <a:prstGeom prst="rect">
            <a:avLst/>
          </a:prstGeom>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Đầy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đủ</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viên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để</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tương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trao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đổi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thông</a:t>
            </a:r>
            <a:r>
              <a:rPr lang="en-US" sz="2400" dirty="0">
                <a:solidFill>
                  <a:srgbClr val="0070C0"/>
                </a:solidFill>
                <a:latin typeface="Times New Roman" panose="02020603050405020304" pitchFamily="18" charset="0"/>
                <a:cs typeface="Times New Roman" panose="02020603050405020304" pitchFamily="18" charset="0"/>
              </a:rPr>
              <a:t> tin, </a:t>
            </a:r>
            <a:r>
              <a:rPr lang="en-US" sz="2400" dirty="0" err="1">
                <a:solidFill>
                  <a:srgbClr val="0070C0"/>
                </a:solidFill>
                <a:latin typeface="Times New Roman" panose="02020603050405020304" pitchFamily="18" charset="0"/>
                <a:cs typeface="Times New Roman" panose="02020603050405020304" pitchFamily="18" charset="0"/>
              </a:rPr>
              <a:t>nhập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tập</a:t>
            </a:r>
            <a:r>
              <a:rPr lang="en-US" sz="2400" dirty="0">
                <a:solidFill>
                  <a:srgbClr val="0070C0"/>
                </a:solidFill>
                <a:latin typeface="Times New Roman" panose="02020603050405020304" pitchFamily="18" charset="0"/>
                <a:cs typeface="Times New Roman" panose="02020603050405020304" pitchFamily="18" charset="0"/>
              </a:rPr>
              <a:t>…</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F6013B17-BD4C-E34D-9881-4460DBF98C7F}"/>
              </a:ext>
            </a:extLst>
          </p:cNvPr>
          <p:cNvSpPr/>
          <p:nvPr/>
        </p:nvSpPr>
        <p:spPr>
          <a:xfrm>
            <a:off x="4621784" y="4485036"/>
            <a:ext cx="7568629" cy="461665"/>
          </a:xfrm>
          <a:prstGeom prst="rect">
            <a:avLst/>
          </a:prstGeom>
        </p:spPr>
        <p:txBody>
          <a:bodyPr wrap="square">
            <a:spAutoFit/>
          </a:bodyPr>
          <a:lstStyle/>
          <a:p>
            <a:pPr defTabSz="1218865"/>
            <a:r>
              <a:rPr lang="en-US" sz="2400" spc="-10">
                <a:solidFill>
                  <a:srgbClr val="0168B3"/>
                </a:solidFill>
                <a:latin typeface="Times New Roman" panose="02020603050405020304" pitchFamily="18" charset="0"/>
                <a:cs typeface="Times New Roman" panose="02020603050405020304" pitchFamily="18" charset="0"/>
              </a:rPr>
              <a:t>Tương tác </a:t>
            </a:r>
            <a:r>
              <a:rPr lang="en-US" sz="2400" b="1" spc="-10">
                <a:solidFill>
                  <a:srgbClr val="0168B3"/>
                </a:solidFill>
                <a:latin typeface="Times New Roman" panose="02020603050405020304" pitchFamily="18" charset="0"/>
                <a:cs typeface="Times New Roman" panose="02020603050405020304" pitchFamily="18" charset="0"/>
              </a:rPr>
              <a:t>đa chiều</a:t>
            </a:r>
            <a:r>
              <a:rPr lang="en-US" sz="2400" spc="-10">
                <a:solidFill>
                  <a:srgbClr val="0168B3"/>
                </a:solidFill>
                <a:latin typeface="Times New Roman" panose="02020603050405020304" pitchFamily="18" charset="0"/>
                <a:cs typeface="Times New Roman" panose="02020603050405020304" pitchFamily="18" charset="0"/>
              </a:rPr>
              <a:t>.</a:t>
            </a:r>
            <a:endParaRPr lang="en-US" sz="2400" dirty="0">
              <a:solidFill>
                <a:srgbClr val="0168B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2372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46" y="221093"/>
            <a:ext cx="10513107" cy="431800"/>
          </a:xfrm>
        </p:spPr>
        <p:txBody>
          <a:bodyPr/>
          <a:lstStyle/>
          <a:p>
            <a:r>
              <a:rPr lang="vi-VN">
                <a:latin typeface="Times New Roman" panose="02020603050405020304" pitchFamily="18" charset="0"/>
                <a:cs typeface="Times New Roman" panose="02020603050405020304" pitchFamily="18" charset="0"/>
              </a:rPr>
              <a:t>Hướng</a:t>
            </a:r>
            <a:r>
              <a:rPr lang="en-US">
                <a:latin typeface="Times New Roman" panose="02020603050405020304" pitchFamily="18" charset="0"/>
                <a:cs typeface="Times New Roman" panose="02020603050405020304" pitchFamily="18" charset="0"/>
              </a:rPr>
              <a:t> dẫn cài đặt</a:t>
            </a:r>
            <a:endParaRPr lang="en-US" dirty="0">
              <a:latin typeface="Times New Roman" panose="02020603050405020304" pitchFamily="18" charset="0"/>
              <a:cs typeface="Times New Roman" panose="02020603050405020304" pitchFamily="18" charset="0"/>
            </a:endParaRPr>
          </a:p>
        </p:txBody>
      </p:sp>
      <p:pic>
        <p:nvPicPr>
          <p:cNvPr id="7" name="Picture 2" descr="download logos app store google play svg eps png psd ai vector color free #download #logo #svg #eps #png #psd #ai #vector #color #free #art #vectors #vectorart #icon #logos #icons #socialmedia #photoshop #illustrator #symbol #design #web #app #store #google #play">
            <a:extLst>
              <a:ext uri="{FF2B5EF4-FFF2-40B4-BE49-F238E27FC236}">
                <a16:creationId xmlns:a16="http://schemas.microsoft.com/office/drawing/2014/main" id="{D003C423-3085-4555-87AA-6AEF3B688E9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0217" y="1249092"/>
            <a:ext cx="2873719" cy="17781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Google Shape;291;p31">
            <a:extLst>
              <a:ext uri="{FF2B5EF4-FFF2-40B4-BE49-F238E27FC236}">
                <a16:creationId xmlns:a16="http://schemas.microsoft.com/office/drawing/2014/main" id="{A73BDB8F-5B37-45FC-A437-BAC4066C2B54}"/>
              </a:ext>
            </a:extLst>
          </p:cNvPr>
          <p:cNvSpPr txBox="1">
            <a:spLocks/>
          </p:cNvSpPr>
          <p:nvPr/>
        </p:nvSpPr>
        <p:spPr>
          <a:xfrm>
            <a:off x="1125117" y="3794503"/>
            <a:ext cx="5874548" cy="12456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spcFirstLastPara="1" wrap="square" lIns="45713" tIns="45713" rIns="45713" bIns="4571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r>
              <a:rPr lang="vi-VN" sz="3500" b="0" dirty="0">
                <a:solidFill>
                  <a:srgbClr val="999999"/>
                </a:solidFill>
                <a:latin typeface="Times New Roman" panose="02020603050405020304" pitchFamily="18" charset="0"/>
                <a:cs typeface="Times New Roman" panose="02020603050405020304" pitchFamily="18" charset="0"/>
              </a:rPr>
              <a:t>Truy cập</a:t>
            </a:r>
            <a:r>
              <a:rPr lang="vi-VN" sz="3500" b="0" dirty="0">
                <a:solidFill>
                  <a:srgbClr val="3F51B5"/>
                </a:solidFill>
                <a:latin typeface="Times New Roman" panose="02020603050405020304" pitchFamily="18" charset="0"/>
                <a:cs typeface="Times New Roman" panose="02020603050405020304" pitchFamily="18" charset="0"/>
              </a:rPr>
              <a:t> </a:t>
            </a:r>
            <a:r>
              <a:rPr lang="vi-VN" sz="3500" b="0" dirty="0">
                <a:solidFill>
                  <a:srgbClr val="FF0000"/>
                </a:solidFill>
                <a:latin typeface="Times New Roman" panose="02020603050405020304" pitchFamily="18" charset="0"/>
                <a:cs typeface="Times New Roman" panose="02020603050405020304" pitchFamily="18" charset="0"/>
              </a:rPr>
              <a:t>App Store </a:t>
            </a:r>
            <a:r>
              <a:rPr lang="vi-VN" sz="3500" b="0" dirty="0">
                <a:solidFill>
                  <a:srgbClr val="999999"/>
                </a:solidFill>
                <a:latin typeface="Times New Roman" panose="02020603050405020304" pitchFamily="18" charset="0"/>
                <a:cs typeface="Times New Roman" panose="02020603050405020304" pitchFamily="18" charset="0"/>
              </a:rPr>
              <a:t>hoặc</a:t>
            </a:r>
            <a:r>
              <a:rPr lang="vi-VN" sz="3500" b="0" dirty="0">
                <a:solidFill>
                  <a:srgbClr val="3F51B5"/>
                </a:solidFill>
                <a:latin typeface="Times New Roman" panose="02020603050405020304" pitchFamily="18" charset="0"/>
                <a:cs typeface="Times New Roman" panose="02020603050405020304" pitchFamily="18" charset="0"/>
              </a:rPr>
              <a:t> </a:t>
            </a:r>
            <a:r>
              <a:rPr lang="vi-VN" sz="3500" b="0" dirty="0">
                <a:solidFill>
                  <a:srgbClr val="FF0000"/>
                </a:solidFill>
                <a:latin typeface="Times New Roman" panose="02020603050405020304" pitchFamily="18" charset="0"/>
                <a:cs typeface="Times New Roman" panose="02020603050405020304" pitchFamily="18" charset="0"/>
              </a:rPr>
              <a:t>Google Play</a:t>
            </a:r>
            <a:r>
              <a:rPr lang="vi-VN" sz="3500" b="0" dirty="0">
                <a:solidFill>
                  <a:srgbClr val="3F51B5"/>
                </a:solidFill>
                <a:latin typeface="Times New Roman" panose="02020603050405020304" pitchFamily="18" charset="0"/>
                <a:cs typeface="Times New Roman" panose="02020603050405020304" pitchFamily="18" charset="0"/>
              </a:rPr>
              <a:t>, </a:t>
            </a:r>
            <a:r>
              <a:rPr lang="vi-VN" sz="3500" b="0" dirty="0">
                <a:solidFill>
                  <a:srgbClr val="999999"/>
                </a:solidFill>
                <a:latin typeface="Times New Roman" panose="02020603050405020304" pitchFamily="18" charset="0"/>
                <a:cs typeface="Times New Roman" panose="02020603050405020304" pitchFamily="18" charset="0"/>
              </a:rPr>
              <a:t>tìm từ khóa</a:t>
            </a:r>
            <a:r>
              <a:rPr lang="vi-VN" sz="3500" b="0" dirty="0">
                <a:solidFill>
                  <a:srgbClr val="3F51B5"/>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vnEdu</a:t>
            </a:r>
            <a:r>
              <a:rPr lang="en-US" sz="3500" b="0" dirty="0">
                <a:solidFill>
                  <a:srgbClr val="FF0000"/>
                </a:solidFill>
                <a:latin typeface="Times New Roman" panose="02020603050405020304" pitchFamily="18" charset="0"/>
                <a:cs typeface="Times New Roman" panose="02020603050405020304" pitchFamily="18" charset="0"/>
              </a:rPr>
              <a:t> Teacher</a:t>
            </a:r>
            <a:r>
              <a:rPr lang="vi-VN" sz="3500" b="0" dirty="0">
                <a:solidFill>
                  <a:srgbClr val="3F51B5"/>
                </a:solidFill>
                <a:latin typeface="Times New Roman" panose="02020603050405020304" pitchFamily="18" charset="0"/>
                <a:cs typeface="Times New Roman" panose="02020603050405020304" pitchFamily="18" charset="0"/>
              </a:rPr>
              <a:t>” </a:t>
            </a:r>
            <a:r>
              <a:rPr lang="vi-VN" sz="3500" b="0" dirty="0">
                <a:solidFill>
                  <a:srgbClr val="999999"/>
                </a:solidFill>
                <a:latin typeface="Times New Roman" panose="02020603050405020304" pitchFamily="18" charset="0"/>
                <a:cs typeface="Times New Roman" panose="02020603050405020304" pitchFamily="18" charset="0"/>
              </a:rPr>
              <a:t>để cài đặt.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665" y="1249092"/>
            <a:ext cx="4350544" cy="4350544"/>
          </a:xfrm>
          <a:prstGeom prst="rect">
            <a:avLst/>
          </a:prstGeom>
        </p:spPr>
      </p:pic>
    </p:spTree>
    <p:extLst>
      <p:ext uri="{BB962C8B-B14F-4D97-AF65-F5344CB8AC3E}">
        <p14:creationId xmlns:p14="http://schemas.microsoft.com/office/powerpoint/2010/main" val="3608163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Đăng nhập app</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3969326" y="1703769"/>
            <a:ext cx="7304809" cy="1938992"/>
          </a:xfrm>
          <a:prstGeom prst="rect">
            <a:avLst/>
          </a:prstGeom>
        </p:spPr>
        <p:txBody>
          <a:bodyPr wrap="square">
            <a:spAutoFit/>
          </a:bodyPr>
          <a:lstStyle/>
          <a:p>
            <a:pPr marL="228600"/>
            <a:r>
              <a:rPr lang="vi-VN" sz="3000" b="1" dirty="0">
                <a:latin typeface="Times New Roman" panose="02020603050405020304" pitchFamily="18" charset="0"/>
                <a:ea typeface="Times New Roman" panose="02020603050405020304" pitchFamily="18" charset="0"/>
                <a:cs typeface="Times New Roman" panose="02020603050405020304" pitchFamily="18" charset="0"/>
              </a:rPr>
              <a:t>Bước 1: </a:t>
            </a:r>
            <a:r>
              <a:rPr lang="vi-VN" sz="3000" dirty="0">
                <a:latin typeface="Times New Roman" panose="02020603050405020304" pitchFamily="18" charset="0"/>
                <a:ea typeface="Times New Roman" panose="02020603050405020304" pitchFamily="18" charset="0"/>
                <a:cs typeface="Times New Roman" panose="02020603050405020304" pitchFamily="18" charset="0"/>
              </a:rPr>
              <a:t>Mở ứng dụng App Vnedu Teacher</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a:p>
            <a:pPr marL="228600"/>
            <a:endParaRPr lang="vi-VN" sz="3000" dirty="0">
              <a:latin typeface="Times New Roman" panose="02020603050405020304" pitchFamily="18" charset="0"/>
              <a:ea typeface="Times New Roman" panose="02020603050405020304" pitchFamily="18" charset="0"/>
              <a:cs typeface="Times New Roman" panose="02020603050405020304" pitchFamily="18" charset="0"/>
            </a:endParaRPr>
          </a:p>
          <a:p>
            <a:pPr marL="228600"/>
            <a:r>
              <a:rPr lang="vi-VN" sz="3000" b="1" dirty="0">
                <a:latin typeface="Times New Roman" panose="02020603050405020304" pitchFamily="18" charset="0"/>
                <a:ea typeface="Times New Roman" panose="02020603050405020304" pitchFamily="18" charset="0"/>
                <a:cs typeface="Times New Roman" panose="02020603050405020304" pitchFamily="18" charset="0"/>
              </a:rPr>
              <a:t>Bước 2: </a:t>
            </a:r>
            <a:r>
              <a:rPr lang="vi-VN" sz="3000" dirty="0">
                <a:latin typeface="Times New Roman" panose="02020603050405020304" pitchFamily="18" charset="0"/>
                <a:ea typeface="Times New Roman" panose="02020603050405020304" pitchFamily="18" charset="0"/>
                <a:cs typeface="Times New Roman" panose="02020603050405020304" pitchFamily="18" charset="0"/>
              </a:rPr>
              <a:t>Đăng nhập App Vnedu Teacher với tài khoản admin, giáo viên</a:t>
            </a:r>
          </a:p>
        </p:txBody>
      </p:sp>
      <p:pic>
        <p:nvPicPr>
          <p:cNvPr id="3" name="Picture 2"/>
          <p:cNvPicPr>
            <a:picLocks noChangeAspect="1"/>
          </p:cNvPicPr>
          <p:nvPr/>
        </p:nvPicPr>
        <p:blipFill>
          <a:blip r:embed="rId2"/>
          <a:stretch>
            <a:fillRect/>
          </a:stretch>
        </p:blipFill>
        <p:spPr>
          <a:xfrm>
            <a:off x="1114875" y="867911"/>
            <a:ext cx="2541800" cy="5549700"/>
          </a:xfrm>
          <a:prstGeom prst="rect">
            <a:avLst/>
          </a:prstGeom>
        </p:spPr>
      </p:pic>
    </p:spTree>
    <p:extLst>
      <p:ext uri="{BB962C8B-B14F-4D97-AF65-F5344CB8AC3E}">
        <p14:creationId xmlns:p14="http://schemas.microsoft.com/office/powerpoint/2010/main" val="1119062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28" y="177540"/>
            <a:ext cx="10513107" cy="431800"/>
          </a:xfrm>
        </p:spPr>
        <p:txBody>
          <a:bodyPr/>
          <a:lstStyle/>
          <a:p>
            <a:r>
              <a:rPr lang="en-US">
                <a:latin typeface="Times New Roman" panose="02020603050405020304" pitchFamily="18" charset="0"/>
                <a:cs typeface="Times New Roman" panose="02020603050405020304" pitchFamily="18" charset="0"/>
              </a:rPr>
              <a:t>Các chức năng chính</a:t>
            </a:r>
            <a:endParaRPr lang="en-US" dirty="0">
              <a:latin typeface="Times New Roman" panose="02020603050405020304" pitchFamily="18" charset="0"/>
              <a:cs typeface="Times New Roman" panose="02020603050405020304" pitchFamily="18" charset="0"/>
            </a:endParaRPr>
          </a:p>
        </p:txBody>
      </p:sp>
      <p:pic>
        <p:nvPicPr>
          <p:cNvPr id="5" name="Content Placeholder 8">
            <a:extLst>
              <a:ext uri="{FF2B5EF4-FFF2-40B4-BE49-F238E27FC236}">
                <a16:creationId xmlns:a16="http://schemas.microsoft.com/office/drawing/2014/main" id="{7B6F9338-E81F-BAF1-47CD-5CBE2E5ED7FA}"/>
              </a:ext>
            </a:extLst>
          </p:cNvPr>
          <p:cNvPicPr>
            <a:picLocks noGrp="1" noChangeAspect="1"/>
          </p:cNvPicPr>
          <p:nvPr>
            <p:ph sz="half" idx="1"/>
          </p:nvPr>
        </p:nvPicPr>
        <p:blipFill>
          <a:blip r:embed="rId2"/>
          <a:stretch>
            <a:fillRect/>
          </a:stretch>
        </p:blipFill>
        <p:spPr>
          <a:xfrm>
            <a:off x="4587339" y="970226"/>
            <a:ext cx="2860483" cy="5441577"/>
          </a:xfrm>
        </p:spPr>
      </p:pic>
      <p:cxnSp>
        <p:nvCxnSpPr>
          <p:cNvPr id="6" name="Straight Arrow Connector 5">
            <a:extLst>
              <a:ext uri="{FF2B5EF4-FFF2-40B4-BE49-F238E27FC236}">
                <a16:creationId xmlns:a16="http://schemas.microsoft.com/office/drawing/2014/main" id="{776A10B3-D359-E57D-3852-7308307C386C}"/>
              </a:ext>
            </a:extLst>
          </p:cNvPr>
          <p:cNvCxnSpPr>
            <a:stCxn id="10" idx="2"/>
          </p:cNvCxnSpPr>
          <p:nvPr/>
        </p:nvCxnSpPr>
        <p:spPr bwMode="auto">
          <a:xfrm>
            <a:off x="2241664" y="1783079"/>
            <a:ext cx="2465418" cy="501262"/>
          </a:xfrm>
          <a:prstGeom prst="straightConnector1">
            <a:avLst/>
          </a:prstGeom>
          <a:solidFill>
            <a:srgbClr val="00B8FF"/>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FCF985C7-5FFA-597C-9540-FD5F8ABAF8EE}"/>
              </a:ext>
            </a:extLst>
          </p:cNvPr>
          <p:cNvCxnSpPr>
            <a:stCxn id="10" idx="2"/>
          </p:cNvCxnSpPr>
          <p:nvPr/>
        </p:nvCxnSpPr>
        <p:spPr bwMode="auto">
          <a:xfrm>
            <a:off x="2241664" y="1783079"/>
            <a:ext cx="4060437" cy="2009603"/>
          </a:xfrm>
          <a:prstGeom prst="straightConnector1">
            <a:avLst/>
          </a:prstGeom>
          <a:solidFill>
            <a:srgbClr val="00B8FF"/>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B4DA9968-EFB8-E8C9-BC9A-08BA86C6DF26}"/>
              </a:ext>
            </a:extLst>
          </p:cNvPr>
          <p:cNvCxnSpPr>
            <a:stCxn id="10" idx="2"/>
          </p:cNvCxnSpPr>
          <p:nvPr/>
        </p:nvCxnSpPr>
        <p:spPr bwMode="auto">
          <a:xfrm>
            <a:off x="2241664" y="1783079"/>
            <a:ext cx="2548545" cy="3017521"/>
          </a:xfrm>
          <a:prstGeom prst="straightConnector1">
            <a:avLst/>
          </a:prstGeom>
          <a:solidFill>
            <a:srgbClr val="00B8FF"/>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E18C2349-6749-49BD-1CBC-9F49CC4F1FF6}"/>
              </a:ext>
            </a:extLst>
          </p:cNvPr>
          <p:cNvSpPr txBox="1"/>
          <p:nvPr/>
        </p:nvSpPr>
        <p:spPr>
          <a:xfrm>
            <a:off x="335280" y="767416"/>
            <a:ext cx="3812767" cy="1015663"/>
          </a:xfrm>
          <a:prstGeom prst="rect">
            <a:avLst/>
          </a:prstGeom>
          <a:noFill/>
        </p:spPr>
        <p:txBody>
          <a:bodyPr wrap="square" rtlCol="0">
            <a:spAutoFit/>
          </a:bodyPr>
          <a:lstStyle/>
          <a:p>
            <a:r>
              <a:rPr lang="en-US" sz="3000" dirty="0" err="1">
                <a:solidFill>
                  <a:schemeClr val="accent1"/>
                </a:solidFill>
                <a:latin typeface="Times New Roman" panose="02020603050405020304" pitchFamily="18" charset="0"/>
                <a:cs typeface="Times New Roman" panose="02020603050405020304" pitchFamily="18" charset="0"/>
              </a:rPr>
              <a:t>Chức</a:t>
            </a:r>
            <a:r>
              <a:rPr lang="en-US" sz="3000" dirty="0">
                <a:solidFill>
                  <a:schemeClr val="accent1"/>
                </a:solidFill>
                <a:latin typeface="Times New Roman" panose="02020603050405020304" pitchFamily="18" charset="0"/>
                <a:cs typeface="Times New Roman" panose="02020603050405020304" pitchFamily="18" charset="0"/>
              </a:rPr>
              <a:t> </a:t>
            </a:r>
            <a:r>
              <a:rPr lang="en-US" sz="3000" dirty="0" err="1">
                <a:solidFill>
                  <a:schemeClr val="accent1"/>
                </a:solidFill>
                <a:latin typeface="Times New Roman" panose="02020603050405020304" pitchFamily="18" charset="0"/>
                <a:cs typeface="Times New Roman" panose="02020603050405020304" pitchFamily="18" charset="0"/>
              </a:rPr>
              <a:t>năng</a:t>
            </a:r>
            <a:r>
              <a:rPr lang="en-US" sz="3000" dirty="0">
                <a:solidFill>
                  <a:schemeClr val="accent1"/>
                </a:solidFill>
                <a:latin typeface="Times New Roman" panose="02020603050405020304" pitchFamily="18" charset="0"/>
                <a:cs typeface="Times New Roman" panose="02020603050405020304" pitchFamily="18" charset="0"/>
              </a:rPr>
              <a:t> </a:t>
            </a:r>
            <a:r>
              <a:rPr lang="en-US" sz="3000" dirty="0" err="1">
                <a:solidFill>
                  <a:schemeClr val="accent1"/>
                </a:solidFill>
                <a:latin typeface="Times New Roman" panose="02020603050405020304" pitchFamily="18" charset="0"/>
                <a:cs typeface="Times New Roman" panose="02020603050405020304" pitchFamily="18" charset="0"/>
              </a:rPr>
              <a:t>nhập</a:t>
            </a:r>
            <a:r>
              <a:rPr lang="en-US" sz="3000" dirty="0">
                <a:solidFill>
                  <a:schemeClr val="accent1"/>
                </a:solidFill>
                <a:latin typeface="Times New Roman" panose="02020603050405020304" pitchFamily="18" charset="0"/>
                <a:cs typeface="Times New Roman" panose="02020603050405020304" pitchFamily="18" charset="0"/>
              </a:rPr>
              <a:t> </a:t>
            </a:r>
            <a:r>
              <a:rPr lang="en-US" sz="3000" dirty="0" err="1">
                <a:solidFill>
                  <a:schemeClr val="accent1"/>
                </a:solidFill>
                <a:latin typeface="Times New Roman" panose="02020603050405020304" pitchFamily="18" charset="0"/>
                <a:cs typeface="Times New Roman" panose="02020603050405020304" pitchFamily="18" charset="0"/>
              </a:rPr>
              <a:t>điểm</a:t>
            </a:r>
            <a:r>
              <a:rPr lang="en-US" sz="3000" dirty="0">
                <a:solidFill>
                  <a:schemeClr val="accent1"/>
                </a:solidFill>
                <a:latin typeface="Times New Roman" panose="02020603050405020304" pitchFamily="18" charset="0"/>
                <a:cs typeface="Times New Roman" panose="02020603050405020304" pitchFamily="18" charset="0"/>
              </a:rPr>
              <a:t>, </a:t>
            </a:r>
          </a:p>
          <a:p>
            <a:r>
              <a:rPr lang="en-US" sz="3000" dirty="0" err="1">
                <a:solidFill>
                  <a:schemeClr val="accent1"/>
                </a:solidFill>
                <a:latin typeface="Times New Roman" panose="02020603050405020304" pitchFamily="18" charset="0"/>
                <a:cs typeface="Times New Roman" panose="02020603050405020304" pitchFamily="18" charset="0"/>
              </a:rPr>
              <a:t>nhập</a:t>
            </a:r>
            <a:r>
              <a:rPr lang="en-US" sz="3000" dirty="0">
                <a:solidFill>
                  <a:schemeClr val="accent1"/>
                </a:solidFill>
                <a:latin typeface="Times New Roman" panose="02020603050405020304" pitchFamily="18" charset="0"/>
                <a:cs typeface="Times New Roman" panose="02020603050405020304" pitchFamily="18" charset="0"/>
              </a:rPr>
              <a:t> </a:t>
            </a:r>
            <a:r>
              <a:rPr lang="en-US" sz="3000" dirty="0" err="1">
                <a:solidFill>
                  <a:schemeClr val="accent1"/>
                </a:solidFill>
                <a:latin typeface="Times New Roman" panose="02020603050405020304" pitchFamily="18" charset="0"/>
                <a:cs typeface="Times New Roman" panose="02020603050405020304" pitchFamily="18" charset="0"/>
              </a:rPr>
              <a:t>nhận</a:t>
            </a:r>
            <a:r>
              <a:rPr lang="en-US" sz="3000" dirty="0">
                <a:solidFill>
                  <a:schemeClr val="accent1"/>
                </a:solidFill>
                <a:latin typeface="Times New Roman" panose="02020603050405020304" pitchFamily="18" charset="0"/>
                <a:cs typeface="Times New Roman" panose="02020603050405020304" pitchFamily="18" charset="0"/>
              </a:rPr>
              <a:t> </a:t>
            </a:r>
            <a:r>
              <a:rPr lang="en-US" sz="3000" dirty="0" err="1">
                <a:solidFill>
                  <a:schemeClr val="accent1"/>
                </a:solidFill>
                <a:latin typeface="Times New Roman" panose="02020603050405020304" pitchFamily="18" charset="0"/>
                <a:cs typeface="Times New Roman" panose="02020603050405020304" pitchFamily="18" charset="0"/>
              </a:rPr>
              <a:t>xét</a:t>
            </a:r>
            <a:endParaRPr lang="en-US" sz="3000" dirty="0">
              <a:solidFill>
                <a:schemeClr val="accent1"/>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E64A36DC-2194-E5DE-58B8-525B2EC0C524}"/>
              </a:ext>
            </a:extLst>
          </p:cNvPr>
          <p:cNvCxnSpPr>
            <a:cxnSpLocks/>
            <a:stCxn id="13" idx="1"/>
          </p:cNvCxnSpPr>
          <p:nvPr/>
        </p:nvCxnSpPr>
        <p:spPr bwMode="auto">
          <a:xfrm flipH="1" flipV="1">
            <a:off x="7059290" y="2346961"/>
            <a:ext cx="1145721" cy="214379"/>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9937C80-CE24-4FAD-7575-F6DBA839462F}"/>
              </a:ext>
            </a:extLst>
          </p:cNvPr>
          <p:cNvCxnSpPr>
            <a:cxnSpLocks/>
            <a:stCxn id="13" idx="1"/>
          </p:cNvCxnSpPr>
          <p:nvPr/>
        </p:nvCxnSpPr>
        <p:spPr bwMode="auto">
          <a:xfrm flipH="1">
            <a:off x="5091545" y="2561340"/>
            <a:ext cx="3113466" cy="276999"/>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99FC49A-EE6A-38D1-B6D5-80B08DAE03E5}"/>
              </a:ext>
            </a:extLst>
          </p:cNvPr>
          <p:cNvSpPr txBox="1"/>
          <p:nvPr/>
        </p:nvSpPr>
        <p:spPr>
          <a:xfrm>
            <a:off x="8205011" y="2284341"/>
            <a:ext cx="3986989" cy="553998"/>
          </a:xfrm>
          <a:prstGeom prst="rect">
            <a:avLst/>
          </a:prstGeom>
          <a:noFill/>
        </p:spPr>
        <p:txBody>
          <a:bodyPr wrap="none" rtlCol="0">
            <a:spAutoFit/>
          </a:bodyPr>
          <a:lstStyle/>
          <a:p>
            <a:r>
              <a:rPr lang="en-US" sz="3000" dirty="0" err="1">
                <a:solidFill>
                  <a:schemeClr val="accent1"/>
                </a:solidFill>
                <a:latin typeface="Times New Roman" panose="02020603050405020304" pitchFamily="18" charset="0"/>
                <a:cs typeface="Times New Roman" panose="02020603050405020304" pitchFamily="18" charset="0"/>
              </a:rPr>
              <a:t>Chức</a:t>
            </a:r>
            <a:r>
              <a:rPr lang="en-US" sz="3000" dirty="0">
                <a:solidFill>
                  <a:schemeClr val="accent1"/>
                </a:solidFill>
                <a:latin typeface="Times New Roman" panose="02020603050405020304" pitchFamily="18" charset="0"/>
                <a:cs typeface="Times New Roman" panose="02020603050405020304" pitchFamily="18" charset="0"/>
              </a:rPr>
              <a:t> </a:t>
            </a:r>
            <a:r>
              <a:rPr lang="en-US" sz="3000" dirty="0" err="1">
                <a:solidFill>
                  <a:schemeClr val="accent1"/>
                </a:solidFill>
                <a:latin typeface="Times New Roman" panose="02020603050405020304" pitchFamily="18" charset="0"/>
                <a:cs typeface="Times New Roman" panose="02020603050405020304" pitchFamily="18" charset="0"/>
              </a:rPr>
              <a:t>năng</a:t>
            </a:r>
            <a:r>
              <a:rPr lang="en-US" sz="3000" dirty="0">
                <a:solidFill>
                  <a:schemeClr val="accent1"/>
                </a:solidFill>
                <a:latin typeface="Times New Roman" panose="02020603050405020304" pitchFamily="18" charset="0"/>
                <a:cs typeface="Times New Roman" panose="02020603050405020304" pitchFamily="18" charset="0"/>
              </a:rPr>
              <a:t> </a:t>
            </a:r>
            <a:r>
              <a:rPr lang="en-US" sz="3000" dirty="0" err="1">
                <a:solidFill>
                  <a:schemeClr val="accent1"/>
                </a:solidFill>
                <a:latin typeface="Times New Roman" panose="02020603050405020304" pitchFamily="18" charset="0"/>
                <a:cs typeface="Times New Roman" panose="02020603050405020304" pitchFamily="18" charset="0"/>
              </a:rPr>
              <a:t>nhắn</a:t>
            </a:r>
            <a:r>
              <a:rPr lang="en-US" sz="3000" dirty="0">
                <a:solidFill>
                  <a:schemeClr val="accent1"/>
                </a:solidFill>
                <a:latin typeface="Times New Roman" panose="02020603050405020304" pitchFamily="18" charset="0"/>
                <a:cs typeface="Times New Roman" panose="02020603050405020304" pitchFamily="18" charset="0"/>
              </a:rPr>
              <a:t> tin SLL</a:t>
            </a:r>
          </a:p>
        </p:txBody>
      </p:sp>
    </p:spTree>
    <p:extLst>
      <p:ext uri="{BB962C8B-B14F-4D97-AF65-F5344CB8AC3E}">
        <p14:creationId xmlns:p14="http://schemas.microsoft.com/office/powerpoint/2010/main" val="3420541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utdoor object, light&#10;&#10;Description automatically generated">
            <a:extLst>
              <a:ext uri="{FF2B5EF4-FFF2-40B4-BE49-F238E27FC236}">
                <a16:creationId xmlns:a16="http://schemas.microsoft.com/office/drawing/2014/main" id="{A4F33507-C231-46AB-985B-DF02EDE58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16392"/>
            <a:ext cx="12188825" cy="6856214"/>
          </a:xfrm>
          <a:prstGeom prst="rect">
            <a:avLst/>
          </a:prstGeom>
        </p:spPr>
      </p:pic>
      <p:sp>
        <p:nvSpPr>
          <p:cNvPr id="6" name="Freeform 17"/>
          <p:cNvSpPr>
            <a:spLocks noEditPoints="1"/>
          </p:cNvSpPr>
          <p:nvPr/>
        </p:nvSpPr>
        <p:spPr bwMode="auto">
          <a:xfrm>
            <a:off x="529433" y="673941"/>
            <a:ext cx="5524644" cy="5518587"/>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889" tIns="60944" rIns="121889" bIns="60944" numCol="1" anchor="t" anchorCtr="0" compatLnSpc="1"/>
          <a:lstStyle/>
          <a:p>
            <a:endParaRPr lang="zh-CN" altLang="en-US" sz="3199">
              <a:latin typeface="微软雅黑" panose="020B0503020204020204" charset="-122"/>
              <a:ea typeface="微软雅黑" panose="020B0503020204020204" charset="-122"/>
            </a:endParaRPr>
          </a:p>
        </p:txBody>
      </p:sp>
      <p:sp>
        <p:nvSpPr>
          <p:cNvPr id="9" name="文本框 8"/>
          <p:cNvSpPr txBox="1">
            <a:spLocks noChangeArrowheads="1"/>
          </p:cNvSpPr>
          <p:nvPr/>
        </p:nvSpPr>
        <p:spPr bwMode="auto">
          <a:xfrm>
            <a:off x="5031442" y="2668397"/>
            <a:ext cx="7378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914172"/>
            <a:r>
              <a:rPr lang="en-US" altLang="en-US" sz="2800" b="1" kern="0">
                <a:solidFill>
                  <a:schemeClr val="bg1"/>
                </a:solidFill>
                <a:latin typeface="Times New Roman" panose="02020603050405020304" pitchFamily="18" charset="0"/>
                <a:ea typeface="Tahoma" panose="020B0604030504040204" pitchFamily="34" charset="0"/>
                <a:cs typeface="Times New Roman" panose="02020603050405020304" pitchFamily="18" charset="0"/>
              </a:rPr>
              <a:t>APP VNEDU CONECT</a:t>
            </a:r>
            <a:endParaRPr lang="en-US" altLang="en-US" sz="4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2" name="组合 71">
            <a:extLst>
              <a:ext uri="{FF2B5EF4-FFF2-40B4-BE49-F238E27FC236}">
                <a16:creationId xmlns:a16="http://schemas.microsoft.com/office/drawing/2014/main" id="{9E5F6199-A77F-41BE-BCDD-1B30D56B3B14}"/>
              </a:ext>
            </a:extLst>
          </p:cNvPr>
          <p:cNvGrpSpPr/>
          <p:nvPr/>
        </p:nvGrpSpPr>
        <p:grpSpPr>
          <a:xfrm rot="5400000">
            <a:off x="7928629" y="479613"/>
            <a:ext cx="2435616" cy="5898774"/>
            <a:chOff x="5060441" y="-2257696"/>
            <a:chExt cx="3461819" cy="8352535"/>
          </a:xfrm>
        </p:grpSpPr>
        <p:sp>
          <p:nvSpPr>
            <p:cNvPr id="13" name="任意多边形 72">
              <a:extLst>
                <a:ext uri="{FF2B5EF4-FFF2-40B4-BE49-F238E27FC236}">
                  <a16:creationId xmlns:a16="http://schemas.microsoft.com/office/drawing/2014/main" id="{A9C45637-6EB3-412C-8277-6DF4EF936F29}"/>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grpSp>
          <p:nvGrpSpPr>
            <p:cNvPr id="14" name="组合 73">
              <a:extLst>
                <a:ext uri="{FF2B5EF4-FFF2-40B4-BE49-F238E27FC236}">
                  <a16:creationId xmlns:a16="http://schemas.microsoft.com/office/drawing/2014/main" id="{1B901C3E-D3AA-4232-B487-A6AC5D945A88}"/>
                </a:ext>
              </a:extLst>
            </p:cNvPr>
            <p:cNvGrpSpPr/>
            <p:nvPr/>
          </p:nvGrpSpPr>
          <p:grpSpPr>
            <a:xfrm rot="17796269">
              <a:off x="6466065" y="-2143083"/>
              <a:ext cx="715212" cy="485986"/>
              <a:chOff x="16735013" y="-2876579"/>
              <a:chExt cx="1742883" cy="1184286"/>
            </a:xfrm>
          </p:grpSpPr>
          <p:sp>
            <p:nvSpPr>
              <p:cNvPr id="15" name="任意多边形 74">
                <a:extLst>
                  <a:ext uri="{FF2B5EF4-FFF2-40B4-BE49-F238E27FC236}">
                    <a16:creationId xmlns:a16="http://schemas.microsoft.com/office/drawing/2014/main" id="{C3CD7FA8-28B7-4F26-A088-71676DAD2BCA}"/>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sp>
            <p:nvSpPr>
              <p:cNvPr id="16" name="椭圆 75">
                <a:extLst>
                  <a:ext uri="{FF2B5EF4-FFF2-40B4-BE49-F238E27FC236}">
                    <a16:creationId xmlns:a16="http://schemas.microsoft.com/office/drawing/2014/main" id="{F74AD3C4-3BC7-42A6-9C28-A827661990F5}"/>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grpSp>
      </p:grpSp>
      <p:pic>
        <p:nvPicPr>
          <p:cNvPr id="3" name="Picture 2" descr="A picture containing drawing&#10;&#10;Description automatically generated">
            <a:extLst>
              <a:ext uri="{FF2B5EF4-FFF2-40B4-BE49-F238E27FC236}">
                <a16:creationId xmlns:a16="http://schemas.microsoft.com/office/drawing/2014/main" id="{52755502-A509-4A3D-BBF8-A295A298D0E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09870" y="95000"/>
            <a:ext cx="825324" cy="1064398"/>
          </a:xfrm>
          <a:prstGeom prst="rect">
            <a:avLst/>
          </a:prstGeom>
        </p:spPr>
      </p:pic>
      <p:sp>
        <p:nvSpPr>
          <p:cNvPr id="5" name="TextBox 4">
            <a:extLst>
              <a:ext uri="{FF2B5EF4-FFF2-40B4-BE49-F238E27FC236}">
                <a16:creationId xmlns:a16="http://schemas.microsoft.com/office/drawing/2014/main" id="{B06C4FE6-55B7-2E71-FD2D-83DF3119139A}"/>
              </a:ext>
            </a:extLst>
          </p:cNvPr>
          <p:cNvSpPr txBox="1"/>
          <p:nvPr/>
        </p:nvSpPr>
        <p:spPr>
          <a:xfrm>
            <a:off x="1138985" y="1432724"/>
            <a:ext cx="4170258" cy="4038029"/>
          </a:xfrm>
          <a:prstGeom prst="rect">
            <a:avLst/>
          </a:prstGeom>
          <a:noFill/>
        </p:spPr>
        <p:txBody>
          <a:bodyPr wrap="square">
            <a:spAutoFit/>
          </a:bodyPr>
          <a:lstStyle/>
          <a:p>
            <a:r>
              <a:rPr lang="en-US" altLang="zh-CN" sz="25640" dirty="0">
                <a:solidFill>
                  <a:srgbClr val="F5F5F5"/>
                </a:solidFill>
                <a:latin typeface="Impact" panose="020B0806030902050204" pitchFamily="34" charset="0"/>
              </a:rPr>
              <a:t>05</a:t>
            </a:r>
            <a:endParaRPr lang="zh-CN" altLang="en-US" sz="25640" dirty="0">
              <a:solidFill>
                <a:srgbClr val="F5F5F5"/>
              </a:solidFill>
              <a:latin typeface="Impact" panose="020B0806030902050204" pitchFamily="34" charset="0"/>
            </a:endParaRPr>
          </a:p>
        </p:txBody>
      </p:sp>
    </p:spTree>
    <p:extLst>
      <p:ext uri="{BB962C8B-B14F-4D97-AF65-F5344CB8AC3E}">
        <p14:creationId xmlns:p14="http://schemas.microsoft.com/office/powerpoint/2010/main" val="2000913804"/>
      </p:ext>
    </p:extLst>
  </p:cSld>
  <p:clrMapOvr>
    <a:masterClrMapping/>
  </p:clrMapOvr>
  <mc:AlternateContent xmlns:mc="http://schemas.openxmlformats.org/markup-compatibility/2006" xmlns:p14="http://schemas.microsoft.com/office/powerpoint/2010/main">
    <mc:Choice Requires="p14">
      <p:transition spd="slow" p14:dur="5000" advTm="15000">
        <p:zoom/>
      </p:transition>
    </mc:Choice>
    <mc:Fallback xmlns="">
      <p:transition spd="slow" advTm="15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3A76595-25FC-A441-A5FA-0EFC9FFEF385}"/>
              </a:ext>
            </a:extLst>
          </p:cNvPr>
          <p:cNvPicPr>
            <a:picLocks noChangeAspect="1"/>
          </p:cNvPicPr>
          <p:nvPr/>
        </p:nvPicPr>
        <p:blipFill>
          <a:blip r:embed="rId3"/>
          <a:stretch>
            <a:fillRect/>
          </a:stretch>
        </p:blipFill>
        <p:spPr>
          <a:xfrm>
            <a:off x="1844534" y="1570205"/>
            <a:ext cx="2841763" cy="4628597"/>
          </a:xfrm>
          <a:prstGeom prst="rect">
            <a:avLst/>
          </a:prstGeom>
        </p:spPr>
      </p:pic>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vnEdu Connect</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F621D32-E7DB-47E2-B42A-E3B8717F134C}"/>
              </a:ext>
            </a:extLst>
          </p:cNvPr>
          <p:cNvSpPr/>
          <p:nvPr/>
        </p:nvSpPr>
        <p:spPr>
          <a:xfrm>
            <a:off x="6906317" y="1570205"/>
            <a:ext cx="4443892" cy="9804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US" sz="2400" b="1">
                <a:solidFill>
                  <a:srgbClr val="0070C0"/>
                </a:solidFill>
                <a:latin typeface="Times New Roman" panose="02020603050405020304" pitchFamily="18" charset="0"/>
                <a:ea typeface="Tahoma" panose="020B0604030504040204" pitchFamily="34" charset="0"/>
                <a:cs typeface="Times New Roman" panose="02020603050405020304" pitchFamily="18" charset="0"/>
              </a:rPr>
              <a:t>Kết nối </a:t>
            </a:r>
            <a:r>
              <a:rPr lang="vi-VN" sz="240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giữa nhà trường và gia đình.</a:t>
            </a:r>
            <a:endPar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a:p>
            <a:endPar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F612773F-D546-4035-985E-630D5666B391}"/>
              </a:ext>
            </a:extLst>
          </p:cNvPr>
          <p:cNvSpPr/>
          <p:nvPr/>
        </p:nvSpPr>
        <p:spPr>
          <a:xfrm>
            <a:off x="6906317" y="2825499"/>
            <a:ext cx="4583285" cy="12192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US" sz="2400" b="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 dạng tiện ích  </a:t>
            </a:r>
            <a:r>
              <a:rPr lang="en-US" sz="2400">
                <a:solidFill>
                  <a:srgbClr val="0070C0"/>
                </a:solidFill>
                <a:latin typeface="Times New Roman" panose="02020603050405020304" pitchFamily="18" charset="0"/>
                <a:ea typeface="Tahoma" panose="020B0604030504040204" pitchFamily="34" charset="0"/>
                <a:cs typeface="Times New Roman" panose="02020603050405020304" pitchFamily="18" charset="0"/>
              </a:rPr>
              <a:t>thông báo, tin nhắn, tin tức, kết quả học tập, điểm danh, thời khóa biểu, thanh toán trực tuyến…</a:t>
            </a:r>
            <a:endPar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6FC48D49-2733-4647-B5FF-5A56185B5D7E}"/>
              </a:ext>
            </a:extLst>
          </p:cNvPr>
          <p:cNvSpPr/>
          <p:nvPr/>
        </p:nvSpPr>
        <p:spPr>
          <a:xfrm>
            <a:off x="6922080" y="4613551"/>
            <a:ext cx="3941110" cy="50863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US" sz="2400" b="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Bảo mật, tin cậy</a:t>
            </a:r>
            <a:endPar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a:p>
            <a:endParaRPr lang="vi-VN"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899" y="1276544"/>
            <a:ext cx="1064020" cy="106402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1088" y="2931307"/>
            <a:ext cx="1023830" cy="102383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9435" y="4316664"/>
            <a:ext cx="974055" cy="974055"/>
          </a:xfrm>
          <a:prstGeom prst="rect">
            <a:avLst/>
          </a:prstGeom>
        </p:spPr>
      </p:pic>
      <p:sp>
        <p:nvSpPr>
          <p:cNvPr id="7" name="Google Shape;347;p35">
            <a:extLst>
              <a:ext uri="{FF2B5EF4-FFF2-40B4-BE49-F238E27FC236}">
                <a16:creationId xmlns:a16="http://schemas.microsoft.com/office/drawing/2014/main" id="{B4A38B02-BB80-ED4A-1312-0461DFFB6FC1}"/>
              </a:ext>
            </a:extLst>
          </p:cNvPr>
          <p:cNvSpPr/>
          <p:nvPr/>
        </p:nvSpPr>
        <p:spPr>
          <a:xfrm>
            <a:off x="1679757" y="810491"/>
            <a:ext cx="3006541" cy="5486401"/>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762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H</a:t>
            </a:r>
            <a:r>
              <a:rPr lang="vi-VN">
                <a:latin typeface="Times New Roman" panose="02020603050405020304" pitchFamily="18" charset="0"/>
                <a:cs typeface="Times New Roman" panose="02020603050405020304" pitchFamily="18" charset="0"/>
              </a:rPr>
              <a:t>ướng</a:t>
            </a:r>
            <a:r>
              <a:rPr lang="en-US">
                <a:latin typeface="Times New Roman" panose="02020603050405020304" pitchFamily="18" charset="0"/>
                <a:cs typeface="Times New Roman" panose="02020603050405020304" pitchFamily="18" charset="0"/>
              </a:rPr>
              <a:t> dẫn Cài đặt</a:t>
            </a:r>
            <a:endParaRPr lang="en-US" dirty="0">
              <a:latin typeface="Times New Roman" panose="02020603050405020304" pitchFamily="18" charset="0"/>
              <a:cs typeface="Times New Roman" panose="02020603050405020304" pitchFamily="18" charset="0"/>
            </a:endParaRPr>
          </a:p>
        </p:txBody>
      </p:sp>
      <p:pic>
        <p:nvPicPr>
          <p:cNvPr id="7" name="Picture 2" descr="download logos app store google play svg eps png psd ai vector color free #download #logo #svg #eps #png #psd #ai #vector #color #free #art #vectors #vectorart #icon #logos #icons #socialmedia #photoshop #illustrator #symbol #design #web #app #store #google #play">
            <a:extLst>
              <a:ext uri="{FF2B5EF4-FFF2-40B4-BE49-F238E27FC236}">
                <a16:creationId xmlns:a16="http://schemas.microsoft.com/office/drawing/2014/main" id="{D003C423-3085-4555-87AA-6AEF3B688E9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56721" y="1249092"/>
            <a:ext cx="2873719" cy="17781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Google Shape;291;p31">
            <a:extLst>
              <a:ext uri="{FF2B5EF4-FFF2-40B4-BE49-F238E27FC236}">
                <a16:creationId xmlns:a16="http://schemas.microsoft.com/office/drawing/2014/main" id="{A73BDB8F-5B37-45FC-A437-BAC4066C2B54}"/>
              </a:ext>
            </a:extLst>
          </p:cNvPr>
          <p:cNvSpPr txBox="1">
            <a:spLocks/>
          </p:cNvSpPr>
          <p:nvPr/>
        </p:nvSpPr>
        <p:spPr>
          <a:xfrm>
            <a:off x="2907881" y="3708521"/>
            <a:ext cx="5467192" cy="125220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spcFirstLastPara="1" wrap="square" lIns="45713" tIns="45713" rIns="45713" bIns="4571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r>
              <a:rPr lang="vi-VN" sz="2700" dirty="0">
                <a:solidFill>
                  <a:srgbClr val="0070C0"/>
                </a:solidFill>
                <a:latin typeface="Times New Roman" panose="02020603050405020304" pitchFamily="18" charset="0"/>
                <a:cs typeface="Times New Roman" panose="02020603050405020304" pitchFamily="18" charset="0"/>
              </a:rPr>
              <a:t>Truy cập </a:t>
            </a:r>
            <a:r>
              <a:rPr lang="vi-VN" sz="2700" dirty="0">
                <a:solidFill>
                  <a:srgbClr val="FF0000"/>
                </a:solidFill>
                <a:latin typeface="Times New Roman" panose="02020603050405020304" pitchFamily="18" charset="0"/>
                <a:cs typeface="Times New Roman" panose="02020603050405020304" pitchFamily="18" charset="0"/>
              </a:rPr>
              <a:t>App Store </a:t>
            </a:r>
            <a:r>
              <a:rPr lang="vi-VN" sz="2700" dirty="0">
                <a:solidFill>
                  <a:srgbClr val="0070C0"/>
                </a:solidFill>
                <a:latin typeface="Times New Roman" panose="02020603050405020304" pitchFamily="18" charset="0"/>
                <a:cs typeface="Times New Roman" panose="02020603050405020304" pitchFamily="18" charset="0"/>
              </a:rPr>
              <a:t>hoặc </a:t>
            </a:r>
            <a:r>
              <a:rPr lang="vi-VN" sz="2700" dirty="0">
                <a:solidFill>
                  <a:srgbClr val="FF0000"/>
                </a:solidFill>
                <a:latin typeface="Times New Roman" panose="02020603050405020304" pitchFamily="18" charset="0"/>
                <a:cs typeface="Times New Roman" panose="02020603050405020304" pitchFamily="18" charset="0"/>
              </a:rPr>
              <a:t>Google Play</a:t>
            </a:r>
            <a:r>
              <a:rPr lang="vi-VN" sz="2700" dirty="0">
                <a:solidFill>
                  <a:srgbClr val="0070C0"/>
                </a:solidFill>
                <a:latin typeface="Times New Roman" panose="02020603050405020304" pitchFamily="18" charset="0"/>
                <a:cs typeface="Times New Roman" panose="02020603050405020304" pitchFamily="18" charset="0"/>
              </a:rPr>
              <a:t>, tìm từ khóa “</a:t>
            </a:r>
            <a:r>
              <a:rPr lang="en-US" sz="2700" dirty="0" err="1">
                <a:solidFill>
                  <a:srgbClr val="FF0000"/>
                </a:solidFill>
                <a:latin typeface="Times New Roman" panose="02020603050405020304" pitchFamily="18" charset="0"/>
                <a:cs typeface="Times New Roman" panose="02020603050405020304" pitchFamily="18" charset="0"/>
              </a:rPr>
              <a:t>vnEdu</a:t>
            </a:r>
            <a:r>
              <a:rPr lang="en-US" sz="2700" dirty="0">
                <a:solidFill>
                  <a:srgbClr val="FF0000"/>
                </a:solidFill>
                <a:latin typeface="Times New Roman" panose="02020603050405020304" pitchFamily="18" charset="0"/>
                <a:cs typeface="Times New Roman" panose="02020603050405020304" pitchFamily="18" charset="0"/>
              </a:rPr>
              <a:t> Connect</a:t>
            </a:r>
            <a:r>
              <a:rPr lang="vi-VN" sz="2700" dirty="0">
                <a:solidFill>
                  <a:srgbClr val="0070C0"/>
                </a:solidFill>
                <a:latin typeface="Times New Roman" panose="02020603050405020304" pitchFamily="18" charset="0"/>
                <a:cs typeface="Times New Roman" panose="02020603050405020304" pitchFamily="18" charset="0"/>
              </a:rPr>
              <a:t>” để cài đặt.</a:t>
            </a:r>
          </a:p>
        </p:txBody>
      </p:sp>
      <p:pic>
        <p:nvPicPr>
          <p:cNvPr id="12" name="Picture 11"/>
          <p:cNvPicPr>
            <a:picLocks noChangeAspect="1"/>
          </p:cNvPicPr>
          <p:nvPr/>
        </p:nvPicPr>
        <p:blipFill>
          <a:blip r:embed="rId3"/>
          <a:stretch>
            <a:fillRect/>
          </a:stretch>
        </p:blipFill>
        <p:spPr>
          <a:xfrm>
            <a:off x="5751866" y="891710"/>
            <a:ext cx="5688001" cy="2135495"/>
          </a:xfrm>
          <a:prstGeom prst="rect">
            <a:avLst/>
          </a:prstGeom>
        </p:spPr>
      </p:pic>
    </p:spTree>
    <p:extLst>
      <p:ext uri="{BB962C8B-B14F-4D97-AF65-F5344CB8AC3E}">
        <p14:creationId xmlns:p14="http://schemas.microsoft.com/office/powerpoint/2010/main" val="2544987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40;p7"/>
          <p:cNvSpPr txBox="1">
            <a:spLocks/>
          </p:cNvSpPr>
          <p:nvPr/>
        </p:nvSpPr>
        <p:spPr bwMode="auto">
          <a:xfrm>
            <a:off x="1134990" y="189613"/>
            <a:ext cx="10225091"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45000" tIns="23400" rIns="45000" bIns="23400" numCol="1" anchor="ctr" anchorCtr="0" compatLnSpc="1">
            <a:prstTxWarp prst="textNoShape">
              <a:avLst/>
            </a:prstTxWarp>
            <a:noAutofit/>
          </a:bodyPr>
          <a:lstStyle>
            <a:lvl1pPr algn="ctr" defTabSz="457200" rtl="0" eaLnBrk="0" fontAlgn="base" hangingPunct="0">
              <a:lnSpc>
                <a:spcPct val="90000"/>
              </a:lnSpc>
              <a:spcBef>
                <a:spcPct val="0"/>
              </a:spcBef>
              <a:spcAft>
                <a:spcPct val="0"/>
              </a:spcAft>
              <a:buClr>
                <a:srgbClr val="000000"/>
              </a:buClr>
              <a:buSzPct val="100000"/>
              <a:buFont typeface="Times New Roman" charset="0"/>
              <a:defRPr sz="2400" b="1" kern="1200" cap="all" baseline="0">
                <a:solidFill>
                  <a:srgbClr val="0070C0"/>
                </a:solidFill>
                <a:latin typeface="Segoe UI" panose="020B0502040204020203" pitchFamily="34" charset="0"/>
                <a:ea typeface="Tahoma" panose="020B0604030504040204" pitchFamily="34" charset="0"/>
                <a:cs typeface="Segoe UI" panose="020B0502040204020203" pitchFamily="34" charset="0"/>
              </a:defRPr>
            </a:lvl1pPr>
            <a:lvl2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2pPr>
            <a:lvl3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3pPr>
            <a:lvl4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4pPr>
            <a:lvl5pPr algn="l" defTabSz="457200" rtl="0" eaLnBrk="0" fontAlgn="base" hangingPunct="0">
              <a:lnSpc>
                <a:spcPct val="90000"/>
              </a:lnSpc>
              <a:spcBef>
                <a:spcPct val="0"/>
              </a:spcBef>
              <a:spcAft>
                <a:spcPct val="0"/>
              </a:spcAft>
              <a:buClr>
                <a:srgbClr val="000000"/>
              </a:buClr>
              <a:buSzPct val="100000"/>
              <a:buFont typeface="Times New Roman" charset="0"/>
              <a:defRPr sz="2400" b="1">
                <a:solidFill>
                  <a:srgbClr val="0070C0"/>
                </a:solidFill>
                <a:latin typeface="Tahoma" charset="0"/>
                <a:ea typeface="Tahoma" charset="0"/>
                <a:cs typeface="Tahoma" charset="0"/>
              </a:defRPr>
            </a:lvl5pPr>
            <a:lvl6pPr marL="25146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6pPr>
            <a:lvl7pPr marL="29718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7pPr>
            <a:lvl8pPr marL="34290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8pPr>
            <a:lvl9pPr marL="38862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3500">
                <a:solidFill>
                  <a:srgbClr val="000000"/>
                </a:solidFill>
                <a:latin typeface="Calibri Light" panose="020F0302020204030204" pitchFamily="34" charset="0"/>
                <a:ea typeface="Microsoft YaHei" panose="020B0503020204020204" pitchFamily="34" charset="-122"/>
              </a:defRPr>
            </a:lvl9pPr>
          </a:lstStyle>
          <a:p>
            <a:pPr>
              <a:spcBef>
                <a:spcPts val="0"/>
              </a:spcBef>
              <a:spcAft>
                <a:spcPts val="0"/>
              </a:spcAft>
            </a:pPr>
            <a:r>
              <a:rPr lang="en-US">
                <a:latin typeface="Times New Roman" panose="02020603050405020304" pitchFamily="18" charset="0"/>
                <a:cs typeface="Times New Roman" panose="02020603050405020304" pitchFamily="18" charset="0"/>
              </a:rPr>
              <a:t>Nhóm chức năng chính</a:t>
            </a:r>
          </a:p>
        </p:txBody>
      </p:sp>
      <p:sp>
        <p:nvSpPr>
          <p:cNvPr id="10" name="Google Shape;842;p7"/>
          <p:cNvSpPr/>
          <p:nvPr/>
        </p:nvSpPr>
        <p:spPr>
          <a:xfrm>
            <a:off x="45552" y="2335634"/>
            <a:ext cx="3490843" cy="3115008"/>
          </a:xfrm>
          <a:prstGeom prst="irregularSeal1">
            <a:avLst/>
          </a:prstGeom>
          <a:solidFill>
            <a:srgbClr val="00B8FF"/>
          </a:solidFill>
          <a:ln w="9525" cap="flat" cmpd="sng">
            <a:solidFill>
              <a:schemeClr val="dk1"/>
            </a:solidFill>
            <a:prstDash val="solid"/>
            <a:round/>
            <a:headEnd type="none" w="sm" len="sm"/>
            <a:tailEnd type="none" w="sm" len="sm"/>
          </a:ln>
        </p:spPr>
        <p:txBody>
          <a:bodyPr spcFirstLastPara="1" wrap="square" lIns="45713" tIns="22850" rIns="45713" bIns="22850" anchor="t" anchorCtr="0">
            <a:noAutofit/>
          </a:bodyPr>
          <a:lstStyle/>
          <a:p>
            <a:pPr>
              <a:buClr>
                <a:srgbClr val="000000"/>
              </a:buClr>
              <a:buSzPts val="3000"/>
            </a:pPr>
            <a:endParaRPr sz="1500">
              <a:solidFill>
                <a:schemeClr val="dk1"/>
              </a:solidFill>
              <a:latin typeface="Times New Roman" panose="02020603050405020304" pitchFamily="18" charset="0"/>
              <a:ea typeface="Arial"/>
              <a:cs typeface="Times New Roman" panose="02020603050405020304" pitchFamily="18" charset="0"/>
              <a:sym typeface="Arial"/>
            </a:endParaRPr>
          </a:p>
          <a:p>
            <a:pPr>
              <a:buClr>
                <a:srgbClr val="000000"/>
              </a:buClr>
              <a:buSzPts val="3000"/>
            </a:pPr>
            <a:r>
              <a:rPr lang="en-US" sz="2500">
                <a:solidFill>
                  <a:schemeClr val="dk1"/>
                </a:solidFill>
                <a:latin typeface="Times New Roman" panose="02020603050405020304" pitchFamily="18" charset="0"/>
                <a:ea typeface="Arial"/>
                <a:cs typeface="Times New Roman" panose="02020603050405020304" pitchFamily="18" charset="0"/>
                <a:sym typeface="Arial"/>
              </a:rPr>
              <a:t>Gồm 5 nhóm</a:t>
            </a:r>
            <a:endParaRPr sz="2500">
              <a:solidFill>
                <a:schemeClr val="dk1"/>
              </a:solidFill>
              <a:latin typeface="Times New Roman" panose="02020603050405020304" pitchFamily="18" charset="0"/>
              <a:ea typeface="Arial"/>
              <a:cs typeface="Times New Roman" panose="02020603050405020304" pitchFamily="18" charset="0"/>
              <a:sym typeface="Arial"/>
            </a:endParaRPr>
          </a:p>
        </p:txBody>
      </p:sp>
      <p:sp>
        <p:nvSpPr>
          <p:cNvPr id="11" name="Google Shape;843;p7"/>
          <p:cNvSpPr/>
          <p:nvPr/>
        </p:nvSpPr>
        <p:spPr>
          <a:xfrm flipH="1">
            <a:off x="3117496" y="925164"/>
            <a:ext cx="8362951" cy="1042868"/>
          </a:xfrm>
          <a:prstGeom prst="homePlate">
            <a:avLst>
              <a:gd name="adj" fmla="val 50000"/>
            </a:avLst>
          </a:prstGeom>
          <a:solidFill>
            <a:schemeClr val="accent1"/>
          </a:solidFill>
          <a:ln>
            <a:noFill/>
          </a:ln>
        </p:spPr>
        <p:txBody>
          <a:bodyPr spcFirstLastPara="1" wrap="square" lIns="45713" tIns="22850" rIns="45713" bIns="22850" anchor="ctr" anchorCtr="0">
            <a:noAutofit/>
          </a:bodyPr>
          <a:lstStyle/>
          <a:p>
            <a:pPr algn="ctr"/>
            <a:endParaRPr sz="450">
              <a:solidFill>
                <a:schemeClr val="bg1"/>
              </a:solidFill>
              <a:latin typeface="Times New Roman" panose="02020603050405020304" pitchFamily="18" charset="0"/>
              <a:ea typeface="Calibri"/>
              <a:cs typeface="Times New Roman" panose="02020603050405020304" pitchFamily="18" charset="0"/>
              <a:sym typeface="Calibri"/>
            </a:endParaRPr>
          </a:p>
        </p:txBody>
      </p:sp>
      <p:sp>
        <p:nvSpPr>
          <p:cNvPr id="13" name="Google Shape;844;p7"/>
          <p:cNvSpPr/>
          <p:nvPr/>
        </p:nvSpPr>
        <p:spPr>
          <a:xfrm>
            <a:off x="3894278" y="1026801"/>
            <a:ext cx="1737733" cy="869449"/>
          </a:xfrm>
          <a:prstGeom prst="rect">
            <a:avLst/>
          </a:prstGeom>
          <a:noFill/>
          <a:ln>
            <a:noFill/>
          </a:ln>
        </p:spPr>
        <p:txBody>
          <a:bodyPr spcFirstLastPara="1" wrap="square" lIns="45713" tIns="22850" rIns="45713" bIns="22850" anchor="t" anchorCtr="0">
            <a:spAutoFit/>
          </a:bodyPr>
          <a:lstStyle/>
          <a:p>
            <a:pPr algn="ctr">
              <a:lnSpc>
                <a:spcPct val="107000"/>
              </a:lnSpc>
            </a:pPr>
            <a:r>
              <a:rPr lang="en-US" sz="2500" b="1" i="1">
                <a:solidFill>
                  <a:schemeClr val="bg1"/>
                </a:solidFill>
                <a:latin typeface="Times New Roman" panose="02020603050405020304" pitchFamily="18" charset="0"/>
                <a:ea typeface="Arial"/>
                <a:cs typeface="Times New Roman" panose="02020603050405020304" pitchFamily="18" charset="0"/>
                <a:sym typeface="Arial"/>
              </a:rPr>
              <a:t>Học tập rèn luyện</a:t>
            </a:r>
            <a:r>
              <a:rPr lang="en-US" sz="2500">
                <a:solidFill>
                  <a:schemeClr val="bg1"/>
                </a:solidFill>
                <a:latin typeface="Times New Roman" panose="02020603050405020304" pitchFamily="18" charset="0"/>
                <a:ea typeface="Arial"/>
                <a:cs typeface="Times New Roman" panose="02020603050405020304" pitchFamily="18" charset="0"/>
                <a:sym typeface="Arial"/>
              </a:rPr>
              <a:t> </a:t>
            </a:r>
            <a:endParaRPr sz="250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14" name="Google Shape;845;p7"/>
          <p:cNvSpPr/>
          <p:nvPr/>
        </p:nvSpPr>
        <p:spPr>
          <a:xfrm>
            <a:off x="5632012" y="905875"/>
            <a:ext cx="5703605" cy="1034109"/>
          </a:xfrm>
          <a:prstGeom prst="rect">
            <a:avLst/>
          </a:prstGeom>
          <a:noFill/>
          <a:ln>
            <a:noFill/>
          </a:ln>
        </p:spPr>
        <p:txBody>
          <a:bodyPr spcFirstLastPara="1" wrap="square" lIns="45713" tIns="22850" rIns="45713" bIns="22850" anchor="t" anchorCtr="0">
            <a:spAutoFit/>
          </a:bodyPr>
          <a:lstStyle/>
          <a:p>
            <a:pPr algn="just">
              <a:lnSpc>
                <a:spcPct val="107000"/>
              </a:lnSpc>
            </a:pPr>
            <a:r>
              <a:rPr lang="en-US" sz="2000">
                <a:solidFill>
                  <a:schemeClr val="bg1"/>
                </a:solidFill>
                <a:latin typeface="Times New Roman" panose="02020603050405020304" pitchFamily="18" charset="0"/>
                <a:ea typeface="Arial"/>
                <a:cs typeface="Times New Roman" panose="02020603050405020304" pitchFamily="18" charset="0"/>
                <a:sym typeface="Arial"/>
              </a:rPr>
              <a:t>Gồm các tiện ích thuộc nhóm học tập, phân chia theo cấp học như: Thời khóa biểu, Điểm danh, nộp bài tập, nề nếp, sổ theo dõi, nhận xét,…</a:t>
            </a:r>
            <a:endParaRPr sz="200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15" name="Google Shape;847;p7"/>
          <p:cNvSpPr txBox="1"/>
          <p:nvPr/>
        </p:nvSpPr>
        <p:spPr>
          <a:xfrm>
            <a:off x="3536395" y="1146376"/>
            <a:ext cx="454859" cy="430867"/>
          </a:xfrm>
          <a:prstGeom prst="rect">
            <a:avLst/>
          </a:prstGeom>
          <a:noFill/>
          <a:ln>
            <a:noFill/>
          </a:ln>
        </p:spPr>
        <p:txBody>
          <a:bodyPr spcFirstLastPara="1" wrap="square" lIns="45713" tIns="22850" rIns="45713" bIns="22850" anchor="ctr" anchorCtr="0">
            <a:spAutoFit/>
          </a:bodyPr>
          <a:lstStyle/>
          <a:p>
            <a:pPr algn="ctr"/>
            <a:r>
              <a:rPr lang="en-US" sz="2500" b="1">
                <a:solidFill>
                  <a:schemeClr val="bg1"/>
                </a:solidFill>
                <a:latin typeface="Times New Roman" panose="02020603050405020304" pitchFamily="18" charset="0"/>
                <a:ea typeface="Quattrocento Sans"/>
                <a:cs typeface="Times New Roman" panose="02020603050405020304" pitchFamily="18" charset="0"/>
                <a:sym typeface="Quattrocento Sans"/>
              </a:rPr>
              <a:t>1</a:t>
            </a:r>
            <a:endParaRPr sz="2500">
              <a:solidFill>
                <a:schemeClr val="bg1"/>
              </a:solidFill>
              <a:latin typeface="Times New Roman" panose="02020603050405020304" pitchFamily="18" charset="0"/>
              <a:cs typeface="Times New Roman" panose="02020603050405020304" pitchFamily="18" charset="0"/>
            </a:endParaRPr>
          </a:p>
        </p:txBody>
      </p:sp>
      <p:sp>
        <p:nvSpPr>
          <p:cNvPr id="16" name="Google Shape;848;p7"/>
          <p:cNvSpPr/>
          <p:nvPr/>
        </p:nvSpPr>
        <p:spPr>
          <a:xfrm flipH="1">
            <a:off x="3117495" y="2307586"/>
            <a:ext cx="8362951" cy="949691"/>
          </a:xfrm>
          <a:prstGeom prst="homePlate">
            <a:avLst>
              <a:gd name="adj" fmla="val 50000"/>
            </a:avLst>
          </a:prstGeom>
          <a:solidFill>
            <a:srgbClr val="FEB179"/>
          </a:solidFill>
          <a:ln>
            <a:noFill/>
          </a:ln>
        </p:spPr>
        <p:txBody>
          <a:bodyPr spcFirstLastPara="1" wrap="square" lIns="45713" tIns="22850" rIns="45713" bIns="22850" anchor="ctr" anchorCtr="0">
            <a:noAutofit/>
          </a:bodyPr>
          <a:lstStyle/>
          <a:p>
            <a:pPr algn="ctr"/>
            <a:endParaRPr sz="450">
              <a:solidFill>
                <a:schemeClr val="bg1"/>
              </a:solidFill>
              <a:latin typeface="Times New Roman" panose="02020603050405020304" pitchFamily="18" charset="0"/>
              <a:ea typeface="Calibri"/>
              <a:cs typeface="Times New Roman" panose="02020603050405020304" pitchFamily="18" charset="0"/>
              <a:sym typeface="Calibri"/>
            </a:endParaRPr>
          </a:p>
        </p:txBody>
      </p:sp>
      <p:sp>
        <p:nvSpPr>
          <p:cNvPr id="17" name="Google Shape;849;p7"/>
          <p:cNvSpPr/>
          <p:nvPr/>
        </p:nvSpPr>
        <p:spPr>
          <a:xfrm>
            <a:off x="3894277" y="2343734"/>
            <a:ext cx="1737733" cy="869449"/>
          </a:xfrm>
          <a:prstGeom prst="rect">
            <a:avLst/>
          </a:prstGeom>
          <a:noFill/>
          <a:ln>
            <a:noFill/>
          </a:ln>
        </p:spPr>
        <p:txBody>
          <a:bodyPr spcFirstLastPara="1" wrap="square" lIns="45713" tIns="22850" rIns="45713" bIns="22850" anchor="t" anchorCtr="0">
            <a:spAutoFit/>
          </a:bodyPr>
          <a:lstStyle/>
          <a:p>
            <a:pPr algn="ctr">
              <a:lnSpc>
                <a:spcPct val="107000"/>
              </a:lnSpc>
            </a:pPr>
            <a:r>
              <a:rPr lang="en-US" sz="2500" b="1">
                <a:solidFill>
                  <a:schemeClr val="bg1"/>
                </a:solidFill>
                <a:latin typeface="Times New Roman" panose="02020603050405020304" pitchFamily="18" charset="0"/>
                <a:ea typeface="Arial"/>
                <a:cs typeface="Times New Roman" panose="02020603050405020304" pitchFamily="18" charset="0"/>
                <a:sym typeface="Arial"/>
              </a:rPr>
              <a:t>Kết nối</a:t>
            </a:r>
          </a:p>
          <a:p>
            <a:pPr algn="ctr">
              <a:lnSpc>
                <a:spcPct val="107000"/>
              </a:lnSpc>
            </a:pPr>
            <a:r>
              <a:rPr lang="en-US" sz="2500" b="1">
                <a:solidFill>
                  <a:schemeClr val="bg1"/>
                </a:solidFill>
                <a:latin typeface="Times New Roman" panose="02020603050405020304" pitchFamily="18" charset="0"/>
                <a:ea typeface="Arial"/>
                <a:cs typeface="Times New Roman" panose="02020603050405020304" pitchFamily="18" charset="0"/>
                <a:sym typeface="Arial"/>
              </a:rPr>
              <a:t>Trò chuyện </a:t>
            </a:r>
            <a:endParaRPr sz="2500" b="1">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18" name="Google Shape;851;p7"/>
          <p:cNvSpPr/>
          <p:nvPr/>
        </p:nvSpPr>
        <p:spPr>
          <a:xfrm flipH="1">
            <a:off x="3201986" y="3424057"/>
            <a:ext cx="8278460" cy="820051"/>
          </a:xfrm>
          <a:prstGeom prst="homePlate">
            <a:avLst>
              <a:gd name="adj" fmla="val 50000"/>
            </a:avLst>
          </a:prstGeom>
          <a:solidFill>
            <a:srgbClr val="11B2EB"/>
          </a:solidFill>
          <a:ln>
            <a:noFill/>
          </a:ln>
        </p:spPr>
        <p:txBody>
          <a:bodyPr spcFirstLastPara="1" wrap="square" lIns="45713" tIns="22850" rIns="45713" bIns="22850" anchor="ctr" anchorCtr="0">
            <a:noAutofit/>
          </a:bodyPr>
          <a:lstStyle/>
          <a:p>
            <a:pPr algn="ctr"/>
            <a:endParaRPr sz="450">
              <a:solidFill>
                <a:schemeClr val="bg1"/>
              </a:solidFill>
              <a:latin typeface="Times New Roman" panose="02020603050405020304" pitchFamily="18" charset="0"/>
              <a:ea typeface="Calibri"/>
              <a:cs typeface="Times New Roman" panose="02020603050405020304" pitchFamily="18" charset="0"/>
              <a:sym typeface="Calibri"/>
            </a:endParaRPr>
          </a:p>
        </p:txBody>
      </p:sp>
      <p:sp>
        <p:nvSpPr>
          <p:cNvPr id="19" name="Google Shape;852;p7"/>
          <p:cNvSpPr/>
          <p:nvPr/>
        </p:nvSpPr>
        <p:spPr>
          <a:xfrm>
            <a:off x="3894276" y="3414331"/>
            <a:ext cx="1737733" cy="869449"/>
          </a:xfrm>
          <a:prstGeom prst="rect">
            <a:avLst/>
          </a:prstGeom>
          <a:noFill/>
          <a:ln>
            <a:noFill/>
          </a:ln>
        </p:spPr>
        <p:txBody>
          <a:bodyPr spcFirstLastPara="1" wrap="square" lIns="45713" tIns="22850" rIns="45713" bIns="22850" anchor="t" anchorCtr="0">
            <a:spAutoFit/>
          </a:bodyPr>
          <a:lstStyle/>
          <a:p>
            <a:pPr algn="ctr">
              <a:lnSpc>
                <a:spcPct val="107000"/>
              </a:lnSpc>
            </a:pPr>
            <a:r>
              <a:rPr lang="en-US" sz="2500" b="1" i="1">
                <a:solidFill>
                  <a:schemeClr val="bg1"/>
                </a:solidFill>
                <a:latin typeface="Times New Roman" panose="02020603050405020304" pitchFamily="18" charset="0"/>
                <a:ea typeface="Arial"/>
                <a:cs typeface="Times New Roman" panose="02020603050405020304" pitchFamily="18" charset="0"/>
                <a:sym typeface="Arial"/>
              </a:rPr>
              <a:t>Thư viện Media</a:t>
            </a:r>
            <a:endParaRPr sz="250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20" name="Google Shape;854;p7"/>
          <p:cNvSpPr/>
          <p:nvPr/>
        </p:nvSpPr>
        <p:spPr>
          <a:xfrm flipH="1">
            <a:off x="3117494" y="4575574"/>
            <a:ext cx="8362951" cy="820051"/>
          </a:xfrm>
          <a:prstGeom prst="homePlate">
            <a:avLst>
              <a:gd name="adj" fmla="val 50000"/>
            </a:avLst>
          </a:prstGeom>
          <a:solidFill>
            <a:srgbClr val="F78B79"/>
          </a:solidFill>
          <a:ln>
            <a:noFill/>
          </a:ln>
        </p:spPr>
        <p:txBody>
          <a:bodyPr spcFirstLastPara="1" wrap="square" lIns="45713" tIns="22850" rIns="45713" bIns="22850" anchor="ctr" anchorCtr="0">
            <a:noAutofit/>
          </a:bodyPr>
          <a:lstStyle/>
          <a:p>
            <a:pPr algn="ctr"/>
            <a:endParaRPr sz="450">
              <a:solidFill>
                <a:schemeClr val="bg1"/>
              </a:solidFill>
              <a:latin typeface="Times New Roman" panose="02020603050405020304" pitchFamily="18" charset="0"/>
              <a:ea typeface="Calibri"/>
              <a:cs typeface="Times New Roman" panose="02020603050405020304" pitchFamily="18" charset="0"/>
              <a:sym typeface="Calibri"/>
            </a:endParaRPr>
          </a:p>
        </p:txBody>
      </p:sp>
      <p:sp>
        <p:nvSpPr>
          <p:cNvPr id="21" name="Google Shape;855;p7"/>
          <p:cNvSpPr/>
          <p:nvPr/>
        </p:nvSpPr>
        <p:spPr>
          <a:xfrm>
            <a:off x="3894275" y="4582521"/>
            <a:ext cx="1737733" cy="869449"/>
          </a:xfrm>
          <a:prstGeom prst="rect">
            <a:avLst/>
          </a:prstGeom>
          <a:noFill/>
          <a:ln>
            <a:noFill/>
          </a:ln>
        </p:spPr>
        <p:txBody>
          <a:bodyPr spcFirstLastPara="1" wrap="square" lIns="45713" tIns="22850" rIns="45713" bIns="22850" anchor="t" anchorCtr="0">
            <a:spAutoFit/>
          </a:bodyPr>
          <a:lstStyle/>
          <a:p>
            <a:pPr algn="ctr">
              <a:lnSpc>
                <a:spcPct val="107000"/>
              </a:lnSpc>
            </a:pPr>
            <a:r>
              <a:rPr lang="en-US" sz="2500" b="1" i="1">
                <a:solidFill>
                  <a:schemeClr val="bg1"/>
                </a:solidFill>
                <a:latin typeface="Times New Roman" panose="02020603050405020304" pitchFamily="18" charset="0"/>
                <a:ea typeface="Arial"/>
                <a:cs typeface="Times New Roman" panose="02020603050405020304" pitchFamily="18" charset="0"/>
                <a:sym typeface="Arial"/>
              </a:rPr>
              <a:t>Thi, tuyển sinh</a:t>
            </a:r>
            <a:endParaRPr sz="250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22" name="Google Shape;857;p7"/>
          <p:cNvSpPr/>
          <p:nvPr/>
        </p:nvSpPr>
        <p:spPr>
          <a:xfrm flipH="1">
            <a:off x="3201986" y="5716268"/>
            <a:ext cx="8362951" cy="820051"/>
          </a:xfrm>
          <a:prstGeom prst="homePlate">
            <a:avLst>
              <a:gd name="adj" fmla="val 50000"/>
            </a:avLst>
          </a:prstGeom>
          <a:solidFill>
            <a:srgbClr val="568C11"/>
          </a:solidFill>
          <a:ln>
            <a:noFill/>
          </a:ln>
        </p:spPr>
        <p:txBody>
          <a:bodyPr spcFirstLastPara="1" wrap="square" lIns="45713" tIns="22850" rIns="45713" bIns="22850" anchor="ctr" anchorCtr="0">
            <a:noAutofit/>
          </a:bodyPr>
          <a:lstStyle/>
          <a:p>
            <a:pPr algn="ctr"/>
            <a:endParaRPr sz="2500">
              <a:solidFill>
                <a:schemeClr val="bg1"/>
              </a:solidFill>
              <a:latin typeface="Times New Roman" panose="02020603050405020304" pitchFamily="18" charset="0"/>
              <a:ea typeface="Calibri"/>
              <a:cs typeface="Times New Roman" panose="02020603050405020304" pitchFamily="18" charset="0"/>
              <a:sym typeface="Calibri"/>
            </a:endParaRPr>
          </a:p>
        </p:txBody>
      </p:sp>
      <p:sp>
        <p:nvSpPr>
          <p:cNvPr id="23" name="Google Shape;858;p7"/>
          <p:cNvSpPr/>
          <p:nvPr/>
        </p:nvSpPr>
        <p:spPr>
          <a:xfrm>
            <a:off x="3894274" y="5850586"/>
            <a:ext cx="1737733" cy="457797"/>
          </a:xfrm>
          <a:prstGeom prst="rect">
            <a:avLst/>
          </a:prstGeom>
          <a:noFill/>
          <a:ln>
            <a:noFill/>
          </a:ln>
        </p:spPr>
        <p:txBody>
          <a:bodyPr spcFirstLastPara="1" wrap="square" lIns="45713" tIns="22850" rIns="45713" bIns="22850" anchor="t" anchorCtr="0">
            <a:spAutoFit/>
          </a:bodyPr>
          <a:lstStyle/>
          <a:p>
            <a:pPr algn="ctr">
              <a:lnSpc>
                <a:spcPct val="107000"/>
              </a:lnSpc>
            </a:pPr>
            <a:r>
              <a:rPr lang="en-US" sz="2500" b="1" i="1">
                <a:solidFill>
                  <a:schemeClr val="bg1"/>
                </a:solidFill>
                <a:latin typeface="Times New Roman" panose="02020603050405020304" pitchFamily="18" charset="0"/>
                <a:ea typeface="Arial"/>
                <a:cs typeface="Times New Roman" panose="02020603050405020304" pitchFamily="18" charset="0"/>
                <a:sym typeface="Arial"/>
              </a:rPr>
              <a:t>Dịch vụ</a:t>
            </a:r>
            <a:r>
              <a:rPr lang="en-US" sz="2500">
                <a:solidFill>
                  <a:schemeClr val="bg1"/>
                </a:solidFill>
                <a:latin typeface="Times New Roman" panose="02020603050405020304" pitchFamily="18" charset="0"/>
                <a:ea typeface="Arial"/>
                <a:cs typeface="Times New Roman" panose="02020603050405020304" pitchFamily="18" charset="0"/>
                <a:sym typeface="Arial"/>
              </a:rPr>
              <a:t> </a:t>
            </a:r>
            <a:endParaRPr sz="250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24" name="Google Shape;860;p7"/>
          <p:cNvSpPr/>
          <p:nvPr/>
        </p:nvSpPr>
        <p:spPr>
          <a:xfrm>
            <a:off x="5632012" y="2381566"/>
            <a:ext cx="5703605" cy="704788"/>
          </a:xfrm>
          <a:prstGeom prst="rect">
            <a:avLst/>
          </a:prstGeom>
          <a:noFill/>
          <a:ln>
            <a:noFill/>
          </a:ln>
        </p:spPr>
        <p:txBody>
          <a:bodyPr spcFirstLastPara="1" wrap="square" lIns="45713" tIns="22850" rIns="45713" bIns="22850" anchor="t" anchorCtr="0">
            <a:spAutoFit/>
          </a:bodyPr>
          <a:lstStyle/>
          <a:p>
            <a:pPr algn="just">
              <a:lnSpc>
                <a:spcPct val="107000"/>
              </a:lnSpc>
            </a:pPr>
            <a:r>
              <a:rPr lang="en-US" sz="2000">
                <a:solidFill>
                  <a:schemeClr val="bg1"/>
                </a:solidFill>
                <a:latin typeface="Times New Roman" panose="02020603050405020304" pitchFamily="18" charset="0"/>
                <a:ea typeface="Arial"/>
                <a:cs typeface="Times New Roman" panose="02020603050405020304" pitchFamily="18" charset="0"/>
                <a:sym typeface="Arial"/>
              </a:rPr>
              <a:t>Gồm các tiện ích trò chuyện như Tin nhắn đến, Trò chuyện, Danh bạ, Hộp thư góp ý</a:t>
            </a:r>
            <a:endParaRPr sz="2000" dirty="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25" name="Google Shape;861;p7"/>
          <p:cNvSpPr/>
          <p:nvPr/>
        </p:nvSpPr>
        <p:spPr>
          <a:xfrm>
            <a:off x="5632012" y="3500111"/>
            <a:ext cx="5703605" cy="704788"/>
          </a:xfrm>
          <a:prstGeom prst="rect">
            <a:avLst/>
          </a:prstGeom>
          <a:noFill/>
          <a:ln>
            <a:noFill/>
          </a:ln>
        </p:spPr>
        <p:txBody>
          <a:bodyPr spcFirstLastPara="1" wrap="square" lIns="45713" tIns="22850" rIns="45713" bIns="22850" anchor="t" anchorCtr="0">
            <a:spAutoFit/>
          </a:bodyPr>
          <a:lstStyle/>
          <a:p>
            <a:pPr algn="just">
              <a:lnSpc>
                <a:spcPct val="107000"/>
              </a:lnSpc>
            </a:pPr>
            <a:r>
              <a:rPr lang="en-US" sz="2000">
                <a:solidFill>
                  <a:schemeClr val="bg1"/>
                </a:solidFill>
                <a:latin typeface="Times New Roman" panose="02020603050405020304" pitchFamily="18" charset="0"/>
                <a:ea typeface="Arial"/>
                <a:cs typeface="Times New Roman" panose="02020603050405020304" pitchFamily="18" charset="0"/>
                <a:sym typeface="Arial"/>
              </a:rPr>
              <a:t>Gồm các tiện ích trò truyền thông như Tin tức, Album ảnh, Thư viện video</a:t>
            </a:r>
            <a:endParaRPr sz="200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26" name="Google Shape;862;p7"/>
          <p:cNvSpPr/>
          <p:nvPr/>
        </p:nvSpPr>
        <p:spPr>
          <a:xfrm>
            <a:off x="5632008" y="4676764"/>
            <a:ext cx="5703609" cy="671830"/>
          </a:xfrm>
          <a:prstGeom prst="rect">
            <a:avLst/>
          </a:prstGeom>
          <a:noFill/>
          <a:ln>
            <a:noFill/>
          </a:ln>
        </p:spPr>
        <p:txBody>
          <a:bodyPr spcFirstLastPara="1" wrap="square" lIns="45713" tIns="22850" rIns="45713" bIns="22850" anchor="t" anchorCtr="0">
            <a:spAutoFit/>
          </a:bodyPr>
          <a:lstStyle/>
          <a:p>
            <a:pPr algn="just">
              <a:lnSpc>
                <a:spcPct val="107000"/>
              </a:lnSpc>
            </a:pPr>
            <a:r>
              <a:rPr lang="en-US" sz="1900">
                <a:solidFill>
                  <a:schemeClr val="bg1"/>
                </a:solidFill>
                <a:latin typeface="Times New Roman" panose="02020603050405020304" pitchFamily="18" charset="0"/>
                <a:ea typeface="Arial"/>
                <a:cs typeface="Times New Roman" panose="02020603050405020304" pitchFamily="18" charset="0"/>
                <a:sym typeface="Arial"/>
              </a:rPr>
              <a:t>Gồm các tiện ích liên quan đến thông tin tuyển sinh như Tra cứu điểm thi, Xét tuyển lớp 10, Thông tin tuyển sinh</a:t>
            </a:r>
            <a:endParaRPr sz="190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27" name="Google Shape;863;p7"/>
          <p:cNvSpPr/>
          <p:nvPr/>
        </p:nvSpPr>
        <p:spPr>
          <a:xfrm>
            <a:off x="5632009" y="5727091"/>
            <a:ext cx="5848436" cy="704788"/>
          </a:xfrm>
          <a:prstGeom prst="rect">
            <a:avLst/>
          </a:prstGeom>
          <a:noFill/>
          <a:ln>
            <a:noFill/>
          </a:ln>
        </p:spPr>
        <p:txBody>
          <a:bodyPr spcFirstLastPara="1" wrap="square" lIns="45713" tIns="22850" rIns="45713" bIns="22850" anchor="t" anchorCtr="0">
            <a:spAutoFit/>
          </a:bodyPr>
          <a:lstStyle/>
          <a:p>
            <a:pPr algn="just">
              <a:lnSpc>
                <a:spcPct val="107000"/>
              </a:lnSpc>
            </a:pPr>
            <a:r>
              <a:rPr lang="en-US" sz="2000">
                <a:solidFill>
                  <a:schemeClr val="bg1"/>
                </a:solidFill>
                <a:latin typeface="Times New Roman" panose="02020603050405020304" pitchFamily="18" charset="0"/>
                <a:ea typeface="Arial"/>
                <a:cs typeface="Times New Roman" panose="02020603050405020304" pitchFamily="18" charset="0"/>
                <a:sym typeface="Arial"/>
              </a:rPr>
              <a:t>Gồm các tiện ích nâng cao dành nhà trường như Xe đưa đón, Thanh toán, Xem thực đơn, Đăng ký dịch vụ,…</a:t>
            </a:r>
            <a:endParaRPr sz="200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28" name="Google Shape;864;p7"/>
          <p:cNvSpPr txBox="1"/>
          <p:nvPr/>
        </p:nvSpPr>
        <p:spPr>
          <a:xfrm>
            <a:off x="3536395" y="2563026"/>
            <a:ext cx="454859" cy="430867"/>
          </a:xfrm>
          <a:prstGeom prst="rect">
            <a:avLst/>
          </a:prstGeom>
          <a:noFill/>
          <a:ln>
            <a:noFill/>
          </a:ln>
        </p:spPr>
        <p:txBody>
          <a:bodyPr spcFirstLastPara="1" wrap="square" lIns="45713" tIns="22850" rIns="45713" bIns="22850" anchor="ctr" anchorCtr="0">
            <a:spAutoFit/>
          </a:bodyPr>
          <a:lstStyle/>
          <a:p>
            <a:pPr algn="ctr"/>
            <a:r>
              <a:rPr lang="en-US" sz="2500" b="1">
                <a:solidFill>
                  <a:schemeClr val="bg1"/>
                </a:solidFill>
                <a:latin typeface="Times New Roman" panose="02020603050405020304" pitchFamily="18" charset="0"/>
                <a:ea typeface="Quattrocento Sans"/>
                <a:cs typeface="Times New Roman" panose="02020603050405020304" pitchFamily="18" charset="0"/>
                <a:sym typeface="Quattrocento Sans"/>
              </a:rPr>
              <a:t>2</a:t>
            </a:r>
            <a:endParaRPr sz="2500" b="1">
              <a:solidFill>
                <a:schemeClr val="bg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29" name="Google Shape;865;p7"/>
          <p:cNvSpPr txBox="1"/>
          <p:nvPr/>
        </p:nvSpPr>
        <p:spPr>
          <a:xfrm>
            <a:off x="3509844" y="3613732"/>
            <a:ext cx="384435" cy="440699"/>
          </a:xfrm>
          <a:prstGeom prst="rect">
            <a:avLst/>
          </a:prstGeom>
          <a:noFill/>
          <a:ln>
            <a:noFill/>
          </a:ln>
        </p:spPr>
        <p:txBody>
          <a:bodyPr spcFirstLastPara="1" wrap="square" lIns="45713" tIns="22850" rIns="45713" bIns="22850" anchor="ctr" anchorCtr="0">
            <a:spAutoFit/>
          </a:bodyPr>
          <a:lstStyle/>
          <a:p>
            <a:pPr algn="ctr"/>
            <a:r>
              <a:rPr lang="en-US" sz="2500" b="1">
                <a:solidFill>
                  <a:schemeClr val="bg1"/>
                </a:solidFill>
                <a:latin typeface="Times New Roman" panose="02020603050405020304" pitchFamily="18" charset="0"/>
                <a:ea typeface="Quattrocento Sans"/>
                <a:cs typeface="Times New Roman" panose="02020603050405020304" pitchFamily="18" charset="0"/>
                <a:sym typeface="Quattrocento Sans"/>
              </a:rPr>
              <a:t>3</a:t>
            </a:r>
            <a:endParaRPr sz="2500" b="1">
              <a:solidFill>
                <a:schemeClr val="bg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30" name="Google Shape;866;p7"/>
          <p:cNvSpPr txBox="1"/>
          <p:nvPr/>
        </p:nvSpPr>
        <p:spPr>
          <a:xfrm>
            <a:off x="3439420" y="4729713"/>
            <a:ext cx="454859" cy="430867"/>
          </a:xfrm>
          <a:prstGeom prst="rect">
            <a:avLst/>
          </a:prstGeom>
          <a:noFill/>
          <a:ln>
            <a:noFill/>
          </a:ln>
        </p:spPr>
        <p:txBody>
          <a:bodyPr spcFirstLastPara="1" wrap="square" lIns="45713" tIns="22850" rIns="45713" bIns="22850" anchor="ctr" anchorCtr="0">
            <a:spAutoFit/>
          </a:bodyPr>
          <a:lstStyle/>
          <a:p>
            <a:pPr algn="ctr"/>
            <a:r>
              <a:rPr lang="en-US" sz="2500" b="1">
                <a:solidFill>
                  <a:schemeClr val="bg1"/>
                </a:solidFill>
                <a:latin typeface="Times New Roman" panose="02020603050405020304" pitchFamily="18" charset="0"/>
                <a:ea typeface="Quattrocento Sans"/>
                <a:cs typeface="Times New Roman" panose="02020603050405020304" pitchFamily="18" charset="0"/>
                <a:sym typeface="Quattrocento Sans"/>
              </a:rPr>
              <a:t>4</a:t>
            </a:r>
            <a:endParaRPr sz="2500" b="1">
              <a:solidFill>
                <a:schemeClr val="bg1"/>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31" name="Google Shape;867;p7"/>
          <p:cNvSpPr txBox="1"/>
          <p:nvPr/>
        </p:nvSpPr>
        <p:spPr>
          <a:xfrm>
            <a:off x="3544467" y="5863504"/>
            <a:ext cx="454859" cy="430867"/>
          </a:xfrm>
          <a:prstGeom prst="rect">
            <a:avLst/>
          </a:prstGeom>
          <a:noFill/>
          <a:ln>
            <a:noFill/>
          </a:ln>
        </p:spPr>
        <p:txBody>
          <a:bodyPr spcFirstLastPara="1" wrap="square" lIns="45713" tIns="22850" rIns="45713" bIns="22850" anchor="ctr" anchorCtr="0">
            <a:spAutoFit/>
          </a:bodyPr>
          <a:lstStyle/>
          <a:p>
            <a:pPr algn="ctr"/>
            <a:r>
              <a:rPr lang="en-US" sz="2500" b="1">
                <a:solidFill>
                  <a:schemeClr val="bg1"/>
                </a:solidFill>
                <a:latin typeface="Times New Roman" panose="02020603050405020304" pitchFamily="18" charset="0"/>
                <a:ea typeface="Quattrocento Sans"/>
                <a:cs typeface="Times New Roman" panose="02020603050405020304" pitchFamily="18" charset="0"/>
                <a:sym typeface="Quattrocento Sans"/>
              </a:rPr>
              <a:t>5</a:t>
            </a:r>
            <a:endParaRPr sz="2500" b="1">
              <a:solidFill>
                <a:schemeClr val="bg1"/>
              </a:solidFill>
              <a:latin typeface="Times New Roman" panose="02020603050405020304" pitchFamily="18" charset="0"/>
              <a:ea typeface="Quattrocento Sans"/>
              <a:cs typeface="Times New Roman" panose="02020603050405020304" pitchFamily="18" charset="0"/>
              <a:sym typeface="Quattrocento Sans"/>
            </a:endParaRPr>
          </a:p>
        </p:txBody>
      </p:sp>
    </p:spTree>
    <p:extLst>
      <p:ext uri="{BB962C8B-B14F-4D97-AF65-F5344CB8AC3E}">
        <p14:creationId xmlns:p14="http://schemas.microsoft.com/office/powerpoint/2010/main" val="910249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eaLnBrk="1" fontAlgn="auto" hangingPunct="1">
              <a:lnSpc>
                <a:spcPct val="100000"/>
              </a:lnSpc>
              <a:spcBef>
                <a:spcPts val="0"/>
              </a:spcBef>
              <a:spcAft>
                <a:spcPts val="0"/>
              </a:spcAft>
              <a:buClrTx/>
              <a:buSzTx/>
              <a:defRPr/>
            </a:pPr>
            <a:r>
              <a:rPr lang="en-US" kern="0" dirty="0">
                <a:latin typeface="Times New Roman" pitchFamily="18" charset="0"/>
                <a:cs typeface="Times New Roman" pitchFamily="18" charset="0"/>
              </a:rPr>
              <a:t>HỆ SINH THÁI GIÁO DỤC VNEDU 4.0</a:t>
            </a:r>
            <a:endParaRPr lang="en-US" sz="2800" kern="0" dirty="0">
              <a:solidFill>
                <a:srgbClr val="005BAA"/>
              </a:solidFill>
              <a:latin typeface="Times New Roman" pitchFamily="18" charset="0"/>
              <a:cs typeface="Times New Roman" pitchFamily="18" charset="0"/>
            </a:endParaRPr>
          </a:p>
        </p:txBody>
      </p:sp>
      <p:sp>
        <p:nvSpPr>
          <p:cNvPr id="3" name="Slide Number Placeholder 2"/>
          <p:cNvSpPr>
            <a:spLocks noGrp="1"/>
          </p:cNvSpPr>
          <p:nvPr>
            <p:ph type="sldNum" idx="10"/>
          </p:nvPr>
        </p:nvSpPr>
        <p:spPr bwMode="auto">
          <a:xfrm>
            <a:off x="4725915" y="6418264"/>
            <a:ext cx="2740171"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marL="0" algn="ctr" defTabSz="914400" rtl="0" eaLnBrk="1" latinLnBrk="0"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kern="1200">
                <a:solidFill>
                  <a:srgbClr val="FFFFFF"/>
                </a:solidFill>
                <a:latin typeface="Arial" panose="020B0604020202020204" pitchFamily="34" charset="0"/>
                <a:ea typeface="Microsoft YaHei"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9810AC-5AD7-7E4B-ABC7-6627594537EE}" type="slidenum">
              <a:rPr lang="en-US" altLang="en-US" smtClean="0"/>
              <a:pPr>
                <a:defRPr/>
              </a:pPr>
              <a:t>4</a:t>
            </a:fld>
            <a:endParaRPr lang="en-US" altLang="en-US"/>
          </a:p>
        </p:txBody>
      </p:sp>
      <p:sp>
        <p:nvSpPr>
          <p:cNvPr id="7" name="TextBox 6"/>
          <p:cNvSpPr txBox="1"/>
          <p:nvPr/>
        </p:nvSpPr>
        <p:spPr>
          <a:xfrm>
            <a:off x="1054359" y="801069"/>
            <a:ext cx="10021078" cy="2708434"/>
          </a:xfrm>
          <a:prstGeom prst="rect">
            <a:avLst/>
          </a:prstGeom>
          <a:noFill/>
        </p:spPr>
        <p:txBody>
          <a:bodyPr wrap="square" rtlCol="0">
            <a:spAutoFit/>
          </a:bodyPr>
          <a:lstStyle/>
          <a:p>
            <a:pPr marL="285750" indent="-285750" algn="just" defTabSz="914217">
              <a:lnSpc>
                <a:spcPct val="150000"/>
              </a:lnSpc>
              <a:buFont typeface="Wingdings" panose="05000000000000000000" pitchFamily="2" charset="2"/>
              <a:buChar char="Ø"/>
            </a:pPr>
            <a:r>
              <a:rPr lang="en-US" sz="2000" dirty="0" err="1">
                <a:latin typeface="Times New Roman" panose="02020603050405020304" pitchFamily="18" charset="0"/>
                <a:ea typeface="Roboto" panose="02000000000000000000" pitchFamily="2" charset="0"/>
                <a:cs typeface="Times New Roman" panose="02020603050405020304" pitchFamily="18" charset="0"/>
              </a:rPr>
              <a:t>Là</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phần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mềm</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quản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lý</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giáo</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dục</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được</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Tập</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đoàn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Bưu</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chính</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viễn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thông</a:t>
            </a:r>
            <a:r>
              <a:rPr lang="en-US" sz="2000" dirty="0">
                <a:latin typeface="Times New Roman" panose="02020603050405020304" pitchFamily="18" charset="0"/>
                <a:ea typeface="Roboto" panose="02000000000000000000" pitchFamily="2" charset="0"/>
                <a:cs typeface="Times New Roman" panose="02020603050405020304" pitchFamily="18" charset="0"/>
              </a:rPr>
              <a:t> Việt Nam </a:t>
            </a:r>
            <a:r>
              <a:rPr lang="en-US" sz="2000" dirty="0" err="1">
                <a:latin typeface="Times New Roman" panose="02020603050405020304" pitchFamily="18" charset="0"/>
                <a:ea typeface="Roboto" panose="02000000000000000000" pitchFamily="2" charset="0"/>
                <a:cs typeface="Times New Roman" panose="02020603050405020304" pitchFamily="18" charset="0"/>
              </a:rPr>
              <a:t>triển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khai</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và</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áp</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dụng</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cho</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Nhà</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trường</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Phòng</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Giáo</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dục</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Sở</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Giáo</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dục</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thực</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hiện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các</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nghiệp</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vụ</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quản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lý</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Giáo</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viên</a:t>
            </a:r>
            <a:r>
              <a:rPr lang="en-US" sz="2000" dirty="0">
                <a:latin typeface="Times New Roman" panose="02020603050405020304" pitchFamily="18" charset="0"/>
                <a:ea typeface="Roboto" panose="02000000000000000000" pitchFamily="2" charset="0"/>
                <a:cs typeface="Times New Roman" panose="02020603050405020304" pitchFamily="18" charset="0"/>
              </a:rPr>
              <a:t>, Học </a:t>
            </a:r>
            <a:r>
              <a:rPr lang="en-US" sz="2000" dirty="0" err="1">
                <a:latin typeface="Times New Roman" panose="02020603050405020304" pitchFamily="18" charset="0"/>
                <a:ea typeface="Roboto" panose="02000000000000000000" pitchFamily="2" charset="0"/>
                <a:cs typeface="Times New Roman" panose="02020603050405020304" pitchFamily="18" charset="0"/>
              </a:rPr>
              <a:t>sinh</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Kết</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quả</a:t>
            </a:r>
            <a:r>
              <a:rPr lang="en-US" sz="2000" dirty="0">
                <a:latin typeface="Times New Roman" panose="02020603050405020304" pitchFamily="18" charset="0"/>
                <a:ea typeface="Roboto" panose="02000000000000000000" pitchFamily="2" charset="0"/>
                <a:cs typeface="Times New Roman" panose="02020603050405020304" pitchFamily="18" charset="0"/>
              </a:rPr>
              <a:t> học </a:t>
            </a:r>
            <a:r>
              <a:rPr lang="en-US" sz="2000" dirty="0" err="1">
                <a:latin typeface="Times New Roman" panose="02020603050405020304" pitchFamily="18" charset="0"/>
                <a:ea typeface="Roboto" panose="02000000000000000000" pitchFamily="2" charset="0"/>
                <a:cs typeface="Times New Roman" panose="02020603050405020304" pitchFamily="18" charset="0"/>
              </a:rPr>
              <a:t>tập</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Cơ</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sở</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vật</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chất</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Quản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lý</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tài</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sản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Các</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báo</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cáo</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thống</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kê</a:t>
            </a:r>
            <a:r>
              <a:rPr lang="en-US" sz="2000" dirty="0">
                <a:latin typeface="Times New Roman" panose="02020603050405020304" pitchFamily="18" charset="0"/>
                <a:ea typeface="Roboto" panose="02000000000000000000" pitchFamily="2" charset="0"/>
                <a:cs typeface="Times New Roman" panose="02020603050405020304" pitchFamily="18" charset="0"/>
              </a:rPr>
              <a:t>...</a:t>
            </a:r>
          </a:p>
          <a:p>
            <a:pPr marL="285750" indent="-285750" algn="just" defTabSz="914217">
              <a:lnSpc>
                <a:spcPct val="150000"/>
              </a:lnSpc>
              <a:buFont typeface="Wingdings" panose="05000000000000000000" pitchFamily="2" charset="2"/>
              <a:buChar char="Ø"/>
            </a:pP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Được</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xây</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dựng</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trên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nền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tảng</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điện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toán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đám</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mây</a:t>
            </a:r>
            <a:r>
              <a:rPr lang="en-US" sz="2000" dirty="0">
                <a:latin typeface="Times New Roman" panose="02020603050405020304" pitchFamily="18" charset="0"/>
                <a:ea typeface="Roboto" panose="02000000000000000000" pitchFamily="2" charset="0"/>
                <a:cs typeface="Times New Roman" panose="02020603050405020304" pitchFamily="18" charset="0"/>
              </a:rPr>
              <a:t> </a:t>
            </a:r>
          </a:p>
          <a:p>
            <a:pPr algn="just" defTabSz="914217">
              <a:lnSpc>
                <a:spcPct val="150000"/>
              </a:lnSpc>
            </a:pPr>
            <a:r>
              <a:rPr lang="en-US" sz="2000" dirty="0">
                <a:latin typeface="Times New Roman" panose="02020603050405020304" pitchFamily="18" charset="0"/>
                <a:ea typeface="Roboto" panose="02000000000000000000" pitchFamily="2" charset="0"/>
                <a:cs typeface="Times New Roman" panose="02020603050405020304" pitchFamily="18" charset="0"/>
              </a:rPr>
              <a:t>=&gt;  </a:t>
            </a:r>
            <a:r>
              <a:rPr lang="en-US" sz="2000" dirty="0" err="1">
                <a:latin typeface="Times New Roman" panose="02020603050405020304" pitchFamily="18" charset="0"/>
                <a:ea typeface="Roboto" panose="02000000000000000000" pitchFamily="2" charset="0"/>
                <a:cs typeface="Times New Roman" panose="02020603050405020304" pitchFamily="18" charset="0"/>
              </a:rPr>
              <a:t>Quản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lý</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tập</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trung</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dữ</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liệu</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xử</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lý</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linh</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hoạt</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đáp</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ứng</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nhu</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cầu</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liên</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Times New Roman" panose="02020603050405020304" pitchFamily="18" charset="0"/>
                <a:ea typeface="Roboto" panose="02000000000000000000" pitchFamily="2" charset="0"/>
                <a:cs typeface="Times New Roman" panose="02020603050405020304" pitchFamily="18" charset="0"/>
              </a:rPr>
              <a:t>thông</a:t>
            </a:r>
            <a:r>
              <a:rPr lang="en-US" sz="2000" dirty="0">
                <a:latin typeface="Times New Roman" panose="02020603050405020304" pitchFamily="18" charset="0"/>
                <a:ea typeface="Roboto" panose="02000000000000000000" pitchFamily="2" charset="0"/>
                <a:cs typeface="Times New Roman" panose="02020603050405020304" pitchFamily="18" charset="0"/>
              </a:rPr>
              <a:t> CSDL </a:t>
            </a:r>
            <a:r>
              <a:rPr lang="en-US" sz="2000" dirty="0" err="1">
                <a:latin typeface="Times New Roman" panose="02020603050405020304" pitchFamily="18" charset="0"/>
                <a:ea typeface="Roboto" panose="02000000000000000000" pitchFamily="2" charset="0"/>
                <a:cs typeface="Times New Roman" panose="02020603050405020304" pitchFamily="18" charset="0"/>
              </a:rPr>
              <a:t>ngành</a:t>
            </a:r>
            <a:r>
              <a:rPr lang="en-US" sz="2000" dirty="0">
                <a:latin typeface="Times New Roman" panose="02020603050405020304" pitchFamily="18" charset="0"/>
                <a:ea typeface="Roboto" panose="02000000000000000000" pitchFamily="2" charset="0"/>
                <a:cs typeface="Times New Roman" panose="02020603050405020304" pitchFamily="18" charset="0"/>
              </a:rPr>
              <a:t>.</a:t>
            </a:r>
          </a:p>
          <a:p>
            <a:pPr defTabSz="914217"/>
            <a:endParaRPr lang="en-US" sz="20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1500" y="3750618"/>
            <a:ext cx="1426897" cy="142689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515" y="2829534"/>
            <a:ext cx="2898613" cy="2898613"/>
          </a:xfrm>
          <a:prstGeom prst="rect">
            <a:avLst/>
          </a:prstGeom>
        </p:spPr>
      </p:pic>
      <p:sp>
        <p:nvSpPr>
          <p:cNvPr id="17" name="Mũi tên: Phải 10">
            <a:extLst>
              <a:ext uri="{FF2B5EF4-FFF2-40B4-BE49-F238E27FC236}">
                <a16:creationId xmlns:a16="http://schemas.microsoft.com/office/drawing/2014/main" id="{EC91EB93-DBC4-40D6-8882-8D85F6477A09}"/>
              </a:ext>
            </a:extLst>
          </p:cNvPr>
          <p:cNvSpPr/>
          <p:nvPr/>
        </p:nvSpPr>
        <p:spPr bwMode="auto">
          <a:xfrm>
            <a:off x="3031583" y="4211653"/>
            <a:ext cx="989746" cy="504825"/>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buClr>
                <a:srgbClr val="000000"/>
              </a:buClr>
              <a:buSzPct val="100000"/>
              <a:buFont typeface="Times New Roman" panose="02020603050405020304" pitchFamily="18" charset="0"/>
              <a:buNone/>
            </a:pPr>
            <a:endParaRPr lang="en-US" sz="2500">
              <a:solidFill>
                <a:srgbClr val="FFFFFF"/>
              </a:solidFill>
              <a:latin typeface="Arial" panose="020B0604020202020204" pitchFamily="34" charset="0"/>
            </a:endParaRPr>
          </a:p>
        </p:txBody>
      </p:sp>
      <p:sp>
        <p:nvSpPr>
          <p:cNvPr id="18" name="Mũi tên: Phải 10">
            <a:extLst>
              <a:ext uri="{FF2B5EF4-FFF2-40B4-BE49-F238E27FC236}">
                <a16:creationId xmlns:a16="http://schemas.microsoft.com/office/drawing/2014/main" id="{EC91EB93-DBC4-40D6-8882-8D85F6477A09}"/>
              </a:ext>
            </a:extLst>
          </p:cNvPr>
          <p:cNvSpPr/>
          <p:nvPr/>
        </p:nvSpPr>
        <p:spPr bwMode="auto">
          <a:xfrm>
            <a:off x="7662850" y="4293372"/>
            <a:ext cx="989746" cy="504825"/>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buClr>
                <a:srgbClr val="000000"/>
              </a:buClr>
              <a:buSzPct val="100000"/>
              <a:buFont typeface="Times New Roman" panose="02020603050405020304" pitchFamily="18" charset="0"/>
              <a:buNone/>
            </a:pPr>
            <a:endParaRPr lang="en-US" sz="2500">
              <a:solidFill>
                <a:srgbClr val="FFFFFF"/>
              </a:solidFill>
              <a:latin typeface="Arial" panose="020B0604020202020204" pitchFamily="34" charset="0"/>
            </a:endParaRPr>
          </a:p>
        </p:txBody>
      </p:sp>
      <p:pic>
        <p:nvPicPr>
          <p:cNvPr id="19" name="Hình ảnh 6">
            <a:extLst>
              <a:ext uri="{FF2B5EF4-FFF2-40B4-BE49-F238E27FC236}">
                <a16:creationId xmlns:a16="http://schemas.microsoft.com/office/drawing/2014/main" id="{E4A924F1-6F54-45B1-AB05-3162B44094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0737" y="3720653"/>
            <a:ext cx="1482981" cy="1486823"/>
          </a:xfrm>
          <a:prstGeom prst="rect">
            <a:avLst/>
          </a:prstGeom>
        </p:spPr>
      </p:pic>
      <p:sp>
        <p:nvSpPr>
          <p:cNvPr id="20" name="Hộp Văn bản 14">
            <a:extLst>
              <a:ext uri="{FF2B5EF4-FFF2-40B4-BE49-F238E27FC236}">
                <a16:creationId xmlns:a16="http://schemas.microsoft.com/office/drawing/2014/main" id="{E670AB6C-16A0-4CBF-A496-18A296DE70BB}"/>
              </a:ext>
            </a:extLst>
          </p:cNvPr>
          <p:cNvSpPr txBox="1"/>
          <p:nvPr/>
        </p:nvSpPr>
        <p:spPr>
          <a:xfrm>
            <a:off x="1250969" y="5328037"/>
            <a:ext cx="1571199" cy="400110"/>
          </a:xfrm>
          <a:prstGeom prst="rect">
            <a:avLst/>
          </a:prstGeom>
          <a:noFill/>
        </p:spPr>
        <p:txBody>
          <a:bodyPr wrap="none" rtlCol="0">
            <a:spAutoFit/>
          </a:bodyPr>
          <a:lstStyle/>
          <a:p>
            <a:r>
              <a:rPr lang="en-US" sz="2000" b="1" dirty="0" err="1">
                <a:solidFill>
                  <a:srgbClr val="B4DCFA">
                    <a:lumMod val="50000"/>
                  </a:srgbClr>
                </a:solidFill>
              </a:rPr>
              <a:t>Trường</a:t>
            </a:r>
            <a:r>
              <a:rPr lang="en-US" sz="2000" b="1" dirty="0">
                <a:solidFill>
                  <a:srgbClr val="B4DCFA">
                    <a:lumMod val="50000"/>
                  </a:srgbClr>
                </a:solidFill>
              </a:rPr>
              <a:t> </a:t>
            </a:r>
            <a:r>
              <a:rPr lang="en-US" sz="2000" b="1" dirty="0" err="1">
                <a:solidFill>
                  <a:srgbClr val="B4DCFA">
                    <a:lumMod val="50000"/>
                  </a:srgbClr>
                </a:solidFill>
              </a:rPr>
              <a:t>học</a:t>
            </a:r>
            <a:endParaRPr lang="en-US" sz="2000" b="1" dirty="0">
              <a:solidFill>
                <a:srgbClr val="B4DCFA">
                  <a:lumMod val="50000"/>
                </a:srgbClr>
              </a:solidFill>
            </a:endParaRPr>
          </a:p>
        </p:txBody>
      </p:sp>
      <p:sp>
        <p:nvSpPr>
          <p:cNvPr id="21" name="Hộp Văn bản 14">
            <a:extLst>
              <a:ext uri="{FF2B5EF4-FFF2-40B4-BE49-F238E27FC236}">
                <a16:creationId xmlns:a16="http://schemas.microsoft.com/office/drawing/2014/main" id="{E670AB6C-16A0-4CBF-A496-18A296DE70BB}"/>
              </a:ext>
            </a:extLst>
          </p:cNvPr>
          <p:cNvSpPr txBox="1"/>
          <p:nvPr/>
        </p:nvSpPr>
        <p:spPr>
          <a:xfrm>
            <a:off x="4996511" y="5328037"/>
            <a:ext cx="1619354" cy="400110"/>
          </a:xfrm>
          <a:prstGeom prst="rect">
            <a:avLst/>
          </a:prstGeom>
          <a:noFill/>
        </p:spPr>
        <p:txBody>
          <a:bodyPr wrap="none" rtlCol="0">
            <a:spAutoFit/>
          </a:bodyPr>
          <a:lstStyle/>
          <a:p>
            <a:r>
              <a:rPr lang="en-US" sz="2000" b="1" dirty="0" err="1">
                <a:solidFill>
                  <a:srgbClr val="B4DCFA">
                    <a:lumMod val="50000"/>
                  </a:srgbClr>
                </a:solidFill>
              </a:rPr>
              <a:t>Sở</a:t>
            </a:r>
            <a:r>
              <a:rPr lang="en-US" sz="2000" b="1" dirty="0">
                <a:solidFill>
                  <a:srgbClr val="B4DCFA">
                    <a:lumMod val="50000"/>
                  </a:srgbClr>
                </a:solidFill>
              </a:rPr>
              <a:t> </a:t>
            </a:r>
            <a:r>
              <a:rPr lang="en-US" sz="2000" b="1" dirty="0" err="1">
                <a:solidFill>
                  <a:srgbClr val="B4DCFA">
                    <a:lumMod val="50000"/>
                  </a:srgbClr>
                </a:solidFill>
              </a:rPr>
              <a:t>Giáo</a:t>
            </a:r>
            <a:r>
              <a:rPr lang="en-US" sz="2000" b="1" dirty="0">
                <a:solidFill>
                  <a:srgbClr val="B4DCFA">
                    <a:lumMod val="50000"/>
                  </a:srgbClr>
                </a:solidFill>
              </a:rPr>
              <a:t> </a:t>
            </a:r>
            <a:r>
              <a:rPr lang="en-US" sz="2000" b="1" dirty="0" err="1">
                <a:solidFill>
                  <a:srgbClr val="B4DCFA">
                    <a:lumMod val="50000"/>
                  </a:srgbClr>
                </a:solidFill>
              </a:rPr>
              <a:t>dục</a:t>
            </a:r>
            <a:endParaRPr lang="en-US" sz="2000" b="1" dirty="0">
              <a:solidFill>
                <a:srgbClr val="B4DCFA">
                  <a:lumMod val="50000"/>
                </a:srgbClr>
              </a:solidFill>
            </a:endParaRPr>
          </a:p>
        </p:txBody>
      </p:sp>
      <p:sp>
        <p:nvSpPr>
          <p:cNvPr id="22" name="Hộp Văn bản 14">
            <a:extLst>
              <a:ext uri="{FF2B5EF4-FFF2-40B4-BE49-F238E27FC236}">
                <a16:creationId xmlns:a16="http://schemas.microsoft.com/office/drawing/2014/main" id="{E670AB6C-16A0-4CBF-A496-18A296DE70BB}"/>
              </a:ext>
            </a:extLst>
          </p:cNvPr>
          <p:cNvSpPr txBox="1"/>
          <p:nvPr/>
        </p:nvSpPr>
        <p:spPr>
          <a:xfrm>
            <a:off x="9429532" y="5328037"/>
            <a:ext cx="1635384" cy="400110"/>
          </a:xfrm>
          <a:prstGeom prst="rect">
            <a:avLst/>
          </a:prstGeom>
          <a:noFill/>
        </p:spPr>
        <p:txBody>
          <a:bodyPr wrap="none" rtlCol="0">
            <a:spAutoFit/>
          </a:bodyPr>
          <a:lstStyle/>
          <a:p>
            <a:r>
              <a:rPr lang="en-US" sz="2000" b="1" dirty="0" err="1">
                <a:solidFill>
                  <a:srgbClr val="B4DCFA">
                    <a:lumMod val="50000"/>
                  </a:srgbClr>
                </a:solidFill>
              </a:rPr>
              <a:t>Bộ</a:t>
            </a:r>
            <a:r>
              <a:rPr lang="en-US" sz="2000" b="1" dirty="0">
                <a:solidFill>
                  <a:srgbClr val="B4DCFA">
                    <a:lumMod val="50000"/>
                  </a:srgbClr>
                </a:solidFill>
              </a:rPr>
              <a:t> </a:t>
            </a:r>
            <a:r>
              <a:rPr lang="en-US" sz="2000" b="1" dirty="0" err="1">
                <a:solidFill>
                  <a:srgbClr val="B4DCFA">
                    <a:lumMod val="50000"/>
                  </a:srgbClr>
                </a:solidFill>
              </a:rPr>
              <a:t>Giáo</a:t>
            </a:r>
            <a:r>
              <a:rPr lang="en-US" sz="2000" b="1" dirty="0">
                <a:solidFill>
                  <a:srgbClr val="B4DCFA">
                    <a:lumMod val="50000"/>
                  </a:srgbClr>
                </a:solidFill>
              </a:rPr>
              <a:t> </a:t>
            </a:r>
            <a:r>
              <a:rPr lang="en-US" sz="2000" b="1" dirty="0" err="1">
                <a:solidFill>
                  <a:srgbClr val="B4DCFA">
                    <a:lumMod val="50000"/>
                  </a:srgbClr>
                </a:solidFill>
              </a:rPr>
              <a:t>dục</a:t>
            </a:r>
            <a:endParaRPr lang="en-US" sz="2000" b="1" dirty="0">
              <a:solidFill>
                <a:srgbClr val="B4DCFA">
                  <a:lumMod val="50000"/>
                </a:srgbClr>
              </a:solidFill>
            </a:endParaRPr>
          </a:p>
        </p:txBody>
      </p:sp>
    </p:spTree>
    <p:extLst>
      <p:ext uri="{BB962C8B-B14F-4D97-AF65-F5344CB8AC3E}">
        <p14:creationId xmlns:p14="http://schemas.microsoft.com/office/powerpoint/2010/main" val="371644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164012" y="921504"/>
            <a:ext cx="7400925" cy="5551735"/>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sz="200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Title 1"/>
          <p:cNvSpPr>
            <a:spLocks noGrp="1"/>
          </p:cNvSpPr>
          <p:nvPr>
            <p:ph type="title"/>
          </p:nvPr>
        </p:nvSpPr>
        <p:spPr/>
        <p:txBody>
          <a:bodyPr/>
          <a:lstStyle/>
          <a:p>
            <a:r>
              <a:rPr lang="en-US" sz="2000">
                <a:latin typeface="Times New Roman" panose="02020603050405020304" pitchFamily="18" charset="0"/>
                <a:cs typeface="Times New Roman" panose="02020603050405020304" pitchFamily="18" charset="0"/>
              </a:rPr>
              <a:t>Các chức năng chính</a:t>
            </a:r>
            <a:endParaRPr lang="en-US" sz="20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F4AD0B7-73C5-D3F4-6A4A-9F6B9FA029B4}"/>
              </a:ext>
            </a:extLst>
          </p:cNvPr>
          <p:cNvSpPr/>
          <p:nvPr/>
        </p:nvSpPr>
        <p:spPr>
          <a:xfrm>
            <a:off x="4207717" y="1103148"/>
            <a:ext cx="7313516" cy="5509200"/>
          </a:xfrm>
          <a:prstGeom prst="rect">
            <a:avLst/>
          </a:prstGeom>
        </p:spPr>
        <p:txBody>
          <a:bodyPr wrap="square">
            <a:spAutoFit/>
          </a:bodyPr>
          <a:lstStyle/>
          <a:p>
            <a:pPr marL="971459" lvl="1" indent="-285750">
              <a:lnSpc>
                <a:spcPct val="150000"/>
              </a:lnSpc>
              <a:buFont typeface="Wingdings" panose="05000000000000000000" pitchFamily="2" charset="2"/>
              <a:buChar char="Ø"/>
            </a:pP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Giao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nhìn</a:t>
            </a:r>
            <a:endPar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971459" lvl="1" indent="-285750">
              <a:lnSpc>
                <a:spcPct val="150000"/>
              </a:lnSpc>
              <a:buFont typeface="Wingdings" panose="05000000000000000000" pitchFamily="2" charset="2"/>
              <a:buChar char="Ø"/>
            </a:pP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Icon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p>
          <a:p>
            <a:pPr marL="971459" lvl="1" indent="-285750">
              <a:lnSpc>
                <a:spcPct val="150000"/>
              </a:lnSpc>
              <a:buFont typeface="Wingdings" panose="05000000000000000000" pitchFamily="2" charset="2"/>
              <a:buChar char="Ø"/>
            </a:pP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=&gt;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Hiển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a:t>
            </a:r>
          </a:p>
          <a:p>
            <a:pPr marL="971459" lvl="1" indent="-285750">
              <a:lnSpc>
                <a:spcPct val="150000"/>
              </a:lnSpc>
              <a:buFont typeface="Wingdings" panose="05000000000000000000" pitchFamily="2" charset="2"/>
              <a:buChar char="Ø"/>
            </a:pP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Gom</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ích</a:t>
            </a:r>
            <a:endPar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971459" lvl="1" indent="-285750">
              <a:lnSpc>
                <a:spcPct val="150000"/>
              </a:lnSpc>
              <a:buFont typeface="Wingdings" panose="05000000000000000000" pitchFamily="2" charset="2"/>
              <a:buChar char="Ø"/>
            </a:pP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p>
          <a:p>
            <a:pPr marL="1428567" lvl="2" indent="-285750">
              <a:lnSpc>
                <a:spcPct val="150000"/>
              </a:lnSpc>
              <a:buFont typeface="Wingdings" panose="05000000000000000000" pitchFamily="2" charset="2"/>
              <a:buChar char="ü"/>
            </a:pP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on/off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hiển</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endPar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1428567" lvl="2" indent="-285750">
              <a:lnSpc>
                <a:spcPct val="150000"/>
              </a:lnSpc>
              <a:buFont typeface="Wingdings" panose="05000000000000000000" pitchFamily="2" charset="2"/>
              <a:buChar char="ü"/>
            </a:pP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nền</a:t>
            </a:r>
            <a:endPar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971459" lvl="1" indent="-285750">
              <a:lnSpc>
                <a:spcPct val="150000"/>
              </a:lnSpc>
              <a:buFont typeface="Wingdings" panose="05000000000000000000" pitchFamily="2" charset="2"/>
              <a:buChar char="Ø"/>
            </a:pP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trắc</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971459" lvl="1" indent="-285750">
              <a:lnSpc>
                <a:spcPct val="150000"/>
              </a:lnSpc>
              <a:buFont typeface="Wingdings" panose="05000000000000000000" pitchFamily="2" charset="2"/>
              <a:buChar char="Ø"/>
            </a:pP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4.0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hỗ</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dùng</a:t>
            </a:r>
            <a:endPar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971459" lvl="1" indent="-285750">
              <a:buFont typeface="Wingdings" panose="05000000000000000000" pitchFamily="2" charset="2"/>
              <a:buChar char="Ø"/>
            </a:pPr>
            <a:endParaRPr lang="en-US"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3A76595-25FC-A441-A5FA-0EFC9FFEF385}"/>
              </a:ext>
            </a:extLst>
          </p:cNvPr>
          <p:cNvPicPr>
            <a:picLocks noChangeAspect="1"/>
          </p:cNvPicPr>
          <p:nvPr/>
        </p:nvPicPr>
        <p:blipFill>
          <a:blip r:embed="rId3"/>
          <a:stretch>
            <a:fillRect/>
          </a:stretch>
        </p:blipFill>
        <p:spPr>
          <a:xfrm>
            <a:off x="644238" y="1103148"/>
            <a:ext cx="3185488" cy="5188448"/>
          </a:xfrm>
          <a:prstGeom prst="rect">
            <a:avLst/>
          </a:prstGeom>
          <a:ln w="6350">
            <a:solidFill>
              <a:schemeClr val="tx1"/>
            </a:solidFill>
          </a:ln>
        </p:spPr>
      </p:pic>
    </p:spTree>
    <p:extLst>
      <p:ext uri="{BB962C8B-B14F-4D97-AF65-F5344CB8AC3E}">
        <p14:creationId xmlns:p14="http://schemas.microsoft.com/office/powerpoint/2010/main" val="927680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Alternate Process 21">
            <a:extLst>
              <a:ext uri="{FF2B5EF4-FFF2-40B4-BE49-F238E27FC236}">
                <a16:creationId xmlns:a16="http://schemas.microsoft.com/office/drawing/2014/main" id="{39F38B7E-01A9-EA3C-642E-49E048D21936}"/>
              </a:ext>
            </a:extLst>
          </p:cNvPr>
          <p:cNvSpPr/>
          <p:nvPr/>
        </p:nvSpPr>
        <p:spPr bwMode="auto">
          <a:xfrm>
            <a:off x="7638906" y="3797775"/>
            <a:ext cx="3979719" cy="1956276"/>
          </a:xfrm>
          <a:prstGeom prst="flowChartAlternateProcess">
            <a:avLst/>
          </a:prstGeom>
          <a:solidFill>
            <a:schemeClr val="bg1"/>
          </a:solidFill>
          <a:ln w="952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sz="1250">
              <a:solidFill>
                <a:schemeClr val="bg1"/>
              </a:solidFill>
              <a:latin typeface="Arial" panose="020B0604020202020204" pitchFamily="34" charset="0"/>
              <a:ea typeface="Microsoft YaHei" panose="020B0503020204020204" pitchFamily="34" charset="-122"/>
            </a:endParaRPr>
          </a:p>
        </p:txBody>
      </p:sp>
      <p:sp>
        <p:nvSpPr>
          <p:cNvPr id="20" name="Flowchart: Alternate Process 19">
            <a:extLst>
              <a:ext uri="{FF2B5EF4-FFF2-40B4-BE49-F238E27FC236}">
                <a16:creationId xmlns:a16="http://schemas.microsoft.com/office/drawing/2014/main" id="{064348ED-4026-CD6A-623D-79091743A654}"/>
              </a:ext>
            </a:extLst>
          </p:cNvPr>
          <p:cNvSpPr/>
          <p:nvPr/>
        </p:nvSpPr>
        <p:spPr bwMode="auto">
          <a:xfrm>
            <a:off x="7638906" y="2624935"/>
            <a:ext cx="3979719" cy="927905"/>
          </a:xfrm>
          <a:prstGeom prst="flowChartAlternateProcess">
            <a:avLst/>
          </a:prstGeom>
          <a:solidFill>
            <a:schemeClr val="bg1"/>
          </a:solidFill>
          <a:ln w="952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sz="1250" dirty="0">
              <a:solidFill>
                <a:schemeClr val="bg1"/>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Chức năng Đăng nhập</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6275022-B83E-9BE4-2108-295741782896}"/>
              </a:ext>
            </a:extLst>
          </p:cNvPr>
          <p:cNvPicPr>
            <a:picLocks noChangeAspect="1"/>
          </p:cNvPicPr>
          <p:nvPr/>
        </p:nvPicPr>
        <p:blipFill>
          <a:blip r:embed="rId2"/>
          <a:stretch>
            <a:fillRect/>
          </a:stretch>
        </p:blipFill>
        <p:spPr>
          <a:xfrm>
            <a:off x="994166" y="1556384"/>
            <a:ext cx="2350767" cy="378174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7" name="Google Shape;347;p35">
            <a:extLst>
              <a:ext uri="{FF2B5EF4-FFF2-40B4-BE49-F238E27FC236}">
                <a16:creationId xmlns:a16="http://schemas.microsoft.com/office/drawing/2014/main" id="{E9CBC710-17AB-6AE3-9D9D-27E844D52ECF}"/>
              </a:ext>
            </a:extLst>
          </p:cNvPr>
          <p:cNvSpPr/>
          <p:nvPr/>
        </p:nvSpPr>
        <p:spPr>
          <a:xfrm>
            <a:off x="820350" y="882804"/>
            <a:ext cx="2679061" cy="51289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3" name="Explosion: 8 Points 2">
            <a:extLst>
              <a:ext uri="{FF2B5EF4-FFF2-40B4-BE49-F238E27FC236}">
                <a16:creationId xmlns:a16="http://schemas.microsoft.com/office/drawing/2014/main" id="{22CFA27B-6D89-D6C3-EACB-23A3035696DF}"/>
              </a:ext>
            </a:extLst>
          </p:cNvPr>
          <p:cNvSpPr/>
          <p:nvPr/>
        </p:nvSpPr>
        <p:spPr bwMode="auto">
          <a:xfrm>
            <a:off x="5028362" y="762328"/>
            <a:ext cx="3015114" cy="1580768"/>
          </a:xfrm>
          <a:prstGeom prst="irregularSeal1">
            <a:avLst/>
          </a:prstGeom>
          <a:solidFill>
            <a:srgbClr val="8FB851"/>
          </a:solidFill>
          <a:ln w="952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r>
              <a:rPr lang="en-US" sz="500" b="1">
                <a:solidFill>
                  <a:schemeClr val="bg1"/>
                </a:solidFill>
                <a:latin typeface="Arial" panose="020B0604020202020204" pitchFamily="34" charset="0"/>
                <a:ea typeface="Microsoft YaHei" panose="020B0503020204020204" pitchFamily="34" charset="-122"/>
              </a:rPr>
              <a:t>   </a:t>
            </a:r>
          </a:p>
          <a:p>
            <a:pPr defTabSz="228600" eaLnBrk="0" fontAlgn="base" hangingPunct="0">
              <a:spcBef>
                <a:spcPct val="0"/>
              </a:spcBef>
              <a:spcAft>
                <a:spcPct val="0"/>
              </a:spcAft>
              <a:buClr>
                <a:srgbClr val="000000"/>
              </a:buClr>
              <a:buSzPct val="100000"/>
            </a:pPr>
            <a:r>
              <a:rPr lang="en-US" sz="25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  Tài </a:t>
            </a:r>
            <a:r>
              <a:rPr lang="en-US" sz="25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khoản</a:t>
            </a:r>
          </a:p>
        </p:txBody>
      </p:sp>
      <p:sp>
        <p:nvSpPr>
          <p:cNvPr id="4" name="Flowchart: Alternate Process 3">
            <a:extLst>
              <a:ext uri="{FF2B5EF4-FFF2-40B4-BE49-F238E27FC236}">
                <a16:creationId xmlns:a16="http://schemas.microsoft.com/office/drawing/2014/main" id="{786E3A76-28DF-6789-9E4C-7C3C36F0586D}"/>
              </a:ext>
            </a:extLst>
          </p:cNvPr>
          <p:cNvSpPr/>
          <p:nvPr/>
        </p:nvSpPr>
        <p:spPr bwMode="auto">
          <a:xfrm>
            <a:off x="4155816" y="2624935"/>
            <a:ext cx="2132473" cy="449716"/>
          </a:xfrm>
          <a:prstGeom prst="flowChartAlternateProces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rtlCol="0" anchor="t" anchorCtr="0" compatLnSpc="1">
            <a:prstTxWarp prst="textNoShape">
              <a:avLst/>
            </a:prstTxWarp>
          </a:bodyPr>
          <a:lstStyle/>
          <a:p>
            <a:pPr algn="ctr" defTabSz="228600" eaLnBrk="0" fontAlgn="base" hangingPunct="0">
              <a:spcBef>
                <a:spcPct val="0"/>
              </a:spcBef>
              <a:spcAft>
                <a:spcPct val="0"/>
              </a:spcAft>
              <a:buClr>
                <a:srgbClr val="000000"/>
              </a:buClr>
              <a:buSzPct val="100000"/>
            </a:pPr>
            <a:r>
              <a:rPr lang="en-US" sz="200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Đã </a:t>
            </a:r>
            <a:r>
              <a:rPr lang="en-US" sz="2000"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có</a:t>
            </a:r>
            <a:r>
              <a:rPr lang="en-US" sz="20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000"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tài</a:t>
            </a:r>
            <a:r>
              <a:rPr lang="en-US" sz="20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000"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khoản</a:t>
            </a:r>
            <a:endParaRPr lang="en-US" sz="20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1" name="Flowchart: Alternate Process 10">
            <a:extLst>
              <a:ext uri="{FF2B5EF4-FFF2-40B4-BE49-F238E27FC236}">
                <a16:creationId xmlns:a16="http://schemas.microsoft.com/office/drawing/2014/main" id="{DF4986F4-336B-17CB-816D-97076B677EDA}"/>
              </a:ext>
            </a:extLst>
          </p:cNvPr>
          <p:cNvSpPr/>
          <p:nvPr/>
        </p:nvSpPr>
        <p:spPr bwMode="auto">
          <a:xfrm>
            <a:off x="8562528" y="1938547"/>
            <a:ext cx="2132473" cy="472732"/>
          </a:xfrm>
          <a:prstGeom prst="flowChartAlternateProces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rtlCol="0" anchor="t" anchorCtr="0" compatLnSpc="1">
            <a:prstTxWarp prst="textNoShape">
              <a:avLst/>
            </a:prstTxWarp>
          </a:bodyPr>
          <a:lstStyle/>
          <a:p>
            <a:pPr algn="ctr" defTabSz="228600" eaLnBrk="0" fontAlgn="base" hangingPunct="0">
              <a:spcBef>
                <a:spcPct val="0"/>
              </a:spcBef>
              <a:spcAft>
                <a:spcPct val="0"/>
              </a:spcAft>
              <a:buClr>
                <a:srgbClr val="000000"/>
              </a:buClr>
              <a:buSzPct val="100000"/>
            </a:pPr>
            <a:r>
              <a:rPr lang="en-US" sz="200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Chưa </a:t>
            </a:r>
            <a:r>
              <a:rPr lang="en-US" sz="2000"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có</a:t>
            </a:r>
            <a:r>
              <a:rPr lang="en-US" sz="20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000"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tài</a:t>
            </a:r>
            <a:r>
              <a:rPr lang="en-US" sz="20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000"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khoản</a:t>
            </a:r>
            <a:endParaRPr lang="en-US" sz="20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3" name="Picture 12">
            <a:extLst>
              <a:ext uri="{FF2B5EF4-FFF2-40B4-BE49-F238E27FC236}">
                <a16:creationId xmlns:a16="http://schemas.microsoft.com/office/drawing/2014/main" id="{E17F9DFA-3DFC-557F-A503-79DFF413408A}"/>
              </a:ext>
            </a:extLst>
          </p:cNvPr>
          <p:cNvPicPr>
            <a:picLocks noChangeAspect="1"/>
          </p:cNvPicPr>
          <p:nvPr/>
        </p:nvPicPr>
        <p:blipFill>
          <a:blip r:embed="rId3"/>
          <a:stretch>
            <a:fillRect/>
          </a:stretch>
        </p:blipFill>
        <p:spPr>
          <a:xfrm>
            <a:off x="3982347" y="3532942"/>
            <a:ext cx="2483652" cy="2221110"/>
          </a:xfrm>
          <a:prstGeom prst="rect">
            <a:avLst/>
          </a:prstGeom>
        </p:spPr>
      </p:pic>
      <p:sp>
        <p:nvSpPr>
          <p:cNvPr id="14" name="Arrow: Striped Right 13">
            <a:extLst>
              <a:ext uri="{FF2B5EF4-FFF2-40B4-BE49-F238E27FC236}">
                <a16:creationId xmlns:a16="http://schemas.microsoft.com/office/drawing/2014/main" id="{F9B996D6-565B-022E-D155-3584E2860E21}"/>
              </a:ext>
            </a:extLst>
          </p:cNvPr>
          <p:cNvSpPr/>
          <p:nvPr/>
        </p:nvSpPr>
        <p:spPr bwMode="auto">
          <a:xfrm rot="5400000">
            <a:off x="5120263" y="3252561"/>
            <a:ext cx="207818" cy="270165"/>
          </a:xfrm>
          <a:prstGeom prst="striped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sz="1250">
              <a:solidFill>
                <a:schemeClr val="bg1"/>
              </a:solidFill>
              <a:latin typeface="Arial" panose="020B0604020202020204" pitchFamily="34" charset="0"/>
              <a:ea typeface="Microsoft YaHei" panose="020B0503020204020204" pitchFamily="34" charset="-122"/>
            </a:endParaRPr>
          </a:p>
        </p:txBody>
      </p:sp>
      <p:pic>
        <p:nvPicPr>
          <p:cNvPr id="16" name="Graphic 15" descr="Person with idea">
            <a:extLst>
              <a:ext uri="{FF2B5EF4-FFF2-40B4-BE49-F238E27FC236}">
                <a16:creationId xmlns:a16="http://schemas.microsoft.com/office/drawing/2014/main" id="{B1B6065F-9017-1F88-850E-98B0F2F262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0867" y="3890899"/>
            <a:ext cx="734956" cy="734956"/>
          </a:xfrm>
          <a:prstGeom prst="rect">
            <a:avLst/>
          </a:prstGeom>
        </p:spPr>
      </p:pic>
      <p:sp>
        <p:nvSpPr>
          <p:cNvPr id="17" name="Rectangle 16">
            <a:extLst>
              <a:ext uri="{FF2B5EF4-FFF2-40B4-BE49-F238E27FC236}">
                <a16:creationId xmlns:a16="http://schemas.microsoft.com/office/drawing/2014/main" id="{9F3325A1-7F4D-8D59-1E97-800A956CBAFB}"/>
              </a:ext>
            </a:extLst>
          </p:cNvPr>
          <p:cNvSpPr/>
          <p:nvPr/>
        </p:nvSpPr>
        <p:spPr>
          <a:xfrm>
            <a:off x="8142159" y="2725665"/>
            <a:ext cx="3462540" cy="707886"/>
          </a:xfrm>
          <a:prstGeom prst="rect">
            <a:avLst/>
          </a:prstGeom>
        </p:spPr>
        <p:txBody>
          <a:bodyPr wrap="square">
            <a:spAutoFit/>
          </a:bodyPr>
          <a:lstStyle/>
          <a:p>
            <a:pPr marL="685709" lvl="1"/>
            <a:r>
              <a:rPr lang="en-US" sz="2000" b="1" dirty="0">
                <a:latin typeface="Times New Roman" panose="02020603050405020304" pitchFamily="18" charset="0"/>
                <a:ea typeface="Times New Roman" panose="02020603050405020304" pitchFamily="18" charset="0"/>
                <a:cs typeface="Times New Roman" panose="02020603050405020304" pitchFamily="18" charset="0"/>
              </a:rPr>
              <a:t>Liên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GVCN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khoản</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9FF9253E-9B3E-682E-3DF2-8D3A411C97F9}"/>
              </a:ext>
            </a:extLst>
          </p:cNvPr>
          <p:cNvPicPr>
            <a:picLocks noChangeAspect="1"/>
          </p:cNvPicPr>
          <p:nvPr/>
        </p:nvPicPr>
        <p:blipFill>
          <a:blip r:embed="rId6"/>
          <a:stretch>
            <a:fillRect/>
          </a:stretch>
        </p:blipFill>
        <p:spPr>
          <a:xfrm>
            <a:off x="8830500" y="4178219"/>
            <a:ext cx="2243138" cy="1195388"/>
          </a:xfrm>
          <a:prstGeom prst="rect">
            <a:avLst/>
          </a:prstGeom>
        </p:spPr>
      </p:pic>
      <p:sp>
        <p:nvSpPr>
          <p:cNvPr id="21" name="Rectangle 20">
            <a:extLst>
              <a:ext uri="{FF2B5EF4-FFF2-40B4-BE49-F238E27FC236}">
                <a16:creationId xmlns:a16="http://schemas.microsoft.com/office/drawing/2014/main" id="{A188E79D-CAFA-7B9B-B83D-7AD31A4D058E}"/>
              </a:ext>
            </a:extLst>
          </p:cNvPr>
          <p:cNvSpPr/>
          <p:nvPr/>
        </p:nvSpPr>
        <p:spPr>
          <a:xfrm>
            <a:off x="8043476" y="3890899"/>
            <a:ext cx="3462540" cy="323165"/>
          </a:xfrm>
          <a:prstGeom prst="rect">
            <a:avLst/>
          </a:prstGeom>
        </p:spPr>
        <p:txBody>
          <a:bodyPr wrap="square">
            <a:spAutoFit/>
          </a:bodyPr>
          <a:lstStyle/>
          <a:p>
            <a:pPr marL="685709" lvl="1"/>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Đăng</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nhập</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qua OTP</a:t>
            </a:r>
          </a:p>
        </p:txBody>
      </p:sp>
      <p:pic>
        <p:nvPicPr>
          <p:cNvPr id="24" name="Graphic 23" descr="Marketing">
            <a:extLst>
              <a:ext uri="{FF2B5EF4-FFF2-40B4-BE49-F238E27FC236}">
                <a16:creationId xmlns:a16="http://schemas.microsoft.com/office/drawing/2014/main" id="{35EEA467-D55E-F9F5-4967-DBEBFAF7B3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04203" y="2731356"/>
            <a:ext cx="547358" cy="547358"/>
          </a:xfrm>
          <a:prstGeom prst="rect">
            <a:avLst/>
          </a:prstGeom>
        </p:spPr>
      </p:pic>
      <p:sp>
        <p:nvSpPr>
          <p:cNvPr id="25" name="Rectangle: Rounded Corners 24">
            <a:extLst>
              <a:ext uri="{FF2B5EF4-FFF2-40B4-BE49-F238E27FC236}">
                <a16:creationId xmlns:a16="http://schemas.microsoft.com/office/drawing/2014/main" id="{6E891A52-811E-5E27-4CE7-3ACFDB2627C6}"/>
              </a:ext>
            </a:extLst>
          </p:cNvPr>
          <p:cNvSpPr/>
          <p:nvPr/>
        </p:nvSpPr>
        <p:spPr bwMode="auto">
          <a:xfrm>
            <a:off x="3773488" y="2220010"/>
            <a:ext cx="2951018" cy="3879454"/>
          </a:xfrm>
          <a:prstGeom prst="roundRect">
            <a:avLst/>
          </a:prstGeom>
          <a:noFill/>
          <a:ln w="12700" cap="flat" cmpd="sng" algn="ctr">
            <a:solidFill>
              <a:schemeClr val="accent4">
                <a:lumMod val="50000"/>
              </a:schemeClr>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sz="1250">
              <a:solidFill>
                <a:schemeClr val="bg1"/>
              </a:solidFill>
              <a:latin typeface="Arial" panose="020B0604020202020204" pitchFamily="34" charset="0"/>
              <a:ea typeface="Microsoft YaHei" panose="020B0503020204020204" pitchFamily="34" charset="-122"/>
            </a:endParaRPr>
          </a:p>
        </p:txBody>
      </p:sp>
      <p:sp>
        <p:nvSpPr>
          <p:cNvPr id="26" name="Rectangle: Rounded Corners 25">
            <a:extLst>
              <a:ext uri="{FF2B5EF4-FFF2-40B4-BE49-F238E27FC236}">
                <a16:creationId xmlns:a16="http://schemas.microsoft.com/office/drawing/2014/main" id="{60652B47-2B5B-F511-8206-08FE3F48E6CA}"/>
              </a:ext>
            </a:extLst>
          </p:cNvPr>
          <p:cNvSpPr/>
          <p:nvPr/>
        </p:nvSpPr>
        <p:spPr bwMode="auto">
          <a:xfrm>
            <a:off x="7108954" y="1724891"/>
            <a:ext cx="4801632" cy="4374573"/>
          </a:xfrm>
          <a:prstGeom prst="roundRect">
            <a:avLst/>
          </a:prstGeom>
          <a:noFill/>
          <a:ln w="12700" cap="flat" cmpd="sng" algn="ctr">
            <a:solidFill>
              <a:schemeClr val="accent4">
                <a:lumMod val="50000"/>
              </a:schemeClr>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sz="1250">
              <a:solidFill>
                <a:schemeClr val="bg1"/>
              </a:solidFill>
              <a:latin typeface="Arial" panose="020B0604020202020204" pitchFamily="34" charset="0"/>
              <a:ea typeface="Microsoft YaHei" panose="020B0503020204020204" pitchFamily="34" charset="-122"/>
            </a:endParaRPr>
          </a:p>
        </p:txBody>
      </p:sp>
      <p:cxnSp>
        <p:nvCxnSpPr>
          <p:cNvPr id="29" name="Straight Arrow Connector 28">
            <a:extLst>
              <a:ext uri="{FF2B5EF4-FFF2-40B4-BE49-F238E27FC236}">
                <a16:creationId xmlns:a16="http://schemas.microsoft.com/office/drawing/2014/main" id="{88877057-42EF-2B91-B86C-356689235588}"/>
              </a:ext>
            </a:extLst>
          </p:cNvPr>
          <p:cNvCxnSpPr/>
          <p:nvPr/>
        </p:nvCxnSpPr>
        <p:spPr bwMode="auto">
          <a:xfrm flipV="1">
            <a:off x="7165826" y="3259100"/>
            <a:ext cx="440185" cy="793381"/>
          </a:xfrm>
          <a:prstGeom prst="straightConnector1">
            <a:avLst/>
          </a:prstGeom>
          <a:solidFill>
            <a:srgbClr val="00B8FF"/>
          </a:solidFill>
          <a:ln w="76200" cap="flat" cmpd="sng" algn="ctr">
            <a:solidFill>
              <a:schemeClr val="bg2">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5AE25DAF-3280-551D-7354-B988EA3BDB9B}"/>
              </a:ext>
            </a:extLst>
          </p:cNvPr>
          <p:cNvCxnSpPr>
            <a:stCxn id="36" idx="5"/>
          </p:cNvCxnSpPr>
          <p:nvPr/>
        </p:nvCxnSpPr>
        <p:spPr bwMode="auto">
          <a:xfrm>
            <a:off x="7259066" y="4104584"/>
            <a:ext cx="395058" cy="608099"/>
          </a:xfrm>
          <a:prstGeom prst="straightConnector1">
            <a:avLst/>
          </a:prstGeom>
          <a:solidFill>
            <a:srgbClr val="00B8FF"/>
          </a:solidFill>
          <a:ln w="76200" cap="flat" cmpd="sng" algn="ctr">
            <a:solidFill>
              <a:schemeClr val="bg2">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Flowchart: Connector 35">
            <a:extLst>
              <a:ext uri="{FF2B5EF4-FFF2-40B4-BE49-F238E27FC236}">
                <a16:creationId xmlns:a16="http://schemas.microsoft.com/office/drawing/2014/main" id="{778E1A58-26D6-7C6B-93BF-4F36125E740C}"/>
              </a:ext>
            </a:extLst>
          </p:cNvPr>
          <p:cNvSpPr/>
          <p:nvPr/>
        </p:nvSpPr>
        <p:spPr bwMode="auto">
          <a:xfrm>
            <a:off x="7108954" y="3922447"/>
            <a:ext cx="175867" cy="213388"/>
          </a:xfrm>
          <a:prstGeom prst="flowChartConnecto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sz="1250">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933834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Cài đặt chức năng sinh trắc học</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8CF72ED-355C-026E-EFF4-2E13CF31AAB2}"/>
              </a:ext>
            </a:extLst>
          </p:cNvPr>
          <p:cNvPicPr>
            <a:picLocks noChangeAspect="1"/>
          </p:cNvPicPr>
          <p:nvPr/>
        </p:nvPicPr>
        <p:blipFill>
          <a:blip r:embed="rId2"/>
          <a:stretch>
            <a:fillRect/>
          </a:stretch>
        </p:blipFill>
        <p:spPr>
          <a:xfrm>
            <a:off x="1280982" y="1182498"/>
            <a:ext cx="2191170" cy="4366248"/>
          </a:xfrm>
          <a:prstGeom prst="rect">
            <a:avLst/>
          </a:prstGeom>
        </p:spPr>
      </p:pic>
      <p:sp>
        <p:nvSpPr>
          <p:cNvPr id="10" name="Google Shape;347;p35">
            <a:extLst>
              <a:ext uri="{FF2B5EF4-FFF2-40B4-BE49-F238E27FC236}">
                <a16:creationId xmlns:a16="http://schemas.microsoft.com/office/drawing/2014/main" id="{32DBCC33-1EF6-5A73-E904-F0ABCEB16030}"/>
              </a:ext>
            </a:extLst>
          </p:cNvPr>
          <p:cNvSpPr/>
          <p:nvPr/>
        </p:nvSpPr>
        <p:spPr>
          <a:xfrm>
            <a:off x="1037036" y="783047"/>
            <a:ext cx="2679061" cy="555371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12" name="Google Shape;347;p35">
            <a:extLst>
              <a:ext uri="{FF2B5EF4-FFF2-40B4-BE49-F238E27FC236}">
                <a16:creationId xmlns:a16="http://schemas.microsoft.com/office/drawing/2014/main" id="{74F8230A-F08E-0B7C-CF7A-7197DDDF34E5}"/>
              </a:ext>
            </a:extLst>
          </p:cNvPr>
          <p:cNvSpPr/>
          <p:nvPr/>
        </p:nvSpPr>
        <p:spPr>
          <a:xfrm>
            <a:off x="4536886" y="775173"/>
            <a:ext cx="2679061" cy="555371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23" name="Arrow: Striped Right 22">
            <a:extLst>
              <a:ext uri="{FF2B5EF4-FFF2-40B4-BE49-F238E27FC236}">
                <a16:creationId xmlns:a16="http://schemas.microsoft.com/office/drawing/2014/main" id="{A3CC5B03-0C1A-9510-DED2-7C78358AB43A}"/>
              </a:ext>
            </a:extLst>
          </p:cNvPr>
          <p:cNvSpPr/>
          <p:nvPr/>
        </p:nvSpPr>
        <p:spPr bwMode="auto">
          <a:xfrm>
            <a:off x="3867006" y="3304309"/>
            <a:ext cx="480493" cy="322119"/>
          </a:xfrm>
          <a:prstGeom prst="striped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sz="1250">
              <a:solidFill>
                <a:schemeClr val="bg1"/>
              </a:solidFill>
              <a:latin typeface="Arial" panose="020B0604020202020204" pitchFamily="34" charset="0"/>
              <a:ea typeface="Microsoft YaHei" panose="020B0503020204020204" pitchFamily="34" charset="-122"/>
            </a:endParaRPr>
          </a:p>
        </p:txBody>
      </p:sp>
      <p:sp>
        <p:nvSpPr>
          <p:cNvPr id="27" name="Google Shape;347;p35">
            <a:extLst>
              <a:ext uri="{FF2B5EF4-FFF2-40B4-BE49-F238E27FC236}">
                <a16:creationId xmlns:a16="http://schemas.microsoft.com/office/drawing/2014/main" id="{6CEF6105-00BC-BA3D-D99C-9A8BB4F08D7E}"/>
              </a:ext>
            </a:extLst>
          </p:cNvPr>
          <p:cNvSpPr/>
          <p:nvPr/>
        </p:nvSpPr>
        <p:spPr>
          <a:xfrm>
            <a:off x="8148830" y="775173"/>
            <a:ext cx="2679061" cy="555371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3FD3F237-61BB-9FBD-D558-5D9FBAA873E3}"/>
              </a:ext>
            </a:extLst>
          </p:cNvPr>
          <p:cNvPicPr>
            <a:picLocks noChangeAspect="1"/>
          </p:cNvPicPr>
          <p:nvPr/>
        </p:nvPicPr>
        <p:blipFill>
          <a:blip r:embed="rId3"/>
          <a:stretch>
            <a:fillRect/>
          </a:stretch>
        </p:blipFill>
        <p:spPr>
          <a:xfrm>
            <a:off x="8338216" y="1458914"/>
            <a:ext cx="2300288" cy="4186238"/>
          </a:xfrm>
          <a:prstGeom prst="rect">
            <a:avLst/>
          </a:prstGeom>
        </p:spPr>
      </p:pic>
      <p:pic>
        <p:nvPicPr>
          <p:cNvPr id="31" name="Picture 30">
            <a:extLst>
              <a:ext uri="{FF2B5EF4-FFF2-40B4-BE49-F238E27FC236}">
                <a16:creationId xmlns:a16="http://schemas.microsoft.com/office/drawing/2014/main" id="{0E14F9FA-E069-0131-38B3-1EEBFBAE3722}"/>
              </a:ext>
            </a:extLst>
          </p:cNvPr>
          <p:cNvPicPr>
            <a:picLocks noChangeAspect="1"/>
          </p:cNvPicPr>
          <p:nvPr/>
        </p:nvPicPr>
        <p:blipFill>
          <a:blip r:embed="rId4"/>
          <a:stretch>
            <a:fillRect/>
          </a:stretch>
        </p:blipFill>
        <p:spPr>
          <a:xfrm>
            <a:off x="4726272" y="1524649"/>
            <a:ext cx="2352820" cy="4024097"/>
          </a:xfrm>
          <a:prstGeom prst="rect">
            <a:avLst/>
          </a:prstGeom>
        </p:spPr>
      </p:pic>
      <p:sp>
        <p:nvSpPr>
          <p:cNvPr id="32" name="Arrow: Striped Right 31">
            <a:extLst>
              <a:ext uri="{FF2B5EF4-FFF2-40B4-BE49-F238E27FC236}">
                <a16:creationId xmlns:a16="http://schemas.microsoft.com/office/drawing/2014/main" id="{59CDBBA0-1CD3-99E4-3459-A2571888E5FD}"/>
              </a:ext>
            </a:extLst>
          </p:cNvPr>
          <p:cNvSpPr/>
          <p:nvPr/>
        </p:nvSpPr>
        <p:spPr bwMode="auto">
          <a:xfrm>
            <a:off x="7509556" y="3241964"/>
            <a:ext cx="480493" cy="322119"/>
          </a:xfrm>
          <a:prstGeom prst="striped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sz="1250">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044885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Màn hình chọn con</a:t>
            </a:r>
            <a:endParaRPr lang="en-US" dirty="0">
              <a:latin typeface="Times New Roman" panose="02020603050405020304" pitchFamily="18" charset="0"/>
              <a:cs typeface="Times New Roman" panose="02020603050405020304" pitchFamily="18" charset="0"/>
            </a:endParaRPr>
          </a:p>
        </p:txBody>
      </p:sp>
      <p:sp>
        <p:nvSpPr>
          <p:cNvPr id="3" name="Google Shape;347;p35">
            <a:extLst>
              <a:ext uri="{FF2B5EF4-FFF2-40B4-BE49-F238E27FC236}">
                <a16:creationId xmlns:a16="http://schemas.microsoft.com/office/drawing/2014/main" id="{C411A6BD-3AE7-C7E0-ABBB-79FA9ADBC528}"/>
              </a:ext>
            </a:extLst>
          </p:cNvPr>
          <p:cNvSpPr/>
          <p:nvPr/>
        </p:nvSpPr>
        <p:spPr>
          <a:xfrm>
            <a:off x="1037036" y="783047"/>
            <a:ext cx="2679061" cy="5389154"/>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9C0996F-B91D-956F-BC5C-75B23C7A3084}"/>
              </a:ext>
            </a:extLst>
          </p:cNvPr>
          <p:cNvPicPr>
            <a:picLocks noChangeAspect="1"/>
          </p:cNvPicPr>
          <p:nvPr/>
        </p:nvPicPr>
        <p:blipFill>
          <a:blip r:embed="rId3"/>
          <a:stretch>
            <a:fillRect/>
          </a:stretch>
        </p:blipFill>
        <p:spPr>
          <a:xfrm>
            <a:off x="1195466" y="1524000"/>
            <a:ext cx="2362200" cy="3952009"/>
          </a:xfrm>
          <a:prstGeom prst="rect">
            <a:avLst/>
          </a:prstGeom>
        </p:spPr>
      </p:pic>
      <p:sp>
        <p:nvSpPr>
          <p:cNvPr id="10" name="Speech Bubble: Oval 9">
            <a:extLst>
              <a:ext uri="{FF2B5EF4-FFF2-40B4-BE49-F238E27FC236}">
                <a16:creationId xmlns:a16="http://schemas.microsoft.com/office/drawing/2014/main" id="{1A0C11C3-E3E8-ED6E-D4F6-69FDB11554D3}"/>
              </a:ext>
            </a:extLst>
          </p:cNvPr>
          <p:cNvSpPr/>
          <p:nvPr/>
        </p:nvSpPr>
        <p:spPr>
          <a:xfrm flipH="1">
            <a:off x="1827338" y="1559451"/>
            <a:ext cx="1809543" cy="525108"/>
          </a:xfrm>
          <a:prstGeom prst="wedgeEllipseCallout">
            <a:avLst>
              <a:gd name="adj1" fmla="val 42718"/>
              <a:gd name="adj2" fmla="val 52635"/>
            </a:avLst>
          </a:prstGeom>
          <a:solidFill>
            <a:schemeClr val="bg1"/>
          </a:solidFill>
          <a:ln>
            <a:solidFill>
              <a:schemeClr val="tx1"/>
            </a:solidFill>
          </a:ln>
          <a:effectLst>
            <a:outerShdw blurRad="50800" dist="38100" dir="2700000" algn="tl"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Times New Roman" panose="02020603050405020304" pitchFamily="18" charset="0"/>
                <a:cs typeface="Times New Roman" panose="02020603050405020304" pitchFamily="18" charset="0"/>
              </a:rPr>
              <a:t>Thay đổi tên phụ huynh</a:t>
            </a:r>
            <a:endParaRPr lang="vi-VN" sz="1600" dirty="0">
              <a:solidFill>
                <a:schemeClr val="tx1"/>
              </a:solidFill>
              <a:latin typeface="Times New Roman" panose="02020603050405020304" pitchFamily="18" charset="0"/>
              <a:cs typeface="Times New Roman" panose="02020603050405020304" pitchFamily="18" charset="0"/>
            </a:endParaRPr>
          </a:p>
        </p:txBody>
      </p:sp>
      <p:sp>
        <p:nvSpPr>
          <p:cNvPr id="11" name="Speech Bubble: Oval 10">
            <a:extLst>
              <a:ext uri="{FF2B5EF4-FFF2-40B4-BE49-F238E27FC236}">
                <a16:creationId xmlns:a16="http://schemas.microsoft.com/office/drawing/2014/main" id="{B234C2CE-6D0A-4C44-543C-156EB2F51252}"/>
              </a:ext>
            </a:extLst>
          </p:cNvPr>
          <p:cNvSpPr/>
          <p:nvPr/>
        </p:nvSpPr>
        <p:spPr>
          <a:xfrm flipH="1">
            <a:off x="2811324" y="3002973"/>
            <a:ext cx="1616791" cy="525108"/>
          </a:xfrm>
          <a:prstGeom prst="wedgeEllipseCallout">
            <a:avLst>
              <a:gd name="adj1" fmla="val 42718"/>
              <a:gd name="adj2" fmla="val 52635"/>
            </a:avLst>
          </a:prstGeom>
          <a:solidFill>
            <a:schemeClr val="bg1"/>
          </a:solidFill>
          <a:ln>
            <a:solidFill>
              <a:schemeClr val="tx1"/>
            </a:solidFill>
          </a:ln>
          <a:effectLst>
            <a:outerShdw blurRad="50800" dist="38100" dir="2700000" algn="tl"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Times New Roman" panose="02020603050405020304" pitchFamily="18" charset="0"/>
                <a:cs typeface="Times New Roman" panose="02020603050405020304" pitchFamily="18" charset="0"/>
              </a:rPr>
              <a:t>Chạm để chọn con</a:t>
            </a:r>
            <a:endParaRPr lang="vi-VN" sz="1600" dirty="0">
              <a:solidFill>
                <a:schemeClr val="tx1"/>
              </a:solidFill>
              <a:latin typeface="Times New Roman" panose="02020603050405020304" pitchFamily="18" charset="0"/>
              <a:cs typeface="Times New Roman" panose="02020603050405020304" pitchFamily="18" charset="0"/>
            </a:endParaRPr>
          </a:p>
        </p:txBody>
      </p:sp>
      <p:sp>
        <p:nvSpPr>
          <p:cNvPr id="12" name="Google Shape;347;p35">
            <a:extLst>
              <a:ext uri="{FF2B5EF4-FFF2-40B4-BE49-F238E27FC236}">
                <a16:creationId xmlns:a16="http://schemas.microsoft.com/office/drawing/2014/main" id="{56CBDFA6-EAB0-4725-64E3-4D1F333CDEF4}"/>
              </a:ext>
            </a:extLst>
          </p:cNvPr>
          <p:cNvSpPr/>
          <p:nvPr/>
        </p:nvSpPr>
        <p:spPr>
          <a:xfrm>
            <a:off x="4678509" y="783047"/>
            <a:ext cx="2679061" cy="5389154"/>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D922A5CF-31ED-DB74-5A8D-3163F5743CB6}"/>
              </a:ext>
            </a:extLst>
          </p:cNvPr>
          <p:cNvPicPr>
            <a:picLocks noChangeAspect="1"/>
          </p:cNvPicPr>
          <p:nvPr/>
        </p:nvPicPr>
        <p:blipFill>
          <a:blip r:embed="rId4"/>
          <a:stretch>
            <a:fillRect/>
          </a:stretch>
        </p:blipFill>
        <p:spPr>
          <a:xfrm>
            <a:off x="4855729" y="1444337"/>
            <a:ext cx="2376488" cy="4031673"/>
          </a:xfrm>
          <a:prstGeom prst="rect">
            <a:avLst/>
          </a:prstGeom>
        </p:spPr>
      </p:pic>
      <p:sp>
        <p:nvSpPr>
          <p:cNvPr id="15" name="Speech Bubble: Oval 14">
            <a:extLst>
              <a:ext uri="{FF2B5EF4-FFF2-40B4-BE49-F238E27FC236}">
                <a16:creationId xmlns:a16="http://schemas.microsoft.com/office/drawing/2014/main" id="{2213E06F-EEB5-CD80-2F37-E39658FAE279}"/>
              </a:ext>
            </a:extLst>
          </p:cNvPr>
          <p:cNvSpPr/>
          <p:nvPr/>
        </p:nvSpPr>
        <p:spPr>
          <a:xfrm flipH="1">
            <a:off x="6657334" y="1735282"/>
            <a:ext cx="1616791" cy="525108"/>
          </a:xfrm>
          <a:prstGeom prst="wedgeEllipseCallout">
            <a:avLst>
              <a:gd name="adj1" fmla="val 42718"/>
              <a:gd name="adj2" fmla="val 52635"/>
            </a:avLst>
          </a:prstGeom>
          <a:solidFill>
            <a:schemeClr val="bg1"/>
          </a:solidFill>
          <a:ln>
            <a:solidFill>
              <a:schemeClr val="tx1"/>
            </a:solidFill>
          </a:ln>
          <a:effectLst>
            <a:outerShdw blurRad="50800" dist="38100" dir="2700000" algn="tl"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Times New Roman" panose="02020603050405020304" pitchFamily="18" charset="0"/>
                <a:cs typeface="Times New Roman" panose="02020603050405020304" pitchFamily="18" charset="0"/>
              </a:rPr>
              <a:t>Chạm để chọn con</a:t>
            </a:r>
            <a:endParaRPr lang="vi-VN" sz="1600" dirty="0">
              <a:solidFill>
                <a:schemeClr val="tx1"/>
              </a:solidFill>
              <a:latin typeface="Times New Roman" panose="02020603050405020304" pitchFamily="18" charset="0"/>
              <a:cs typeface="Times New Roman" panose="02020603050405020304" pitchFamily="18" charset="0"/>
            </a:endParaRPr>
          </a:p>
        </p:txBody>
      </p:sp>
      <p:sp>
        <p:nvSpPr>
          <p:cNvPr id="16" name="Google Shape;347;p35">
            <a:extLst>
              <a:ext uri="{FF2B5EF4-FFF2-40B4-BE49-F238E27FC236}">
                <a16:creationId xmlns:a16="http://schemas.microsoft.com/office/drawing/2014/main" id="{D76218AA-C2CD-F67B-2E0F-8792491A1BC0}"/>
              </a:ext>
            </a:extLst>
          </p:cNvPr>
          <p:cNvSpPr/>
          <p:nvPr/>
        </p:nvSpPr>
        <p:spPr>
          <a:xfrm>
            <a:off x="8626870" y="734423"/>
            <a:ext cx="2679061" cy="5389154"/>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390E539-4D2A-9531-ACCC-69CA0EC067F0}"/>
              </a:ext>
            </a:extLst>
          </p:cNvPr>
          <p:cNvPicPr>
            <a:picLocks noChangeAspect="1"/>
          </p:cNvPicPr>
          <p:nvPr/>
        </p:nvPicPr>
        <p:blipFill>
          <a:blip r:embed="rId5"/>
          <a:stretch>
            <a:fillRect/>
          </a:stretch>
        </p:blipFill>
        <p:spPr>
          <a:xfrm>
            <a:off x="8775776" y="1435677"/>
            <a:ext cx="2381250" cy="3985699"/>
          </a:xfrm>
          <a:prstGeom prst="rect">
            <a:avLst/>
          </a:prstGeom>
        </p:spPr>
      </p:pic>
    </p:spTree>
    <p:extLst>
      <p:ext uri="{BB962C8B-B14F-4D97-AF65-F5344CB8AC3E}">
        <p14:creationId xmlns:p14="http://schemas.microsoft.com/office/powerpoint/2010/main" val="2523785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1B6B3A-6932-8FAA-8F71-3170B7F4BEB0}"/>
              </a:ext>
            </a:extLst>
          </p:cNvPr>
          <p:cNvPicPr>
            <a:picLocks noChangeAspect="1"/>
          </p:cNvPicPr>
          <p:nvPr/>
        </p:nvPicPr>
        <p:blipFill>
          <a:blip r:embed="rId2"/>
          <a:stretch>
            <a:fillRect/>
          </a:stretch>
        </p:blipFill>
        <p:spPr>
          <a:xfrm>
            <a:off x="6713058" y="1770522"/>
            <a:ext cx="2366963" cy="4371975"/>
          </a:xfrm>
          <a:prstGeom prst="rect">
            <a:avLst/>
          </a:prstGeom>
        </p:spPr>
      </p:pic>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Trang chủ</a:t>
            </a:r>
            <a:endParaRPr lang="en-US" dirty="0">
              <a:latin typeface="Times New Roman" panose="02020603050405020304" pitchFamily="18" charset="0"/>
              <a:cs typeface="Times New Roman" panose="02020603050405020304" pitchFamily="18" charset="0"/>
            </a:endParaRPr>
          </a:p>
        </p:txBody>
      </p:sp>
      <p:sp>
        <p:nvSpPr>
          <p:cNvPr id="12" name="Google Shape;347;p35">
            <a:extLst>
              <a:ext uri="{FF2B5EF4-FFF2-40B4-BE49-F238E27FC236}">
                <a16:creationId xmlns:a16="http://schemas.microsoft.com/office/drawing/2014/main" id="{74F8230A-F08E-0B7C-CF7A-7197DDDF34E5}"/>
              </a:ext>
            </a:extLst>
          </p:cNvPr>
          <p:cNvSpPr/>
          <p:nvPr/>
        </p:nvSpPr>
        <p:spPr>
          <a:xfrm>
            <a:off x="6440565" y="936315"/>
            <a:ext cx="2679061" cy="555371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A923060-C8B5-1113-1D65-245DE275DF97}"/>
              </a:ext>
            </a:extLst>
          </p:cNvPr>
          <p:cNvPicPr>
            <a:picLocks noChangeAspect="1"/>
          </p:cNvPicPr>
          <p:nvPr/>
        </p:nvPicPr>
        <p:blipFill>
          <a:blip r:embed="rId3"/>
          <a:stretch>
            <a:fillRect/>
          </a:stretch>
        </p:blipFill>
        <p:spPr>
          <a:xfrm>
            <a:off x="1232278" y="1375664"/>
            <a:ext cx="2281438" cy="4543425"/>
          </a:xfrm>
          <a:prstGeom prst="rect">
            <a:avLst/>
          </a:prstGeom>
        </p:spPr>
      </p:pic>
      <p:sp>
        <p:nvSpPr>
          <p:cNvPr id="10" name="Google Shape;347;p35">
            <a:extLst>
              <a:ext uri="{FF2B5EF4-FFF2-40B4-BE49-F238E27FC236}">
                <a16:creationId xmlns:a16="http://schemas.microsoft.com/office/drawing/2014/main" id="{32DBCC33-1EF6-5A73-E904-F0ABCEB16030}"/>
              </a:ext>
            </a:extLst>
          </p:cNvPr>
          <p:cNvSpPr/>
          <p:nvPr/>
        </p:nvSpPr>
        <p:spPr>
          <a:xfrm>
            <a:off x="1037036" y="1022040"/>
            <a:ext cx="2679061" cy="555371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8" name="Speech Bubble: Oval 7">
            <a:extLst>
              <a:ext uri="{FF2B5EF4-FFF2-40B4-BE49-F238E27FC236}">
                <a16:creationId xmlns:a16="http://schemas.microsoft.com/office/drawing/2014/main" id="{101AF771-E2E8-707D-E193-1D4DF107A044}"/>
              </a:ext>
            </a:extLst>
          </p:cNvPr>
          <p:cNvSpPr/>
          <p:nvPr/>
        </p:nvSpPr>
        <p:spPr>
          <a:xfrm flipH="1">
            <a:off x="3225152" y="2540147"/>
            <a:ext cx="2525777" cy="1368004"/>
          </a:xfrm>
          <a:prstGeom prst="wedgeEllipseCallout">
            <a:avLst>
              <a:gd name="adj1" fmla="val 42718"/>
              <a:gd name="adj2" fmla="val 52635"/>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Phụ huynh on/off cấu hình hiển thị  tính năng trang chủ</a:t>
            </a:r>
            <a:endParaRPr lang="vi-VN" sz="2000" dirty="0">
              <a:solidFill>
                <a:schemeClr val="tx1"/>
              </a:solidFill>
              <a:latin typeface="Times New Roman" panose="02020603050405020304" pitchFamily="18" charset="0"/>
              <a:cs typeface="Times New Roman" panose="02020603050405020304" pitchFamily="18" charset="0"/>
            </a:endParaRPr>
          </a:p>
        </p:txBody>
      </p:sp>
      <p:sp>
        <p:nvSpPr>
          <p:cNvPr id="11" name="Explosion: 14 Points 10">
            <a:extLst>
              <a:ext uri="{FF2B5EF4-FFF2-40B4-BE49-F238E27FC236}">
                <a16:creationId xmlns:a16="http://schemas.microsoft.com/office/drawing/2014/main" id="{FEFAE6DE-2C78-741A-9E15-4D282C233CEB}"/>
              </a:ext>
            </a:extLst>
          </p:cNvPr>
          <p:cNvSpPr/>
          <p:nvPr/>
        </p:nvSpPr>
        <p:spPr bwMode="auto">
          <a:xfrm>
            <a:off x="8364823" y="736097"/>
            <a:ext cx="3688631" cy="2401957"/>
          </a:xfrm>
          <a:prstGeom prst="irregularSeal2">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rtlCol="0" anchor="t" anchorCtr="0" compatLnSpc="1">
            <a:prstTxWarp prst="textNoShape">
              <a:avLst/>
            </a:prstTxWarp>
          </a:bodyPr>
          <a:lstStyle/>
          <a:p>
            <a:pPr algn="ctr" defTabSz="228600" eaLnBrk="0" fontAlgn="base" hangingPunct="0">
              <a:spcBef>
                <a:spcPct val="0"/>
              </a:spcBef>
              <a:spcAft>
                <a:spcPct val="0"/>
              </a:spcAft>
              <a:buClr>
                <a:srgbClr val="000000"/>
              </a:buClr>
              <a:buSzPct val="100000"/>
            </a:pPr>
            <a:r>
              <a:rPr lang="en-US" sz="200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Hiển thị tất cả các tiện ích theo cấp học</a:t>
            </a:r>
          </a:p>
        </p:txBody>
      </p:sp>
      <p:pic>
        <p:nvPicPr>
          <p:cNvPr id="13" name="Picture 12">
            <a:extLst>
              <a:ext uri="{FF2B5EF4-FFF2-40B4-BE49-F238E27FC236}">
                <a16:creationId xmlns:a16="http://schemas.microsoft.com/office/drawing/2014/main" id="{BA61B8FB-A2CA-D389-0822-BD66B06EF2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3062" y="4243388"/>
            <a:ext cx="1360868" cy="1660116"/>
          </a:xfrm>
          <a:prstGeom prst="rect">
            <a:avLst/>
          </a:prstGeom>
        </p:spPr>
      </p:pic>
    </p:spTree>
    <p:extLst>
      <p:ext uri="{BB962C8B-B14F-4D97-AF65-F5344CB8AC3E}">
        <p14:creationId xmlns:p14="http://schemas.microsoft.com/office/powerpoint/2010/main" val="1011807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643035F-7D85-BB8F-5DD9-DEB156B99F05}"/>
              </a:ext>
            </a:extLst>
          </p:cNvPr>
          <p:cNvPicPr>
            <a:picLocks noChangeAspect="1"/>
          </p:cNvPicPr>
          <p:nvPr/>
        </p:nvPicPr>
        <p:blipFill>
          <a:blip r:embed="rId3"/>
          <a:stretch>
            <a:fillRect/>
          </a:stretch>
        </p:blipFill>
        <p:spPr>
          <a:xfrm>
            <a:off x="9418538" y="1511161"/>
            <a:ext cx="2251905" cy="4529686"/>
          </a:xfrm>
          <a:prstGeom prst="rect">
            <a:avLst/>
          </a:prstGeom>
        </p:spPr>
      </p:pic>
      <p:pic>
        <p:nvPicPr>
          <p:cNvPr id="17" name="Picture 16">
            <a:extLst>
              <a:ext uri="{FF2B5EF4-FFF2-40B4-BE49-F238E27FC236}">
                <a16:creationId xmlns:a16="http://schemas.microsoft.com/office/drawing/2014/main" id="{8077A912-6991-AB5B-52D0-ED7E6A99201B}"/>
              </a:ext>
            </a:extLst>
          </p:cNvPr>
          <p:cNvPicPr>
            <a:picLocks noChangeAspect="1"/>
          </p:cNvPicPr>
          <p:nvPr/>
        </p:nvPicPr>
        <p:blipFill>
          <a:blip r:embed="rId4"/>
          <a:stretch>
            <a:fillRect/>
          </a:stretch>
        </p:blipFill>
        <p:spPr>
          <a:xfrm>
            <a:off x="6661454" y="1586655"/>
            <a:ext cx="2357438" cy="4056474"/>
          </a:xfrm>
          <a:prstGeom prst="rect">
            <a:avLst/>
          </a:prstGeom>
        </p:spPr>
      </p:pic>
      <p:pic>
        <p:nvPicPr>
          <p:cNvPr id="14" name="Picture 13">
            <a:extLst>
              <a:ext uri="{FF2B5EF4-FFF2-40B4-BE49-F238E27FC236}">
                <a16:creationId xmlns:a16="http://schemas.microsoft.com/office/drawing/2014/main" id="{702F12B1-0A85-6B1D-7A0B-4B7ABBE99732}"/>
              </a:ext>
            </a:extLst>
          </p:cNvPr>
          <p:cNvPicPr>
            <a:picLocks noChangeAspect="1"/>
          </p:cNvPicPr>
          <p:nvPr/>
        </p:nvPicPr>
        <p:blipFill>
          <a:blip r:embed="rId5"/>
          <a:stretch>
            <a:fillRect/>
          </a:stretch>
        </p:blipFill>
        <p:spPr>
          <a:xfrm>
            <a:off x="3795073" y="915425"/>
            <a:ext cx="2300288" cy="4724400"/>
          </a:xfrm>
          <a:prstGeom prst="rect">
            <a:avLst/>
          </a:prstGeom>
        </p:spPr>
      </p:pic>
      <p:pic>
        <p:nvPicPr>
          <p:cNvPr id="6" name="Picture 5">
            <a:extLst>
              <a:ext uri="{FF2B5EF4-FFF2-40B4-BE49-F238E27FC236}">
                <a16:creationId xmlns:a16="http://schemas.microsoft.com/office/drawing/2014/main" id="{1990D0E5-A848-CC52-1781-C132C6063D57}"/>
              </a:ext>
            </a:extLst>
          </p:cNvPr>
          <p:cNvPicPr>
            <a:picLocks noChangeAspect="1"/>
          </p:cNvPicPr>
          <p:nvPr/>
        </p:nvPicPr>
        <p:blipFill>
          <a:blip r:embed="rId6"/>
          <a:stretch>
            <a:fillRect/>
          </a:stretch>
        </p:blipFill>
        <p:spPr>
          <a:xfrm>
            <a:off x="883127" y="1583147"/>
            <a:ext cx="2352675" cy="4457700"/>
          </a:xfrm>
          <a:prstGeom prst="rect">
            <a:avLst/>
          </a:prstGeom>
        </p:spPr>
      </p:pic>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Cài đặt hình nền</a:t>
            </a:r>
            <a:endParaRPr lang="en-US" dirty="0">
              <a:latin typeface="Times New Roman" panose="02020603050405020304" pitchFamily="18" charset="0"/>
              <a:cs typeface="Times New Roman" panose="02020603050405020304" pitchFamily="18" charset="0"/>
            </a:endParaRPr>
          </a:p>
        </p:txBody>
      </p:sp>
      <p:sp>
        <p:nvSpPr>
          <p:cNvPr id="12" name="Google Shape;347;p35">
            <a:extLst>
              <a:ext uri="{FF2B5EF4-FFF2-40B4-BE49-F238E27FC236}">
                <a16:creationId xmlns:a16="http://schemas.microsoft.com/office/drawing/2014/main" id="{74F8230A-F08E-0B7C-CF7A-7197DDDF34E5}"/>
              </a:ext>
            </a:extLst>
          </p:cNvPr>
          <p:cNvSpPr/>
          <p:nvPr/>
        </p:nvSpPr>
        <p:spPr>
          <a:xfrm>
            <a:off x="3614576" y="826791"/>
            <a:ext cx="2679061" cy="5469276"/>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10" name="Google Shape;347;p35">
            <a:extLst>
              <a:ext uri="{FF2B5EF4-FFF2-40B4-BE49-F238E27FC236}">
                <a16:creationId xmlns:a16="http://schemas.microsoft.com/office/drawing/2014/main" id="{32DBCC33-1EF6-5A73-E904-F0ABCEB16030}"/>
              </a:ext>
            </a:extLst>
          </p:cNvPr>
          <p:cNvSpPr/>
          <p:nvPr/>
        </p:nvSpPr>
        <p:spPr>
          <a:xfrm>
            <a:off x="719934" y="834665"/>
            <a:ext cx="2679061" cy="5461402"/>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8" name="Speech Bubble: Oval 7">
            <a:extLst>
              <a:ext uri="{FF2B5EF4-FFF2-40B4-BE49-F238E27FC236}">
                <a16:creationId xmlns:a16="http://schemas.microsoft.com/office/drawing/2014/main" id="{101AF771-E2E8-707D-E193-1D4DF107A044}"/>
              </a:ext>
            </a:extLst>
          </p:cNvPr>
          <p:cNvSpPr/>
          <p:nvPr/>
        </p:nvSpPr>
        <p:spPr>
          <a:xfrm flipH="1">
            <a:off x="1647510" y="1254498"/>
            <a:ext cx="1833082" cy="657298"/>
          </a:xfrm>
          <a:prstGeom prst="wedgeEllipseCallout">
            <a:avLst>
              <a:gd name="adj1" fmla="val 42718"/>
              <a:gd name="adj2" fmla="val 52635"/>
            </a:avLst>
          </a:prstGeom>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Hình nền màu xanh</a:t>
            </a:r>
            <a:endParaRPr lang="vi-VN" sz="2000" dirty="0">
              <a:solidFill>
                <a:schemeClr val="tx1"/>
              </a:solidFill>
              <a:latin typeface="Times New Roman" panose="02020603050405020304" pitchFamily="18" charset="0"/>
              <a:cs typeface="Times New Roman" panose="02020603050405020304" pitchFamily="18" charset="0"/>
            </a:endParaRPr>
          </a:p>
        </p:txBody>
      </p:sp>
      <p:sp>
        <p:nvSpPr>
          <p:cNvPr id="15" name="Google Shape;347;p35">
            <a:extLst>
              <a:ext uri="{FF2B5EF4-FFF2-40B4-BE49-F238E27FC236}">
                <a16:creationId xmlns:a16="http://schemas.microsoft.com/office/drawing/2014/main" id="{B0B60EBC-4E7D-06D0-4408-5635D694031D}"/>
              </a:ext>
            </a:extLst>
          </p:cNvPr>
          <p:cNvSpPr/>
          <p:nvPr/>
        </p:nvSpPr>
        <p:spPr>
          <a:xfrm>
            <a:off x="6402368" y="783047"/>
            <a:ext cx="2679061" cy="5469276"/>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9A7DE432-0ED5-37C8-0F85-25F0B877C567}"/>
              </a:ext>
            </a:extLst>
          </p:cNvPr>
          <p:cNvSpPr/>
          <p:nvPr/>
        </p:nvSpPr>
        <p:spPr>
          <a:xfrm rot="10800000" flipV="1">
            <a:off x="5398619" y="5728459"/>
            <a:ext cx="696741" cy="431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Times New Roman" panose="02020603050405020304" pitchFamily="18" charset="0"/>
                <a:cs typeface="Times New Roman" panose="02020603050405020304" pitchFamily="18" charset="0"/>
              </a:rPr>
              <a:t>1</a:t>
            </a:r>
            <a:endParaRPr lang="vi-VN" sz="900" dirty="0">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E29FF965-01D8-C006-2224-C7260E6D848E}"/>
              </a:ext>
            </a:extLst>
          </p:cNvPr>
          <p:cNvSpPr/>
          <p:nvPr/>
        </p:nvSpPr>
        <p:spPr>
          <a:xfrm rot="10800000" flipV="1">
            <a:off x="8067587" y="2652749"/>
            <a:ext cx="696741" cy="431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Times New Roman" panose="02020603050405020304" pitchFamily="18" charset="0"/>
                <a:cs typeface="Times New Roman" panose="02020603050405020304" pitchFamily="18" charset="0"/>
              </a:rPr>
              <a:t>2</a:t>
            </a:r>
            <a:endParaRPr lang="vi-VN" sz="900" dirty="0">
              <a:latin typeface="Times New Roman" panose="02020603050405020304" pitchFamily="18" charset="0"/>
              <a:cs typeface="Times New Roman" panose="02020603050405020304" pitchFamily="18" charset="0"/>
            </a:endParaRPr>
          </a:p>
        </p:txBody>
      </p:sp>
      <p:sp>
        <p:nvSpPr>
          <p:cNvPr id="21" name="Google Shape;347;p35">
            <a:extLst>
              <a:ext uri="{FF2B5EF4-FFF2-40B4-BE49-F238E27FC236}">
                <a16:creationId xmlns:a16="http://schemas.microsoft.com/office/drawing/2014/main" id="{405C015C-33FA-4F6A-FA1F-E182673947D6}"/>
              </a:ext>
            </a:extLst>
          </p:cNvPr>
          <p:cNvSpPr/>
          <p:nvPr/>
        </p:nvSpPr>
        <p:spPr>
          <a:xfrm>
            <a:off x="9204960" y="742348"/>
            <a:ext cx="2679061" cy="5509975"/>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24" name="Speech Bubble: Oval 23">
            <a:extLst>
              <a:ext uri="{FF2B5EF4-FFF2-40B4-BE49-F238E27FC236}">
                <a16:creationId xmlns:a16="http://schemas.microsoft.com/office/drawing/2014/main" id="{4BBDF109-3148-CC2E-56F1-64B046DF82A9}"/>
              </a:ext>
            </a:extLst>
          </p:cNvPr>
          <p:cNvSpPr/>
          <p:nvPr/>
        </p:nvSpPr>
        <p:spPr>
          <a:xfrm flipH="1">
            <a:off x="10174470" y="1125964"/>
            <a:ext cx="1833082" cy="657298"/>
          </a:xfrm>
          <a:prstGeom prst="wedgeEllipseCallout">
            <a:avLst>
              <a:gd name="adj1" fmla="val 42718"/>
              <a:gd name="adj2" fmla="val 52635"/>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Hình nền màu tím</a:t>
            </a:r>
            <a:endParaRPr lang="vi-VN"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465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E68A023-BD35-37C2-D343-6981E90D0639}"/>
              </a:ext>
            </a:extLst>
          </p:cNvPr>
          <p:cNvSpPr/>
          <p:nvPr/>
        </p:nvSpPr>
        <p:spPr bwMode="auto">
          <a:xfrm rot="10800000">
            <a:off x="5120842" y="4208916"/>
            <a:ext cx="6134100" cy="608706"/>
          </a:xfrm>
          <a:prstGeom prst="wedgeRoundRectCallout">
            <a:avLst>
              <a:gd name="adj1" fmla="val 41681"/>
              <a:gd name="adj2" fmla="val 147852"/>
              <a:gd name="adj3" fmla="val 16667"/>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Rectangle: Rounded Corners 3">
            <a:extLst>
              <a:ext uri="{FF2B5EF4-FFF2-40B4-BE49-F238E27FC236}">
                <a16:creationId xmlns:a16="http://schemas.microsoft.com/office/drawing/2014/main" id="{B280C989-59A7-78D6-1D7A-B08B413769C3}"/>
              </a:ext>
            </a:extLst>
          </p:cNvPr>
          <p:cNvSpPr/>
          <p:nvPr/>
        </p:nvSpPr>
        <p:spPr bwMode="auto">
          <a:xfrm>
            <a:off x="4452360" y="1471749"/>
            <a:ext cx="6431973" cy="2088573"/>
          </a:xfrm>
          <a:prstGeom prst="roundRect">
            <a:avLst/>
          </a:prstGeom>
          <a:solidFill>
            <a:schemeClr val="bg2">
              <a:lumMod val="90000"/>
            </a:schemeClr>
          </a:solidFill>
          <a:ln w="952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endParaRPr lang="en-US">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Tin nhắn đến</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4674033" y="1648654"/>
            <a:ext cx="6123709" cy="1704569"/>
          </a:xfrm>
          <a:prstGeom prst="rect">
            <a:avLst/>
          </a:prstGeom>
        </p:spPr>
        <p:txBody>
          <a:bodyPr wrap="square">
            <a:spAutoFit/>
          </a:bodyPr>
          <a:lstStyle/>
          <a:p>
            <a:pPr marL="228600">
              <a:lnSpc>
                <a:spcPct val="150000"/>
              </a:lnSpc>
            </a:pPr>
            <a:r>
              <a:rPr lang="vi-VN" b="1" dirty="0">
                <a:latin typeface="Times New Roman" panose="02020603050405020304" pitchFamily="18" charset="0"/>
                <a:ea typeface="Times New Roman" panose="02020603050405020304" pitchFamily="18" charset="0"/>
                <a:cs typeface="Times New Roman" panose="02020603050405020304" pitchFamily="18" charset="0"/>
              </a:rPr>
              <a:t>Bước 1: </a:t>
            </a:r>
            <a:r>
              <a:rPr lang="vi-VN" dirty="0">
                <a:latin typeface="Times New Roman" panose="02020603050405020304" pitchFamily="18" charset="0"/>
                <a:ea typeface="Times New Roman" panose="02020603050405020304" pitchFamily="18" charset="0"/>
                <a:cs typeface="Times New Roman" panose="02020603050405020304" pitchFamily="18" charset="0"/>
              </a:rPr>
              <a:t>Đăng nhập vào ứng dụng Vnedu </a:t>
            </a:r>
            <a:r>
              <a:rPr lang="en-US" dirty="0">
                <a:latin typeface="Times New Roman" panose="02020603050405020304" pitchFamily="18" charset="0"/>
                <a:ea typeface="Times New Roman" panose="02020603050405020304" pitchFamily="18" charset="0"/>
                <a:cs typeface="Times New Roman" panose="02020603050405020304" pitchFamily="18" charset="0"/>
              </a:rPr>
              <a:t>connect</a:t>
            </a:r>
          </a:p>
          <a:p>
            <a:pPr marL="228600">
              <a:lnSpc>
                <a:spcPct val="150000"/>
              </a:lnSpc>
            </a:pPr>
            <a:endParaRPr lang="vi-VN" b="1" dirty="0">
              <a:latin typeface="Times New Roman" panose="02020603050405020304" pitchFamily="18" charset="0"/>
              <a:ea typeface="Times New Roman" panose="02020603050405020304" pitchFamily="18" charset="0"/>
              <a:cs typeface="Times New Roman" panose="02020603050405020304" pitchFamily="18" charset="0"/>
            </a:endParaRPr>
          </a:p>
          <a:p>
            <a:pPr marL="228600">
              <a:lnSpc>
                <a:spcPct val="150000"/>
              </a:lnSpc>
            </a:pPr>
            <a:r>
              <a:rPr lang="vi-VN" b="1" dirty="0">
                <a:latin typeface="Times New Roman" panose="02020603050405020304" pitchFamily="18" charset="0"/>
                <a:ea typeface="Times New Roman" panose="02020603050405020304" pitchFamily="18" charset="0"/>
                <a:cs typeface="Times New Roman" panose="02020603050405020304" pitchFamily="18" charset="0"/>
              </a:rPr>
              <a:t>Bước 2: </a:t>
            </a:r>
            <a:r>
              <a:rPr lang="vi-VN" dirty="0">
                <a:latin typeface="Times New Roman" panose="02020603050405020304" pitchFamily="18" charset="0"/>
                <a:ea typeface="Times New Roman" panose="02020603050405020304" pitchFamily="18" charset="0"/>
                <a:cs typeface="Times New Roman" panose="02020603050405020304" pitchFamily="18" charset="0"/>
              </a:rPr>
              <a:t>Trên Màn hình Dashboard </a:t>
            </a:r>
            <a:r>
              <a:rPr lang="en-US" dirty="0">
                <a:latin typeface="Times New Roman" panose="02020603050405020304" pitchFamily="18" charset="0"/>
                <a:ea typeface="Times New Roman" panose="02020603050405020304" pitchFamily="18" charset="0"/>
                <a:cs typeface="Times New Roman" panose="02020603050405020304" pitchFamily="18" charset="0"/>
              </a:rPr>
              <a:t>-&gt;</a:t>
            </a:r>
            <a:r>
              <a:rPr lang="vi-VN"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Tiện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ích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dirty="0">
                <a:latin typeface="Times New Roman" panose="02020603050405020304" pitchFamily="18" charset="0"/>
                <a:ea typeface="Times New Roman" panose="02020603050405020304" pitchFamily="18" charset="0"/>
                <a:cs typeface="Times New Roman" panose="02020603050405020304" pitchFamily="18" charset="0"/>
              </a:rPr>
              <a:t> -&gt;  </a:t>
            </a:r>
            <a:r>
              <a:rPr lang="vi-VN" dirty="0">
                <a:latin typeface="Times New Roman" panose="02020603050405020304" pitchFamily="18" charset="0"/>
                <a:ea typeface="Times New Roman" panose="02020603050405020304" pitchFamily="18" charset="0"/>
                <a:cs typeface="Times New Roman" panose="02020603050405020304" pitchFamily="18" charset="0"/>
              </a:rPr>
              <a:t>Tin nhắn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đến</a:t>
            </a:r>
            <a:endParaRPr lang="vi-VN"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A6EFBD0-8E72-DDD0-B624-EBA43A05219E}"/>
              </a:ext>
            </a:extLst>
          </p:cNvPr>
          <p:cNvPicPr>
            <a:picLocks noChangeAspect="1"/>
          </p:cNvPicPr>
          <p:nvPr/>
        </p:nvPicPr>
        <p:blipFill>
          <a:blip r:embed="rId2"/>
          <a:stretch>
            <a:fillRect/>
          </a:stretch>
        </p:blipFill>
        <p:spPr>
          <a:xfrm>
            <a:off x="808832" y="888520"/>
            <a:ext cx="3446102" cy="5460746"/>
          </a:xfrm>
          <a:prstGeom prst="rect">
            <a:avLst/>
          </a:prstGeom>
        </p:spPr>
      </p:pic>
      <p:sp>
        <p:nvSpPr>
          <p:cNvPr id="3" name="Rectangle 2">
            <a:extLst>
              <a:ext uri="{FF2B5EF4-FFF2-40B4-BE49-F238E27FC236}">
                <a16:creationId xmlns:a16="http://schemas.microsoft.com/office/drawing/2014/main" id="{C8301225-D7D2-EDFA-B96B-01CFD4DCDB21}"/>
              </a:ext>
            </a:extLst>
          </p:cNvPr>
          <p:cNvSpPr/>
          <p:nvPr/>
        </p:nvSpPr>
        <p:spPr>
          <a:xfrm>
            <a:off x="5120842" y="4208916"/>
            <a:ext cx="6134100" cy="458074"/>
          </a:xfrm>
          <a:prstGeom prst="rect">
            <a:avLst/>
          </a:prstGeom>
        </p:spPr>
        <p:txBody>
          <a:bodyPr wrap="square">
            <a:spAutoFit/>
          </a:bodyPr>
          <a:lstStyle/>
          <a:p>
            <a:pPr marL="228600">
              <a:lnSpc>
                <a:spcPct val="150000"/>
              </a:lnSpc>
            </a:pPr>
            <a:r>
              <a:rPr lang="en-US" b="1">
                <a:latin typeface="Times New Roman" panose="02020603050405020304" pitchFamily="18" charset="0"/>
                <a:ea typeface="Times New Roman" panose="02020603050405020304" pitchFamily="18" charset="0"/>
                <a:cs typeface="Times New Roman" panose="02020603050405020304" pitchFamily="18" charset="0"/>
              </a:rPr>
              <a:t>Hiển thị tất cả tin nhắn đến SMS + OTT từ nhà trường</a:t>
            </a:r>
            <a:endParaRPr lang="vi-VN">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6761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F54DF1-5CCA-F3FA-C682-288E7067D62A}"/>
              </a:ext>
            </a:extLst>
          </p:cNvPr>
          <p:cNvPicPr>
            <a:picLocks noChangeAspect="1"/>
          </p:cNvPicPr>
          <p:nvPr/>
        </p:nvPicPr>
        <p:blipFill>
          <a:blip r:embed="rId2"/>
          <a:stretch>
            <a:fillRect/>
          </a:stretch>
        </p:blipFill>
        <p:spPr>
          <a:xfrm>
            <a:off x="6961112" y="1589700"/>
            <a:ext cx="2337110" cy="382407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9784042-7CDA-78B8-9AF9-96A4531941FA}"/>
              </a:ext>
            </a:extLst>
          </p:cNvPr>
          <p:cNvPicPr>
            <a:picLocks noChangeAspect="1"/>
          </p:cNvPicPr>
          <p:nvPr/>
        </p:nvPicPr>
        <p:blipFill>
          <a:blip r:embed="rId3"/>
          <a:stretch>
            <a:fillRect/>
          </a:stretch>
        </p:blipFill>
        <p:spPr>
          <a:xfrm>
            <a:off x="3978375" y="1589700"/>
            <a:ext cx="2338203" cy="222946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DEC8DC45-DADB-9B8B-11C1-6903249BCB04}"/>
              </a:ext>
            </a:extLst>
          </p:cNvPr>
          <p:cNvPicPr>
            <a:picLocks noChangeAspect="1"/>
          </p:cNvPicPr>
          <p:nvPr/>
        </p:nvPicPr>
        <p:blipFill>
          <a:blip r:embed="rId4"/>
          <a:stretch>
            <a:fillRect/>
          </a:stretch>
        </p:blipFill>
        <p:spPr>
          <a:xfrm>
            <a:off x="1157892" y="1452750"/>
            <a:ext cx="2253384" cy="423074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Nộp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endParaRPr lang="en-US" dirty="0">
              <a:latin typeface="Times New Roman" panose="02020603050405020304" pitchFamily="18" charset="0"/>
              <a:cs typeface="Times New Roman" panose="02020603050405020304" pitchFamily="18" charset="0"/>
            </a:endParaRPr>
          </a:p>
        </p:txBody>
      </p:sp>
      <p:sp>
        <p:nvSpPr>
          <p:cNvPr id="3" name="Google Shape;347;p35">
            <a:extLst>
              <a:ext uri="{FF2B5EF4-FFF2-40B4-BE49-F238E27FC236}">
                <a16:creationId xmlns:a16="http://schemas.microsoft.com/office/drawing/2014/main" id="{4E544E98-DE37-254A-77C8-425885546267}"/>
              </a:ext>
            </a:extLst>
          </p:cNvPr>
          <p:cNvSpPr/>
          <p:nvPr/>
        </p:nvSpPr>
        <p:spPr>
          <a:xfrm>
            <a:off x="954722" y="880635"/>
            <a:ext cx="2659723" cy="51289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7" name="Google Shape;347;p35">
            <a:extLst>
              <a:ext uri="{FF2B5EF4-FFF2-40B4-BE49-F238E27FC236}">
                <a16:creationId xmlns:a16="http://schemas.microsoft.com/office/drawing/2014/main" id="{78B33720-11DC-FDB1-9CCA-8C0B5A399E69}"/>
              </a:ext>
            </a:extLst>
          </p:cNvPr>
          <p:cNvSpPr/>
          <p:nvPr/>
        </p:nvSpPr>
        <p:spPr>
          <a:xfrm>
            <a:off x="3817615" y="880635"/>
            <a:ext cx="2659723" cy="51289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10" name="Google Shape;347;p35">
            <a:extLst>
              <a:ext uri="{FF2B5EF4-FFF2-40B4-BE49-F238E27FC236}">
                <a16:creationId xmlns:a16="http://schemas.microsoft.com/office/drawing/2014/main" id="{7433141A-C086-4C76-7FC7-A2DA9B3B2D56}"/>
              </a:ext>
            </a:extLst>
          </p:cNvPr>
          <p:cNvSpPr/>
          <p:nvPr/>
        </p:nvSpPr>
        <p:spPr>
          <a:xfrm>
            <a:off x="6799805" y="880635"/>
            <a:ext cx="2659723" cy="51289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2A240480-8D61-C8EF-065E-BAD7B021E734}"/>
              </a:ext>
            </a:extLst>
          </p:cNvPr>
          <p:cNvSpPr/>
          <p:nvPr/>
        </p:nvSpPr>
        <p:spPr>
          <a:xfrm rot="10800000" flipV="1">
            <a:off x="1648263" y="2954011"/>
            <a:ext cx="620136" cy="49107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Times New Roman" panose="02020603050405020304" pitchFamily="18" charset="0"/>
                <a:cs typeface="Times New Roman" panose="02020603050405020304" pitchFamily="18" charset="0"/>
              </a:rPr>
              <a:t>1</a:t>
            </a:r>
            <a:endParaRPr lang="vi-VN" sz="900" dirty="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610C854E-7313-DD91-2744-6489F097A3E1}"/>
              </a:ext>
            </a:extLst>
          </p:cNvPr>
          <p:cNvSpPr/>
          <p:nvPr/>
        </p:nvSpPr>
        <p:spPr>
          <a:xfrm rot="10800000" flipV="1">
            <a:off x="5198023" y="3141117"/>
            <a:ext cx="696741" cy="431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Times New Roman" panose="02020603050405020304" pitchFamily="18" charset="0"/>
                <a:cs typeface="Times New Roman" panose="02020603050405020304" pitchFamily="18" charset="0"/>
              </a:rPr>
              <a:t>2</a:t>
            </a:r>
            <a:endParaRPr lang="vi-VN" sz="900"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6803981F-9043-61F8-CE3A-0DC1871BE5F6}"/>
              </a:ext>
            </a:extLst>
          </p:cNvPr>
          <p:cNvSpPr/>
          <p:nvPr/>
        </p:nvSpPr>
        <p:spPr>
          <a:xfrm rot="10800000" flipV="1">
            <a:off x="7944392" y="3603261"/>
            <a:ext cx="696741" cy="431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Times New Roman" panose="02020603050405020304" pitchFamily="18" charset="0"/>
                <a:cs typeface="Times New Roman" panose="02020603050405020304" pitchFamily="18" charset="0"/>
              </a:rPr>
              <a:t>3</a:t>
            </a:r>
            <a:endParaRPr lang="vi-VN" sz="900" dirty="0">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0396F0B1-EBCB-9F0D-B2C2-D5E836A22AAA}"/>
              </a:ext>
            </a:extLst>
          </p:cNvPr>
          <p:cNvSpPr/>
          <p:nvPr/>
        </p:nvSpPr>
        <p:spPr>
          <a:xfrm rot="10800000" flipV="1">
            <a:off x="7306057" y="4974648"/>
            <a:ext cx="696741" cy="431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Times New Roman" panose="02020603050405020304" pitchFamily="18" charset="0"/>
                <a:cs typeface="Times New Roman" panose="02020603050405020304" pitchFamily="18" charset="0"/>
              </a:rPr>
              <a:t>4</a:t>
            </a:r>
            <a:endParaRPr lang="vi-VN" sz="900" dirty="0">
              <a:latin typeface="Times New Roman" panose="02020603050405020304" pitchFamily="18" charset="0"/>
              <a:cs typeface="Times New Roman" panose="02020603050405020304" pitchFamily="18" charset="0"/>
            </a:endParaRPr>
          </a:p>
        </p:txBody>
      </p:sp>
      <p:sp>
        <p:nvSpPr>
          <p:cNvPr id="16" name="Scroll: Vertical 15">
            <a:extLst>
              <a:ext uri="{FF2B5EF4-FFF2-40B4-BE49-F238E27FC236}">
                <a16:creationId xmlns:a16="http://schemas.microsoft.com/office/drawing/2014/main" id="{E9DF5EB9-9315-D8A8-FA22-33ACDDEB88D4}"/>
              </a:ext>
            </a:extLst>
          </p:cNvPr>
          <p:cNvSpPr/>
          <p:nvPr/>
        </p:nvSpPr>
        <p:spPr bwMode="auto">
          <a:xfrm>
            <a:off x="9620835" y="1229227"/>
            <a:ext cx="2463830" cy="4454267"/>
          </a:xfrm>
          <a:prstGeom prst="verticalScroll">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a:lnSpc>
                <a:spcPct val="107000"/>
              </a:lnSpc>
              <a:spcAft>
                <a:spcPts val="400"/>
              </a:spcAft>
            </a:pPr>
            <a:endParaRPr lang="en-US" sz="1400"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00"/>
              </a:spcAft>
            </a:pPr>
            <a:r>
              <a:rPr lang="en-US" sz="1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Bước 1: Chọn chức năng Nộp bài tập</a:t>
            </a:r>
          </a:p>
          <a:p>
            <a:pPr>
              <a:lnSpc>
                <a:spcPct val="107000"/>
              </a:lnSpc>
              <a:spcAft>
                <a:spcPts val="400"/>
              </a:spcAft>
            </a:pPr>
            <a:endParaRPr lang="en-US" sz="1400"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00"/>
              </a:spcAft>
            </a:pPr>
            <a:r>
              <a:rPr lang="en-US" sz="1400" b="1">
                <a:solidFill>
                  <a:schemeClr val="bg1"/>
                </a:solidFill>
                <a:latin typeface="Times New Roman" panose="02020603050405020304" pitchFamily="18" charset="0"/>
                <a:cs typeface="Times New Roman" panose="02020603050405020304" pitchFamily="18" charset="0"/>
              </a:rPr>
              <a:t>Bước 2: Chọn bài tập trong danh sách bài tập của nhà trường giao</a:t>
            </a:r>
          </a:p>
          <a:p>
            <a:pPr>
              <a:lnSpc>
                <a:spcPct val="107000"/>
              </a:lnSpc>
              <a:spcAft>
                <a:spcPts val="400"/>
              </a:spcAft>
            </a:pPr>
            <a:endParaRPr lang="en-US" sz="1400" b="1">
              <a:solidFill>
                <a:schemeClr val="bg1"/>
              </a:solidFill>
              <a:latin typeface="Times New Roman" panose="02020603050405020304" pitchFamily="18" charset="0"/>
              <a:cs typeface="Times New Roman" panose="02020603050405020304" pitchFamily="18" charset="0"/>
            </a:endParaRPr>
          </a:p>
          <a:p>
            <a:pPr>
              <a:lnSpc>
                <a:spcPct val="107000"/>
              </a:lnSpc>
              <a:spcAft>
                <a:spcPts val="400"/>
              </a:spcAft>
            </a:pPr>
            <a:r>
              <a:rPr lang="en-US" sz="1400" b="1">
                <a:solidFill>
                  <a:schemeClr val="bg1"/>
                </a:solidFill>
                <a:latin typeface="Times New Roman" panose="02020603050405020304" pitchFamily="18" charset="0"/>
                <a:cs typeface="Times New Roman" panose="02020603050405020304" pitchFamily="18" charset="0"/>
              </a:rPr>
              <a:t>Bước 3: Nhập nội dung bài tập+ ảnh đính kèm và nhấn vào nút Nộp bài tập</a:t>
            </a:r>
          </a:p>
          <a:p>
            <a:pPr>
              <a:lnSpc>
                <a:spcPct val="107000"/>
              </a:lnSpc>
              <a:spcAft>
                <a:spcPts val="400"/>
              </a:spcAft>
            </a:pPr>
            <a:endParaRPr lang="en-US" sz="1400" b="1">
              <a:solidFill>
                <a:schemeClr val="bg1"/>
              </a:solidFill>
              <a:latin typeface="Times New Roman" panose="02020603050405020304" pitchFamily="18" charset="0"/>
              <a:cs typeface="Times New Roman" panose="02020603050405020304" pitchFamily="18" charset="0"/>
            </a:endParaRPr>
          </a:p>
          <a:p>
            <a:pPr>
              <a:lnSpc>
                <a:spcPct val="107000"/>
              </a:lnSpc>
              <a:spcAft>
                <a:spcPts val="400"/>
              </a:spcAft>
            </a:pPr>
            <a:endParaRPr lang="en-US" sz="1400"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400"/>
              </a:spcAft>
            </a:pPr>
            <a:endParaRPr lang="en-US" sz="1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8917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D5BC4C-1405-4BC2-6AAD-3789166F4424}"/>
              </a:ext>
            </a:extLst>
          </p:cNvPr>
          <p:cNvPicPr>
            <a:picLocks noChangeAspect="1"/>
          </p:cNvPicPr>
          <p:nvPr/>
        </p:nvPicPr>
        <p:blipFill>
          <a:blip r:embed="rId2"/>
          <a:stretch>
            <a:fillRect/>
          </a:stretch>
        </p:blipFill>
        <p:spPr>
          <a:xfrm>
            <a:off x="4929188" y="1539328"/>
            <a:ext cx="2333625" cy="2816803"/>
          </a:xfrm>
          <a:prstGeom prst="rect">
            <a:avLst/>
          </a:prstGeom>
        </p:spPr>
      </p:pic>
      <p:pic>
        <p:nvPicPr>
          <p:cNvPr id="7" name="Picture 6">
            <a:extLst>
              <a:ext uri="{FF2B5EF4-FFF2-40B4-BE49-F238E27FC236}">
                <a16:creationId xmlns:a16="http://schemas.microsoft.com/office/drawing/2014/main" id="{558CE167-5CF3-6C80-7407-323E354D9CF5}"/>
              </a:ext>
            </a:extLst>
          </p:cNvPr>
          <p:cNvPicPr>
            <a:picLocks noChangeAspect="1"/>
          </p:cNvPicPr>
          <p:nvPr/>
        </p:nvPicPr>
        <p:blipFill>
          <a:blip r:embed="rId3"/>
          <a:stretch>
            <a:fillRect/>
          </a:stretch>
        </p:blipFill>
        <p:spPr>
          <a:xfrm>
            <a:off x="1439604" y="1703769"/>
            <a:ext cx="2271713" cy="3831122"/>
          </a:xfrm>
          <a:prstGeom prst="rect">
            <a:avLst/>
          </a:prstGeom>
        </p:spPr>
      </p:pic>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phép</a:t>
            </a:r>
            <a:endParaRPr lang="en-US" dirty="0">
              <a:latin typeface="Times New Roman" panose="02020603050405020304" pitchFamily="18" charset="0"/>
              <a:cs typeface="Times New Roman" panose="02020603050405020304" pitchFamily="18" charset="0"/>
            </a:endParaRPr>
          </a:p>
        </p:txBody>
      </p:sp>
      <p:sp>
        <p:nvSpPr>
          <p:cNvPr id="4" name="Google Shape;347;p35">
            <a:extLst>
              <a:ext uri="{FF2B5EF4-FFF2-40B4-BE49-F238E27FC236}">
                <a16:creationId xmlns:a16="http://schemas.microsoft.com/office/drawing/2014/main" id="{F8C51402-F229-EF43-BA99-49B38E44DC02}"/>
              </a:ext>
            </a:extLst>
          </p:cNvPr>
          <p:cNvSpPr/>
          <p:nvPr/>
        </p:nvSpPr>
        <p:spPr>
          <a:xfrm>
            <a:off x="1245599" y="805810"/>
            <a:ext cx="2659723" cy="5492445"/>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8" name="Google Shape;347;p35">
            <a:extLst>
              <a:ext uri="{FF2B5EF4-FFF2-40B4-BE49-F238E27FC236}">
                <a16:creationId xmlns:a16="http://schemas.microsoft.com/office/drawing/2014/main" id="{D4A0C111-5997-E99C-A013-0BB3D34E6148}"/>
              </a:ext>
            </a:extLst>
          </p:cNvPr>
          <p:cNvSpPr/>
          <p:nvPr/>
        </p:nvSpPr>
        <p:spPr>
          <a:xfrm>
            <a:off x="4766139" y="805810"/>
            <a:ext cx="2659723" cy="5492445"/>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73A2CB18-2557-C981-AF38-193D8FCF0602}"/>
              </a:ext>
            </a:extLst>
          </p:cNvPr>
          <p:cNvPicPr>
            <a:picLocks noChangeAspect="1"/>
          </p:cNvPicPr>
          <p:nvPr/>
        </p:nvPicPr>
        <p:blipFill>
          <a:blip r:embed="rId4"/>
          <a:stretch>
            <a:fillRect/>
          </a:stretch>
        </p:blipFill>
        <p:spPr>
          <a:xfrm>
            <a:off x="8500492" y="1113421"/>
            <a:ext cx="2251905" cy="4877223"/>
          </a:xfrm>
          <a:prstGeom prst="rect">
            <a:avLst/>
          </a:prstGeom>
        </p:spPr>
      </p:pic>
      <p:sp>
        <p:nvSpPr>
          <p:cNvPr id="14" name="Google Shape;347;p35">
            <a:extLst>
              <a:ext uri="{FF2B5EF4-FFF2-40B4-BE49-F238E27FC236}">
                <a16:creationId xmlns:a16="http://schemas.microsoft.com/office/drawing/2014/main" id="{075A3D51-7C0E-01D4-13B5-0B4F755D7C0B}"/>
              </a:ext>
            </a:extLst>
          </p:cNvPr>
          <p:cNvSpPr/>
          <p:nvPr/>
        </p:nvSpPr>
        <p:spPr>
          <a:xfrm>
            <a:off x="8286679" y="805810"/>
            <a:ext cx="2659723" cy="5552450"/>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15" name="Speech Bubble: Oval 14">
            <a:extLst>
              <a:ext uri="{FF2B5EF4-FFF2-40B4-BE49-F238E27FC236}">
                <a16:creationId xmlns:a16="http://schemas.microsoft.com/office/drawing/2014/main" id="{6F21C507-4EB4-28F4-5F28-8C4A3D6713F5}"/>
              </a:ext>
            </a:extLst>
          </p:cNvPr>
          <p:cNvSpPr/>
          <p:nvPr/>
        </p:nvSpPr>
        <p:spPr>
          <a:xfrm flipH="1">
            <a:off x="5487741" y="3065318"/>
            <a:ext cx="2525777" cy="722548"/>
          </a:xfrm>
          <a:prstGeom prst="wedgeEllipseCallout">
            <a:avLst>
              <a:gd name="adj1" fmla="val 42718"/>
              <a:gd name="adj2" fmla="val 52635"/>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600">
                <a:solidFill>
                  <a:schemeClr val="tx1"/>
                </a:solidFill>
                <a:latin typeface="Times New Roman" panose="02020603050405020304" pitchFamily="18" charset="0"/>
                <a:cs typeface="Times New Roman" panose="02020603050405020304" pitchFamily="18" charset="0"/>
              </a:rPr>
              <a:t>Phụ huynh nhập thông tin và tạo đơn</a:t>
            </a:r>
            <a:endParaRPr lang="vi-VN" sz="1600" dirty="0">
              <a:solidFill>
                <a:schemeClr val="tx1"/>
              </a:solidFill>
              <a:latin typeface="Times New Roman" panose="02020603050405020304" pitchFamily="18" charset="0"/>
              <a:cs typeface="Times New Roman" panose="02020603050405020304" pitchFamily="18" charset="0"/>
            </a:endParaRPr>
          </a:p>
        </p:txBody>
      </p:sp>
      <p:sp>
        <p:nvSpPr>
          <p:cNvPr id="16" name="Speech Bubble: Oval 15">
            <a:extLst>
              <a:ext uri="{FF2B5EF4-FFF2-40B4-BE49-F238E27FC236}">
                <a16:creationId xmlns:a16="http://schemas.microsoft.com/office/drawing/2014/main" id="{DBD35158-F70D-5015-8F50-1869987DE6E4}"/>
              </a:ext>
            </a:extLst>
          </p:cNvPr>
          <p:cNvSpPr/>
          <p:nvPr/>
        </p:nvSpPr>
        <p:spPr>
          <a:xfrm flipH="1">
            <a:off x="9616540" y="1113421"/>
            <a:ext cx="2525777" cy="1172579"/>
          </a:xfrm>
          <a:prstGeom prst="wedgeEllipseCallout">
            <a:avLst>
              <a:gd name="adj1" fmla="val 42718"/>
              <a:gd name="adj2" fmla="val 52635"/>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600">
                <a:solidFill>
                  <a:schemeClr val="tx1"/>
                </a:solidFill>
                <a:latin typeface="Times New Roman" panose="02020603050405020304" pitchFamily="18" charset="0"/>
                <a:cs typeface="Times New Roman" panose="02020603050405020304" pitchFamily="18" charset="0"/>
              </a:rPr>
              <a:t>Phụ huynh theo dõi trạng thái duyệt đơn nghỉ phép </a:t>
            </a:r>
            <a:endParaRPr lang="vi-VN"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3690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040529-AA23-0281-99E3-F334DEAA7955}"/>
              </a:ext>
            </a:extLst>
          </p:cNvPr>
          <p:cNvPicPr>
            <a:picLocks noChangeAspect="1"/>
          </p:cNvPicPr>
          <p:nvPr/>
        </p:nvPicPr>
        <p:blipFill>
          <a:blip r:embed="rId3"/>
          <a:stretch>
            <a:fillRect/>
          </a:stretch>
        </p:blipFill>
        <p:spPr>
          <a:xfrm>
            <a:off x="6736904" y="1574276"/>
            <a:ext cx="2342524" cy="39555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7875842-3C86-A6C8-C984-A277B9A21B51}"/>
              </a:ext>
            </a:extLst>
          </p:cNvPr>
          <p:cNvPicPr>
            <a:picLocks noChangeAspect="1"/>
          </p:cNvPicPr>
          <p:nvPr/>
        </p:nvPicPr>
        <p:blipFill>
          <a:blip r:embed="rId4"/>
          <a:stretch>
            <a:fillRect/>
          </a:stretch>
        </p:blipFill>
        <p:spPr>
          <a:xfrm>
            <a:off x="3858390" y="1592275"/>
            <a:ext cx="2367353" cy="375904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71CD5D5-6D16-D80B-D69D-2B77A90A5B6B}"/>
              </a:ext>
            </a:extLst>
          </p:cNvPr>
          <p:cNvPicPr>
            <a:picLocks noChangeAspect="1"/>
          </p:cNvPicPr>
          <p:nvPr/>
        </p:nvPicPr>
        <p:blipFill>
          <a:blip r:embed="rId5"/>
          <a:stretch>
            <a:fillRect/>
          </a:stretch>
        </p:blipFill>
        <p:spPr>
          <a:xfrm>
            <a:off x="994314" y="1144498"/>
            <a:ext cx="2386005" cy="440424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Thanh </a:t>
            </a:r>
            <a:r>
              <a:rPr lang="en-US" dirty="0" err="1">
                <a:latin typeface="Times New Roman" panose="02020603050405020304" pitchFamily="18" charset="0"/>
                <a:cs typeface="Times New Roman" panose="02020603050405020304" pitchFamily="18" charset="0"/>
              </a:rPr>
              <a:t>toán</a:t>
            </a:r>
            <a:endParaRPr lang="en-US" dirty="0">
              <a:latin typeface="Times New Roman" panose="02020603050405020304" pitchFamily="18" charset="0"/>
              <a:cs typeface="Times New Roman" panose="02020603050405020304" pitchFamily="18" charset="0"/>
            </a:endParaRPr>
          </a:p>
        </p:txBody>
      </p:sp>
      <p:sp>
        <p:nvSpPr>
          <p:cNvPr id="4" name="Google Shape;347;p35">
            <a:extLst>
              <a:ext uri="{FF2B5EF4-FFF2-40B4-BE49-F238E27FC236}">
                <a16:creationId xmlns:a16="http://schemas.microsoft.com/office/drawing/2014/main" id="{F8684762-0530-7719-6782-013E6C345FFD}"/>
              </a:ext>
            </a:extLst>
          </p:cNvPr>
          <p:cNvSpPr/>
          <p:nvPr/>
        </p:nvSpPr>
        <p:spPr>
          <a:xfrm>
            <a:off x="857455" y="816939"/>
            <a:ext cx="2659723" cy="532408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7" name="Google Shape;347;p35">
            <a:extLst>
              <a:ext uri="{FF2B5EF4-FFF2-40B4-BE49-F238E27FC236}">
                <a16:creationId xmlns:a16="http://schemas.microsoft.com/office/drawing/2014/main" id="{537DFED3-64AD-5CA6-F46E-1FDBFF68B347}"/>
              </a:ext>
            </a:extLst>
          </p:cNvPr>
          <p:cNvSpPr/>
          <p:nvPr/>
        </p:nvSpPr>
        <p:spPr>
          <a:xfrm>
            <a:off x="3654037" y="816939"/>
            <a:ext cx="2659723" cy="532408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8" name="Google Shape;347;p35">
            <a:extLst>
              <a:ext uri="{FF2B5EF4-FFF2-40B4-BE49-F238E27FC236}">
                <a16:creationId xmlns:a16="http://schemas.microsoft.com/office/drawing/2014/main" id="{3EB7743B-E122-B142-2857-A664066D44EC}"/>
              </a:ext>
            </a:extLst>
          </p:cNvPr>
          <p:cNvSpPr/>
          <p:nvPr/>
        </p:nvSpPr>
        <p:spPr>
          <a:xfrm>
            <a:off x="6518113" y="816939"/>
            <a:ext cx="2659723" cy="532408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12" name="Flowchart: Alternate Process 11">
            <a:extLst>
              <a:ext uri="{FF2B5EF4-FFF2-40B4-BE49-F238E27FC236}">
                <a16:creationId xmlns:a16="http://schemas.microsoft.com/office/drawing/2014/main" id="{51F3C44C-383F-4EEA-A42E-DAB5143054AC}"/>
              </a:ext>
            </a:extLst>
          </p:cNvPr>
          <p:cNvSpPr/>
          <p:nvPr/>
        </p:nvSpPr>
        <p:spPr bwMode="auto">
          <a:xfrm>
            <a:off x="9525161" y="935182"/>
            <a:ext cx="2234046" cy="5039591"/>
          </a:xfrm>
          <a:prstGeom prst="flowChartAlternateProcess">
            <a:avLst/>
          </a:prstGeom>
          <a:solidFill>
            <a:schemeClr val="bg2">
              <a:lumMod val="90000"/>
            </a:schemeClr>
          </a:solidFill>
          <a:ln w="952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r>
              <a:rPr lang="en-US" sz="2000" b="1">
                <a:latin typeface="Times New Roman" panose="02020603050405020304" pitchFamily="18" charset="0"/>
                <a:ea typeface="Calibri" panose="020F0502020204030204" pitchFamily="34" charset="0"/>
                <a:cs typeface="Times New Roman" panose="02020603050405020304" pitchFamily="18" charset="0"/>
              </a:rPr>
              <a:t>Bước </a:t>
            </a:r>
            <a:r>
              <a:rPr lang="en-US" sz="2000" b="1" dirty="0">
                <a:latin typeface="Times New Roman" panose="02020603050405020304" pitchFamily="18" charset="0"/>
                <a:ea typeface="Calibri" panose="020F0502020204030204" pitchFamily="34" charset="0"/>
                <a:cs typeface="Times New Roman" panose="02020603050405020304" pitchFamily="18" charset="0"/>
              </a:rPr>
              <a:t>1: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000" b="1" dirty="0">
                <a:latin typeface="Times New Roman" panose="02020603050405020304" pitchFamily="18" charset="0"/>
                <a:ea typeface="Calibri" panose="020F0502020204030204" pitchFamily="34" charset="0"/>
                <a:cs typeface="Times New Roman" panose="02020603050405020304" pitchFamily="18" charset="0"/>
              </a:rPr>
              <a:t> Thanh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toán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defTabSz="228600" eaLnBrk="0" fontAlgn="base" hangingPunct="0">
              <a:spcBef>
                <a:spcPct val="0"/>
              </a:spcBef>
              <a:spcAft>
                <a:spcPct val="0"/>
              </a:spcAft>
              <a:buClr>
                <a:srgbClr val="000000"/>
              </a:buClr>
              <a:buSzPct val="100000"/>
            </a:pPr>
            <a:endParaRPr lang="en-US" sz="20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a:p>
            <a:pPr defTabSz="228600" eaLnBrk="0" fontAlgn="base" hangingPunct="0">
              <a:spcBef>
                <a:spcPct val="0"/>
              </a:spcBef>
              <a:spcAft>
                <a:spcPct val="0"/>
              </a:spcAft>
              <a:buClr>
                <a:srgbClr val="000000"/>
              </a:buClr>
              <a:buSzPct val="100000"/>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000" b="1" dirty="0">
                <a:latin typeface="Times New Roman" panose="02020603050405020304" pitchFamily="18" charset="0"/>
                <a:ea typeface="Calibri" panose="020F0502020204030204" pitchFamily="34" charset="0"/>
                <a:cs typeface="Times New Roman" panose="02020603050405020304" pitchFamily="18" charset="0"/>
              </a:rPr>
              <a:t> 2: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mục</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toán</a:t>
            </a:r>
            <a:r>
              <a:rPr lang="en-US" sz="2000" b="1" dirty="0">
                <a:latin typeface="Times New Roman" panose="02020603050405020304" pitchFamily="18" charset="0"/>
                <a:ea typeface="Calibri" panose="020F0502020204030204" pitchFamily="34" charset="0"/>
                <a:cs typeface="Times New Roman" panose="02020603050405020304" pitchFamily="18" charset="0"/>
              </a:rPr>
              <a:t> =&gt; Thanh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toán</a:t>
            </a:r>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a:p>
            <a:pPr defTabSz="228600" eaLnBrk="0" fontAlgn="base" hangingPunct="0">
              <a:spcBef>
                <a:spcPct val="0"/>
              </a:spcBef>
              <a:spcAft>
                <a:spcPct val="0"/>
              </a:spcAft>
              <a:buClr>
                <a:srgbClr val="000000"/>
              </a:buClr>
              <a:buSzPct val="100000"/>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defTabSz="228600" eaLnBrk="0" fontAlgn="base" hangingPunct="0">
              <a:spcBef>
                <a:spcPct val="0"/>
              </a:spcBef>
              <a:spcAft>
                <a:spcPct val="0"/>
              </a:spcAft>
              <a:buClr>
                <a:srgbClr val="000000"/>
              </a:buClr>
              <a:buSzPct val="100000"/>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000" b="1" dirty="0">
                <a:latin typeface="Times New Roman" panose="02020603050405020304" pitchFamily="18" charset="0"/>
                <a:ea typeface="Calibri" panose="020F0502020204030204" pitchFamily="34" charset="0"/>
                <a:cs typeface="Times New Roman" panose="02020603050405020304" pitchFamily="18" charset="0"/>
              </a:rPr>
              <a:t> 3: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Kiểm</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tra</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000" b="1" dirty="0">
                <a:latin typeface="Times New Roman" panose="02020603050405020304" pitchFamily="18" charset="0"/>
                <a:ea typeface="Calibri" panose="020F0502020204030204" pitchFamily="34" charset="0"/>
                <a:cs typeface="Times New Roman" panose="02020603050405020304" pitchFamily="18" charset="0"/>
              </a:rPr>
              <a:t> tin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toán</a:t>
            </a:r>
            <a:r>
              <a:rPr lang="en-US" sz="2000" b="1" dirty="0">
                <a:latin typeface="Times New Roman" panose="02020603050405020304" pitchFamily="18" charset="0"/>
                <a:ea typeface="Calibri" panose="020F0502020204030204" pitchFamily="34" charset="0"/>
                <a:cs typeface="Times New Roman" panose="02020603050405020304" pitchFamily="18" charset="0"/>
              </a:rPr>
              <a:t> =&gt; Check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khoản</a:t>
            </a:r>
            <a:r>
              <a:rPr lang="en-US" sz="2000" b="1" dirty="0">
                <a:latin typeface="Times New Roman" panose="02020603050405020304" pitchFamily="18" charset="0"/>
                <a:ea typeface="Calibri" panose="020F0502020204030204" pitchFamily="34" charset="0"/>
                <a:cs typeface="Times New Roman" panose="02020603050405020304" pitchFamily="18" charset="0"/>
              </a:rPr>
              <a:t> =&gt;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Bấm</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toán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defTabSz="228600" eaLnBrk="0" fontAlgn="base" hangingPunct="0">
              <a:spcBef>
                <a:spcPct val="0"/>
              </a:spcBef>
              <a:spcAft>
                <a:spcPct val="0"/>
              </a:spcAft>
              <a:buClr>
                <a:srgbClr val="000000"/>
              </a:buClr>
              <a:buSzPct val="100000"/>
            </a:pPr>
            <a:endParaRPr lang="en-US" sz="20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70331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dirty="0">
                <a:latin typeface="Times New Roman" panose="02020603050405020304" pitchFamily="18" charset="0"/>
                <a:cs typeface="Times New Roman" panose="02020603050405020304" pitchFamily="18" charset="0"/>
              </a:rPr>
              <a:t>HỆ SINH THÁI GIÁO DỤC SỐ VNEDU 4.0</a:t>
            </a:r>
            <a:endParaRPr dirty="0">
              <a:latin typeface="Times New Roman" panose="02020603050405020304" pitchFamily="18" charset="0"/>
              <a:cs typeface="Times New Roman" panose="02020603050405020304" pitchFamily="18" charset="0"/>
            </a:endParaRPr>
          </a:p>
        </p:txBody>
      </p:sp>
      <p:pic>
        <p:nvPicPr>
          <p:cNvPr id="874" name="Google Shape;874;p16" descr="Hình ảnh có liên quan"/>
          <p:cNvPicPr preferRelativeResize="0"/>
          <p:nvPr/>
        </p:nvPicPr>
        <p:blipFill rotWithShape="1">
          <a:blip r:embed="rId3">
            <a:alphaModFix/>
          </a:blip>
          <a:srcRect/>
          <a:stretch/>
        </p:blipFill>
        <p:spPr>
          <a:xfrm>
            <a:off x="217028" y="952962"/>
            <a:ext cx="1903297" cy="745459"/>
          </a:xfrm>
          <a:prstGeom prst="rect">
            <a:avLst/>
          </a:prstGeom>
          <a:noFill/>
          <a:ln>
            <a:noFill/>
          </a:ln>
        </p:spPr>
      </p:pic>
      <p:sp>
        <p:nvSpPr>
          <p:cNvPr id="875" name="Google Shape;875;p16"/>
          <p:cNvSpPr/>
          <p:nvPr/>
        </p:nvSpPr>
        <p:spPr>
          <a:xfrm>
            <a:off x="59531" y="1781054"/>
            <a:ext cx="3255169" cy="29777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C00000"/>
              </a:buClr>
              <a:buSzPts val="2500"/>
              <a:buFont typeface="Arial"/>
              <a:buChar char="•"/>
            </a:pPr>
            <a:r>
              <a:rPr lang="en-US" sz="2500" dirty="0">
                <a:solidFill>
                  <a:srgbClr val="C00000"/>
                </a:solidFill>
                <a:latin typeface="Times New Roman" panose="02020603050405020304" pitchFamily="18" charset="0"/>
                <a:ea typeface="Quattrocento Sans"/>
                <a:cs typeface="Times New Roman" panose="02020603050405020304" pitchFamily="18" charset="0"/>
                <a:sym typeface="Quattrocento Sans"/>
              </a:rPr>
              <a:t>63/63 </a:t>
            </a:r>
            <a:r>
              <a:rPr lang="en-US" sz="25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Tỉnh</a:t>
            </a:r>
            <a:r>
              <a:rPr lang="en-US" sz="2500" dirty="0">
                <a:solidFill>
                  <a:srgbClr val="005BAA"/>
                </a:solidFill>
                <a:latin typeface="Times New Roman" panose="02020603050405020304" pitchFamily="18" charset="0"/>
                <a:ea typeface="Quattrocento Sans"/>
                <a:cs typeface="Times New Roman" panose="02020603050405020304" pitchFamily="18" charset="0"/>
                <a:sym typeface="Quattrocento Sans"/>
              </a:rPr>
              <a:t>/TP</a:t>
            </a:r>
            <a:endParaRPr sz="2500" dirty="0">
              <a:solidFill>
                <a:srgbClr val="005BAA"/>
              </a:solidFill>
              <a:latin typeface="Times New Roman" panose="02020603050405020304" pitchFamily="18" charset="0"/>
              <a:ea typeface="Quattrocento Sans"/>
              <a:cs typeface="Times New Roman" panose="02020603050405020304" pitchFamily="18" charset="0"/>
              <a:sym typeface="Quattrocento Sans"/>
            </a:endParaRPr>
          </a:p>
          <a:p>
            <a:pPr marL="342900" marR="0" lvl="0" indent="-342900" algn="l" rtl="0">
              <a:lnSpc>
                <a:spcPct val="150000"/>
              </a:lnSpc>
              <a:spcBef>
                <a:spcPts val="0"/>
              </a:spcBef>
              <a:spcAft>
                <a:spcPts val="0"/>
              </a:spcAft>
              <a:buClr>
                <a:srgbClr val="C00000"/>
              </a:buClr>
              <a:buSzPts val="2500"/>
              <a:buFont typeface="Arial"/>
              <a:buChar char="•"/>
            </a:pPr>
            <a:r>
              <a:rPr lang="en-US" sz="2500" dirty="0">
                <a:solidFill>
                  <a:srgbClr val="C00000"/>
                </a:solidFill>
                <a:latin typeface="Times New Roman" panose="02020603050405020304" pitchFamily="18" charset="0"/>
                <a:ea typeface="Quattrocento Sans"/>
                <a:cs typeface="Times New Roman" panose="02020603050405020304" pitchFamily="18" charset="0"/>
                <a:sym typeface="Quattrocento Sans"/>
              </a:rPr>
              <a:t>30K+ </a:t>
            </a:r>
            <a:r>
              <a:rPr lang="en-US" sz="25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Trường</a:t>
            </a:r>
            <a:r>
              <a:rPr lang="en-US" sz="2500"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5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học</a:t>
            </a:r>
            <a:endParaRPr sz="2500" dirty="0">
              <a:solidFill>
                <a:srgbClr val="005BAA"/>
              </a:solidFill>
              <a:latin typeface="Times New Roman" panose="02020603050405020304" pitchFamily="18" charset="0"/>
              <a:ea typeface="Quattrocento Sans"/>
              <a:cs typeface="Times New Roman" panose="02020603050405020304" pitchFamily="18" charset="0"/>
              <a:sym typeface="Quattrocento Sans"/>
            </a:endParaRPr>
          </a:p>
          <a:p>
            <a:pPr marL="342900" marR="0" lvl="0" indent="-342900" algn="l" rtl="0">
              <a:lnSpc>
                <a:spcPct val="150000"/>
              </a:lnSpc>
              <a:spcBef>
                <a:spcPts val="0"/>
              </a:spcBef>
              <a:spcAft>
                <a:spcPts val="0"/>
              </a:spcAft>
              <a:buClr>
                <a:srgbClr val="C00000"/>
              </a:buClr>
              <a:buSzPts val="2500"/>
              <a:buFont typeface="Arial"/>
              <a:buChar char="•"/>
            </a:pPr>
            <a:r>
              <a:rPr lang="en-US" sz="2500" dirty="0">
                <a:solidFill>
                  <a:srgbClr val="C00000"/>
                </a:solidFill>
                <a:latin typeface="Times New Roman" panose="02020603050405020304" pitchFamily="18" charset="0"/>
                <a:ea typeface="Quattrocento Sans"/>
                <a:cs typeface="Times New Roman" panose="02020603050405020304" pitchFamily="18" charset="0"/>
                <a:sym typeface="Quattrocento Sans"/>
              </a:rPr>
              <a:t>8M+ </a:t>
            </a:r>
            <a:r>
              <a:rPr lang="en-US" sz="25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Hồ</a:t>
            </a:r>
            <a:r>
              <a:rPr lang="en-US" sz="2500"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5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sơ</a:t>
            </a:r>
            <a:r>
              <a:rPr lang="en-US" sz="2500" dirty="0">
                <a:solidFill>
                  <a:srgbClr val="005BAA"/>
                </a:solidFill>
                <a:latin typeface="Times New Roman" panose="02020603050405020304" pitchFamily="18" charset="0"/>
                <a:ea typeface="Quattrocento Sans"/>
                <a:cs typeface="Times New Roman" panose="02020603050405020304" pitchFamily="18" charset="0"/>
                <a:sym typeface="Quattrocento Sans"/>
              </a:rPr>
              <a:t> HS</a:t>
            </a:r>
            <a:endParaRPr sz="2500" dirty="0">
              <a:solidFill>
                <a:srgbClr val="005BAA"/>
              </a:solidFill>
              <a:latin typeface="Times New Roman" panose="02020603050405020304" pitchFamily="18" charset="0"/>
              <a:ea typeface="Quattrocento Sans"/>
              <a:cs typeface="Times New Roman" panose="02020603050405020304" pitchFamily="18" charset="0"/>
              <a:sym typeface="Quattrocento Sans"/>
            </a:endParaRPr>
          </a:p>
          <a:p>
            <a:pPr marL="342900" marR="0" lvl="0" indent="-342900" algn="l" rtl="0">
              <a:lnSpc>
                <a:spcPct val="150000"/>
              </a:lnSpc>
              <a:spcBef>
                <a:spcPts val="0"/>
              </a:spcBef>
              <a:spcAft>
                <a:spcPts val="0"/>
              </a:spcAft>
              <a:buClr>
                <a:srgbClr val="C00000"/>
              </a:buClr>
              <a:buSzPts val="2500"/>
              <a:buFont typeface="Arial"/>
              <a:buChar char="•"/>
            </a:pPr>
            <a:r>
              <a:rPr lang="en-US" sz="2500" dirty="0">
                <a:solidFill>
                  <a:srgbClr val="C00000"/>
                </a:solidFill>
                <a:latin typeface="Times New Roman" panose="02020603050405020304" pitchFamily="18" charset="0"/>
                <a:ea typeface="Quattrocento Sans"/>
                <a:cs typeface="Times New Roman" panose="02020603050405020304" pitchFamily="18" charset="0"/>
                <a:sym typeface="Quattrocento Sans"/>
              </a:rPr>
              <a:t>800K+</a:t>
            </a:r>
            <a:r>
              <a:rPr lang="en-US" sz="2500"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5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Giáo</a:t>
            </a:r>
            <a:r>
              <a:rPr lang="en-US" sz="2500"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5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viên</a:t>
            </a:r>
            <a:endParaRPr sz="2500" dirty="0">
              <a:solidFill>
                <a:srgbClr val="005BAA"/>
              </a:solidFill>
              <a:latin typeface="Times New Roman" panose="02020603050405020304" pitchFamily="18" charset="0"/>
              <a:ea typeface="Quattrocento Sans"/>
              <a:cs typeface="Times New Roman" panose="02020603050405020304" pitchFamily="18" charset="0"/>
              <a:sym typeface="Quattrocento Sans"/>
            </a:endParaRPr>
          </a:p>
          <a:p>
            <a:pPr marL="342900" marR="0" lvl="0" indent="-342900" algn="l" rtl="0">
              <a:lnSpc>
                <a:spcPct val="150000"/>
              </a:lnSpc>
              <a:spcBef>
                <a:spcPts val="0"/>
              </a:spcBef>
              <a:spcAft>
                <a:spcPts val="0"/>
              </a:spcAft>
              <a:buClr>
                <a:srgbClr val="C00000"/>
              </a:buClr>
              <a:buSzPts val="2500"/>
              <a:buFont typeface="Arial"/>
              <a:buChar char="•"/>
            </a:pPr>
            <a:r>
              <a:rPr lang="en-US" sz="2500" dirty="0">
                <a:solidFill>
                  <a:srgbClr val="C00000"/>
                </a:solidFill>
                <a:latin typeface="Times New Roman" panose="02020603050405020304" pitchFamily="18" charset="0"/>
                <a:ea typeface="Quattrocento Sans"/>
                <a:cs typeface="Times New Roman" panose="02020603050405020304" pitchFamily="18" charset="0"/>
                <a:sym typeface="Quattrocento Sans"/>
              </a:rPr>
              <a:t>3K+ </a:t>
            </a:r>
            <a:r>
              <a:rPr lang="en-US" sz="2500" dirty="0">
                <a:solidFill>
                  <a:srgbClr val="005BAA"/>
                </a:solidFill>
                <a:latin typeface="Times New Roman" panose="02020603050405020304" pitchFamily="18" charset="0"/>
                <a:ea typeface="Quattrocento Sans"/>
                <a:cs typeface="Times New Roman" panose="02020603050405020304" pitchFamily="18" charset="0"/>
                <a:sym typeface="Quattrocento Sans"/>
              </a:rPr>
              <a:t>Portal</a:t>
            </a:r>
            <a:endParaRPr dirty="0">
              <a:latin typeface="Times New Roman" panose="02020603050405020304" pitchFamily="18" charset="0"/>
              <a:cs typeface="Times New Roman" panose="02020603050405020304" pitchFamily="18" charset="0"/>
            </a:endParaRPr>
          </a:p>
        </p:txBody>
      </p:sp>
      <p:pic>
        <p:nvPicPr>
          <p:cNvPr id="876" name="Google Shape;876;p16"/>
          <p:cNvPicPr preferRelativeResize="0"/>
          <p:nvPr/>
        </p:nvPicPr>
        <p:blipFill rotWithShape="1">
          <a:blip r:embed="rId4">
            <a:alphaModFix/>
          </a:blip>
          <a:srcRect/>
          <a:stretch/>
        </p:blipFill>
        <p:spPr>
          <a:xfrm>
            <a:off x="2042896" y="854295"/>
            <a:ext cx="3769857" cy="4973441"/>
          </a:xfrm>
          <a:prstGeom prst="rect">
            <a:avLst/>
          </a:prstGeom>
          <a:noFill/>
          <a:ln>
            <a:noFill/>
          </a:ln>
        </p:spPr>
      </p:pic>
      <p:pic>
        <p:nvPicPr>
          <p:cNvPr id="877" name="Google Shape;877;p16"/>
          <p:cNvPicPr preferRelativeResize="0"/>
          <p:nvPr/>
        </p:nvPicPr>
        <p:blipFill rotWithShape="1">
          <a:blip r:embed="rId5">
            <a:alphaModFix/>
          </a:blip>
          <a:srcRect/>
          <a:stretch/>
        </p:blipFill>
        <p:spPr>
          <a:xfrm>
            <a:off x="608359" y="4735846"/>
            <a:ext cx="1348442" cy="1972701"/>
          </a:xfrm>
          <a:prstGeom prst="rect">
            <a:avLst/>
          </a:prstGeom>
          <a:noFill/>
          <a:ln>
            <a:noFill/>
          </a:ln>
        </p:spPr>
      </p:pic>
      <p:pic>
        <p:nvPicPr>
          <p:cNvPr id="878" name="Google Shape;878;p16"/>
          <p:cNvPicPr preferRelativeResize="0"/>
          <p:nvPr/>
        </p:nvPicPr>
        <p:blipFill rotWithShape="1">
          <a:blip r:embed="rId6">
            <a:alphaModFix/>
          </a:blip>
          <a:srcRect/>
          <a:stretch/>
        </p:blipFill>
        <p:spPr>
          <a:xfrm>
            <a:off x="8210939" y="4022510"/>
            <a:ext cx="3776632" cy="2710647"/>
          </a:xfrm>
          <a:prstGeom prst="rect">
            <a:avLst/>
          </a:prstGeom>
          <a:noFill/>
          <a:ln>
            <a:noFill/>
          </a:ln>
        </p:spPr>
      </p:pic>
      <p:sp>
        <p:nvSpPr>
          <p:cNvPr id="879" name="Google Shape;879;p16"/>
          <p:cNvSpPr/>
          <p:nvPr/>
        </p:nvSpPr>
        <p:spPr>
          <a:xfrm>
            <a:off x="5906691" y="2164625"/>
            <a:ext cx="3463859" cy="267761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5BAA"/>
              </a:buClr>
              <a:buSzPts val="1600"/>
              <a:buFont typeface="Noto Sans Symbols"/>
              <a:buChar char="✔"/>
            </a:pPr>
            <a:r>
              <a:rPr lang="en-US" sz="16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Giải</a:t>
            </a: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16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vàng</a:t>
            </a: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 Stevie Award AP 2021 </a:t>
            </a:r>
            <a:endParaRPr dirty="0">
              <a:latin typeface="Times New Roman" panose="02020603050405020304" pitchFamily="18" charset="0"/>
              <a:cs typeface="Times New Roman" panose="02020603050405020304" pitchFamily="18" charset="0"/>
            </a:endParaRPr>
          </a:p>
          <a:p>
            <a:pPr marL="342900" marR="0" lvl="0" indent="-342900" algn="l" rtl="0">
              <a:lnSpc>
                <a:spcPct val="150000"/>
              </a:lnSpc>
              <a:spcBef>
                <a:spcPts val="0"/>
              </a:spcBef>
              <a:spcAft>
                <a:spcPts val="0"/>
              </a:spcAft>
              <a:buClr>
                <a:srgbClr val="005BAA"/>
              </a:buClr>
              <a:buSzPts val="1600"/>
              <a:buFont typeface="Noto Sans Symbols"/>
              <a:buChar char="✔"/>
            </a:pPr>
            <a:r>
              <a:rPr lang="en-US" sz="16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Giải</a:t>
            </a: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16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bạc</a:t>
            </a: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16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Asean</a:t>
            </a: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 ICT Award 2021</a:t>
            </a:r>
            <a:endParaRPr dirty="0">
              <a:latin typeface="Times New Roman" panose="02020603050405020304" pitchFamily="18" charset="0"/>
              <a:cs typeface="Times New Roman" panose="02020603050405020304" pitchFamily="18" charset="0"/>
            </a:endParaRPr>
          </a:p>
          <a:p>
            <a:pPr marL="342900" marR="0" lvl="0" indent="-342900" algn="l" rtl="0">
              <a:lnSpc>
                <a:spcPct val="150000"/>
              </a:lnSpc>
              <a:spcBef>
                <a:spcPts val="0"/>
              </a:spcBef>
              <a:spcAft>
                <a:spcPts val="0"/>
              </a:spcAft>
              <a:buClr>
                <a:srgbClr val="005BAA"/>
              </a:buClr>
              <a:buSzPts val="1600"/>
              <a:buFont typeface="Noto Sans Symbols"/>
              <a:buChar char="✔"/>
            </a:pPr>
            <a:r>
              <a:rPr lang="en-US" sz="16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Giải</a:t>
            </a: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16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nhất</a:t>
            </a: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 Make in </a:t>
            </a:r>
            <a:r>
              <a:rPr lang="en-US" sz="16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VietNam</a:t>
            </a: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 2020</a:t>
            </a:r>
            <a:endParaRPr dirty="0">
              <a:latin typeface="Times New Roman" panose="02020603050405020304" pitchFamily="18" charset="0"/>
              <a:cs typeface="Times New Roman" panose="02020603050405020304" pitchFamily="18" charset="0"/>
            </a:endParaRPr>
          </a:p>
          <a:p>
            <a:pPr marL="342900" marR="0" lvl="0" indent="-342900" algn="l" rtl="0">
              <a:lnSpc>
                <a:spcPct val="150000"/>
              </a:lnSpc>
              <a:spcBef>
                <a:spcPts val="0"/>
              </a:spcBef>
              <a:spcAft>
                <a:spcPts val="0"/>
              </a:spcAft>
              <a:buClr>
                <a:srgbClr val="005BAA"/>
              </a:buClr>
              <a:buSzPts val="1600"/>
              <a:buFont typeface="Noto Sans Symbols"/>
              <a:buChar char="✔"/>
            </a:pP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Smart City Award 2020</a:t>
            </a:r>
            <a:endParaRPr dirty="0">
              <a:latin typeface="Times New Roman" panose="02020603050405020304" pitchFamily="18" charset="0"/>
              <a:cs typeface="Times New Roman" panose="02020603050405020304" pitchFamily="18" charset="0"/>
            </a:endParaRPr>
          </a:p>
          <a:p>
            <a:pPr marL="342900" marR="0" lvl="0" indent="-342900" algn="l" rtl="0">
              <a:lnSpc>
                <a:spcPct val="150000"/>
              </a:lnSpc>
              <a:spcBef>
                <a:spcPts val="0"/>
              </a:spcBef>
              <a:spcAft>
                <a:spcPts val="0"/>
              </a:spcAft>
              <a:buClr>
                <a:srgbClr val="005BAA"/>
              </a:buClr>
              <a:buSzPts val="1600"/>
              <a:buFont typeface="Noto Sans Symbols"/>
              <a:buChar char="✔"/>
            </a:pP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Vietnam Digital Award </a:t>
            </a:r>
            <a:endParaRPr dirty="0">
              <a:latin typeface="Times New Roman" panose="02020603050405020304" pitchFamily="18" charset="0"/>
              <a:cs typeface="Times New Roman" panose="02020603050405020304" pitchFamily="18" charset="0"/>
            </a:endParaRPr>
          </a:p>
          <a:p>
            <a:pPr marL="342900" marR="0" lvl="0" indent="-342900" algn="l" rtl="0">
              <a:lnSpc>
                <a:spcPct val="150000"/>
              </a:lnSpc>
              <a:spcBef>
                <a:spcPts val="0"/>
              </a:spcBef>
              <a:spcAft>
                <a:spcPts val="0"/>
              </a:spcAft>
              <a:buClr>
                <a:srgbClr val="005BAA"/>
              </a:buClr>
              <a:buSzPts val="1600"/>
              <a:buFont typeface="Noto Sans Symbols"/>
              <a:buChar char="✔"/>
            </a:pPr>
            <a:r>
              <a:rPr lang="en-US" sz="16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Giải</a:t>
            </a: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1600"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Bạc</a:t>
            </a: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1600" b="1" dirty="0">
                <a:solidFill>
                  <a:srgbClr val="FF0000"/>
                </a:solidFill>
                <a:latin typeface="Times New Roman" panose="02020603050405020304" pitchFamily="18" charset="0"/>
                <a:ea typeface="Quattrocento Sans"/>
                <a:cs typeface="Times New Roman" panose="02020603050405020304" pitchFamily="18" charset="0"/>
                <a:sym typeface="Quattrocento Sans"/>
              </a:rPr>
              <a:t>IT World Award</a:t>
            </a:r>
            <a:endParaRPr dirty="0">
              <a:latin typeface="Times New Roman" panose="02020603050405020304" pitchFamily="18" charset="0"/>
              <a:cs typeface="Times New Roman" panose="02020603050405020304" pitchFamily="18" charset="0"/>
            </a:endParaRPr>
          </a:p>
          <a:p>
            <a:pPr marL="342900" marR="0" lvl="0" indent="-342900" algn="l" rtl="0">
              <a:lnSpc>
                <a:spcPct val="150000"/>
              </a:lnSpc>
              <a:spcBef>
                <a:spcPts val="0"/>
              </a:spcBef>
              <a:spcAft>
                <a:spcPts val="0"/>
              </a:spcAft>
              <a:buClr>
                <a:srgbClr val="005BAA"/>
              </a:buClr>
              <a:buSzPts val="1600"/>
              <a:buFont typeface="Noto Sans Symbols"/>
              <a:buChar char="✔"/>
            </a:pPr>
            <a:r>
              <a:rPr lang="en-US" sz="1600" dirty="0">
                <a:solidFill>
                  <a:srgbClr val="005BAA"/>
                </a:solidFill>
                <a:latin typeface="Times New Roman" panose="02020603050405020304" pitchFamily="18" charset="0"/>
                <a:ea typeface="Quattrocento Sans"/>
                <a:cs typeface="Times New Roman" panose="02020603050405020304" pitchFamily="18" charset="0"/>
                <a:sym typeface="Quattrocento Sans"/>
              </a:rPr>
              <a:t>Top 10 </a:t>
            </a:r>
            <a:r>
              <a:rPr lang="en-US" sz="1600" dirty="0">
                <a:solidFill>
                  <a:srgbClr val="FF0000"/>
                </a:solidFill>
                <a:latin typeface="Times New Roman" panose="02020603050405020304" pitchFamily="18" charset="0"/>
                <a:ea typeface="Quattrocento Sans"/>
                <a:cs typeface="Times New Roman" panose="02020603050405020304" pitchFamily="18" charset="0"/>
                <a:sym typeface="Quattrocento Sans"/>
              </a:rPr>
              <a:t>Sao </a:t>
            </a:r>
            <a:r>
              <a:rPr lang="en-US" sz="1600" dirty="0" err="1">
                <a:solidFill>
                  <a:srgbClr val="FF0000"/>
                </a:solidFill>
                <a:latin typeface="Times New Roman" panose="02020603050405020304" pitchFamily="18" charset="0"/>
                <a:ea typeface="Quattrocento Sans"/>
                <a:cs typeface="Times New Roman" panose="02020603050405020304" pitchFamily="18" charset="0"/>
                <a:sym typeface="Quattrocento Sans"/>
              </a:rPr>
              <a:t>Khuê</a:t>
            </a:r>
            <a:endParaRPr sz="1600" dirty="0">
              <a:solidFill>
                <a:srgbClr val="FF0000"/>
              </a:solidFill>
              <a:latin typeface="Times New Roman" panose="02020603050405020304" pitchFamily="18" charset="0"/>
              <a:ea typeface="Quattrocento Sans"/>
              <a:cs typeface="Times New Roman" panose="02020603050405020304" pitchFamily="18" charset="0"/>
              <a:sym typeface="Quattrocento Sans"/>
            </a:endParaRPr>
          </a:p>
        </p:txBody>
      </p:sp>
      <p:pic>
        <p:nvPicPr>
          <p:cNvPr id="880" name="Google Shape;880;p16" descr="Cup Icon | Flat Free Sample Iconset | Squid Ink"/>
          <p:cNvPicPr preferRelativeResize="0"/>
          <p:nvPr/>
        </p:nvPicPr>
        <p:blipFill rotWithShape="1">
          <a:blip r:embed="rId7">
            <a:alphaModFix/>
          </a:blip>
          <a:srcRect/>
          <a:stretch/>
        </p:blipFill>
        <p:spPr>
          <a:xfrm>
            <a:off x="6624574" y="992292"/>
            <a:ext cx="1014046" cy="1014046"/>
          </a:xfrm>
          <a:prstGeom prst="rect">
            <a:avLst/>
          </a:prstGeom>
          <a:noFill/>
          <a:ln>
            <a:noFill/>
          </a:ln>
        </p:spPr>
      </p:pic>
      <p:sp>
        <p:nvSpPr>
          <p:cNvPr id="881" name="Google Shape;881;p16"/>
          <p:cNvSpPr/>
          <p:nvPr/>
        </p:nvSpPr>
        <p:spPr>
          <a:xfrm>
            <a:off x="8936910" y="834005"/>
            <a:ext cx="3195559" cy="177741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5BAA"/>
              </a:buClr>
              <a:buSzPts val="1600"/>
              <a:buFont typeface="Noto Sans Symbols"/>
              <a:buChar char="✔"/>
            </a:pPr>
            <a:r>
              <a:rPr lang="en-US" sz="1600">
                <a:solidFill>
                  <a:srgbClr val="005BAA"/>
                </a:solidFill>
                <a:latin typeface="Times New Roman" panose="02020603050405020304" pitchFamily="18" charset="0"/>
                <a:ea typeface="Quattrocento Sans"/>
                <a:cs typeface="Times New Roman" panose="02020603050405020304" pitchFamily="18" charset="0"/>
                <a:sym typeface="Quattrocento Sans"/>
              </a:rPr>
              <a:t>Top</a:t>
            </a:r>
            <a:r>
              <a:rPr lang="en-US" sz="1600">
                <a:solidFill>
                  <a:srgbClr val="FF0000"/>
                </a:solidFill>
                <a:latin typeface="Times New Roman" panose="02020603050405020304" pitchFamily="18" charset="0"/>
                <a:ea typeface="Quattrocento Sans"/>
                <a:cs typeface="Times New Roman" panose="02020603050405020304" pitchFamily="18" charset="0"/>
                <a:sym typeface="Quattrocento Sans"/>
              </a:rPr>
              <a:t> 1 Việt Nam</a:t>
            </a:r>
            <a:r>
              <a:rPr lang="en-US" sz="1600">
                <a:solidFill>
                  <a:srgbClr val="005BAA"/>
                </a:solidFill>
                <a:latin typeface="Times New Roman" panose="02020603050405020304" pitchFamily="18" charset="0"/>
                <a:ea typeface="Quattrocento Sans"/>
                <a:cs typeface="Times New Roman" panose="02020603050405020304" pitchFamily="18" charset="0"/>
                <a:sym typeface="Quattrocento Sans"/>
              </a:rPr>
              <a:t> trên App Store trong lĩnh vực Giáo dục</a:t>
            </a:r>
            <a:endParaRPr sz="1600">
              <a:solidFill>
                <a:srgbClr val="005BAA"/>
              </a:solidFill>
              <a:latin typeface="Times New Roman" panose="02020603050405020304" pitchFamily="18" charset="0"/>
              <a:ea typeface="Quattrocento Sans"/>
              <a:cs typeface="Times New Roman" panose="02020603050405020304" pitchFamily="18" charset="0"/>
              <a:sym typeface="Quattrocento Sans"/>
            </a:endParaRPr>
          </a:p>
          <a:p>
            <a:pPr marL="342900" marR="0" lvl="0" indent="-342900" algn="l" rtl="0">
              <a:lnSpc>
                <a:spcPct val="150000"/>
              </a:lnSpc>
              <a:spcBef>
                <a:spcPts val="0"/>
              </a:spcBef>
              <a:spcAft>
                <a:spcPts val="0"/>
              </a:spcAft>
              <a:buClr>
                <a:srgbClr val="005BAA"/>
              </a:buClr>
              <a:buSzPts val="1600"/>
              <a:buFont typeface="Noto Sans Symbols"/>
              <a:buChar char="✔"/>
            </a:pPr>
            <a:r>
              <a:rPr lang="en-US" sz="1600">
                <a:solidFill>
                  <a:srgbClr val="005BAA"/>
                </a:solidFill>
                <a:latin typeface="Times New Roman" panose="02020603050405020304" pitchFamily="18" charset="0"/>
                <a:ea typeface="Quattrocento Sans"/>
                <a:cs typeface="Times New Roman" panose="02020603050405020304" pitchFamily="18" charset="0"/>
                <a:sym typeface="Quattrocento Sans"/>
              </a:rPr>
              <a:t>Giải thưởng </a:t>
            </a:r>
            <a:r>
              <a:rPr lang="en-US" sz="1600">
                <a:solidFill>
                  <a:srgbClr val="FF0000"/>
                </a:solidFill>
                <a:latin typeface="Times New Roman" panose="02020603050405020304" pitchFamily="18" charset="0"/>
                <a:ea typeface="Quattrocento Sans"/>
                <a:cs typeface="Times New Roman" panose="02020603050405020304" pitchFamily="18" charset="0"/>
                <a:sym typeface="Quattrocento Sans"/>
              </a:rPr>
              <a:t>Nhân Tài Đất Việt</a:t>
            </a:r>
            <a:endParaRPr>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endParaRPr sz="2500">
              <a:solidFill>
                <a:srgbClr val="005BAA"/>
              </a:solidFill>
              <a:latin typeface="Times New Roman" panose="02020603050405020304" pitchFamily="18" charset="0"/>
              <a:ea typeface="Quattrocento Sans"/>
              <a:cs typeface="Times New Roman" panose="02020603050405020304" pitchFamily="18" charset="0"/>
              <a:sym typeface="Quattrocento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836B81-AAD1-4B1F-9F76-67DA4491D79A}"/>
              </a:ext>
            </a:extLst>
          </p:cNvPr>
          <p:cNvPicPr/>
          <p:nvPr/>
        </p:nvPicPr>
        <p:blipFill>
          <a:blip r:embed="rId2"/>
          <a:stretch>
            <a:fillRect/>
          </a:stretch>
        </p:blipFill>
        <p:spPr>
          <a:xfrm>
            <a:off x="6882290" y="1433006"/>
            <a:ext cx="2511604" cy="4475396"/>
          </a:xfrm>
          <a:prstGeom prst="rect">
            <a:avLst/>
          </a:prstGeom>
        </p:spPr>
      </p:pic>
      <p:pic>
        <p:nvPicPr>
          <p:cNvPr id="9" name="Picture 8">
            <a:extLst>
              <a:ext uri="{FF2B5EF4-FFF2-40B4-BE49-F238E27FC236}">
                <a16:creationId xmlns:a16="http://schemas.microsoft.com/office/drawing/2014/main" id="{6EB55A63-4B42-E53D-2178-676BDF1E6AAC}"/>
              </a:ext>
            </a:extLst>
          </p:cNvPr>
          <p:cNvPicPr>
            <a:picLocks noChangeAspect="1"/>
          </p:cNvPicPr>
          <p:nvPr/>
        </p:nvPicPr>
        <p:blipFill>
          <a:blip r:embed="rId3"/>
          <a:stretch>
            <a:fillRect/>
          </a:stretch>
        </p:blipFill>
        <p:spPr>
          <a:xfrm>
            <a:off x="4037002" y="1508655"/>
            <a:ext cx="2231497" cy="394065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85315FE2-4888-32E8-9AA5-AD7D574EDAD9}"/>
              </a:ext>
            </a:extLst>
          </p:cNvPr>
          <p:cNvPicPr>
            <a:picLocks noChangeAspect="1"/>
          </p:cNvPicPr>
          <p:nvPr/>
        </p:nvPicPr>
        <p:blipFill>
          <a:blip r:embed="rId4"/>
          <a:stretch>
            <a:fillRect/>
          </a:stretch>
        </p:blipFill>
        <p:spPr>
          <a:xfrm>
            <a:off x="1093945" y="1574276"/>
            <a:ext cx="2212767" cy="389515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Thanh toán</a:t>
            </a:r>
            <a:endParaRPr lang="en-US" dirty="0">
              <a:latin typeface="Times New Roman" panose="02020603050405020304" pitchFamily="18" charset="0"/>
              <a:cs typeface="Times New Roman" panose="02020603050405020304" pitchFamily="18" charset="0"/>
            </a:endParaRPr>
          </a:p>
        </p:txBody>
      </p:sp>
      <p:sp>
        <p:nvSpPr>
          <p:cNvPr id="4" name="Google Shape;347;p35">
            <a:extLst>
              <a:ext uri="{FF2B5EF4-FFF2-40B4-BE49-F238E27FC236}">
                <a16:creationId xmlns:a16="http://schemas.microsoft.com/office/drawing/2014/main" id="{F8684762-0530-7719-6782-013E6C345FFD}"/>
              </a:ext>
            </a:extLst>
          </p:cNvPr>
          <p:cNvSpPr/>
          <p:nvPr/>
        </p:nvSpPr>
        <p:spPr>
          <a:xfrm>
            <a:off x="857455" y="816939"/>
            <a:ext cx="2659723" cy="532408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7" name="Google Shape;347;p35">
            <a:extLst>
              <a:ext uri="{FF2B5EF4-FFF2-40B4-BE49-F238E27FC236}">
                <a16:creationId xmlns:a16="http://schemas.microsoft.com/office/drawing/2014/main" id="{537DFED3-64AD-5CA6-F46E-1FDBFF68B347}"/>
              </a:ext>
            </a:extLst>
          </p:cNvPr>
          <p:cNvSpPr/>
          <p:nvPr/>
        </p:nvSpPr>
        <p:spPr>
          <a:xfrm>
            <a:off x="3822889" y="816939"/>
            <a:ext cx="2659723" cy="532408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12" name="Flowchart: Alternate Process 11">
            <a:extLst>
              <a:ext uri="{FF2B5EF4-FFF2-40B4-BE49-F238E27FC236}">
                <a16:creationId xmlns:a16="http://schemas.microsoft.com/office/drawing/2014/main" id="{51F3C44C-383F-4EEA-A42E-DAB5143054AC}"/>
              </a:ext>
            </a:extLst>
          </p:cNvPr>
          <p:cNvSpPr/>
          <p:nvPr/>
        </p:nvSpPr>
        <p:spPr bwMode="auto">
          <a:xfrm>
            <a:off x="9607723" y="1140341"/>
            <a:ext cx="2234046" cy="2326176"/>
          </a:xfrm>
          <a:prstGeom prst="flowChartAlternateProcess">
            <a:avLst/>
          </a:prstGeom>
          <a:solidFill>
            <a:schemeClr val="bg2">
              <a:lumMod val="90000"/>
            </a:schemeClr>
          </a:solidFill>
          <a:ln w="952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defTabSz="228600" eaLnBrk="0" fontAlgn="base" hangingPunct="0">
              <a:spcBef>
                <a:spcPct val="0"/>
              </a:spcBef>
              <a:spcAft>
                <a:spcPct val="0"/>
              </a:spcAft>
              <a:buClr>
                <a:srgbClr val="000000"/>
              </a:buClr>
              <a:buSzPct val="100000"/>
            </a:pPr>
            <a:r>
              <a:rPr lang="vi-VN" sz="2000" b="1">
                <a:latin typeface="Times New Roman" panose="02020603050405020304" pitchFamily="18" charset="0"/>
                <a:ea typeface="Calibri" panose="020F0502020204030204" pitchFamily="34" charset="0"/>
                <a:cs typeface="Times New Roman" panose="02020603050405020304" pitchFamily="18" charset="0"/>
              </a:rPr>
              <a:t>Bước </a:t>
            </a:r>
            <a:r>
              <a:rPr lang="vi-VN" sz="2000" b="1" dirty="0">
                <a:latin typeface="Times New Roman" panose="02020603050405020304" pitchFamily="18" charset="0"/>
                <a:ea typeface="Calibri" panose="020F0502020204030204" pitchFamily="34" charset="0"/>
                <a:cs typeface="Times New Roman" panose="02020603050405020304" pitchFamily="18" charset="0"/>
              </a:rPr>
              <a:t>4. Chọn hình thức thanh toán =&gt; Tiếp tục </a:t>
            </a:r>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a:p>
            <a:pPr defTabSz="228600" eaLnBrk="0" fontAlgn="base" hangingPunct="0">
              <a:spcBef>
                <a:spcPct val="0"/>
              </a:spcBef>
              <a:spcAft>
                <a:spcPct val="0"/>
              </a:spcAft>
              <a:buClr>
                <a:srgbClr val="000000"/>
              </a:buClr>
              <a:buSzPct val="100000"/>
            </a:pPr>
            <a:endParaRPr lang="en-US" sz="200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a:p>
            <a:pPr defTabSz="228600" eaLnBrk="0" fontAlgn="base" hangingPunct="0">
              <a:spcBef>
                <a:spcPct val="0"/>
              </a:spcBef>
              <a:spcAft>
                <a:spcPct val="0"/>
              </a:spcAft>
              <a:buClr>
                <a:srgbClr val="000000"/>
              </a:buClr>
              <a:buSzPct val="100000"/>
            </a:pPr>
            <a:r>
              <a:rPr lang="vi-VN" sz="2000" b="1" dirty="0">
                <a:latin typeface="Times New Roman" panose="02020603050405020304" pitchFamily="18" charset="0"/>
                <a:cs typeface="Times New Roman" panose="02020603050405020304" pitchFamily="18" charset="0"/>
              </a:rPr>
              <a:t>Bước 5: Nhập thông tin và Thanh toán</a:t>
            </a:r>
            <a:endParaRPr lang="en-US" sz="2000" b="1" dirty="0">
              <a:latin typeface="Times New Roman" panose="02020603050405020304" pitchFamily="18" charset="0"/>
              <a:cs typeface="Times New Roman" panose="02020603050405020304" pitchFamily="18" charset="0"/>
            </a:endParaRPr>
          </a:p>
        </p:txBody>
      </p:sp>
      <p:sp>
        <p:nvSpPr>
          <p:cNvPr id="10" name="Google Shape;347;p35">
            <a:extLst>
              <a:ext uri="{FF2B5EF4-FFF2-40B4-BE49-F238E27FC236}">
                <a16:creationId xmlns:a16="http://schemas.microsoft.com/office/drawing/2014/main" id="{537DFED3-64AD-5CA6-F46E-1FDBFF68B347}"/>
              </a:ext>
            </a:extLst>
          </p:cNvPr>
          <p:cNvSpPr/>
          <p:nvPr/>
        </p:nvSpPr>
        <p:spPr>
          <a:xfrm>
            <a:off x="6734171" y="804472"/>
            <a:ext cx="2659723" cy="5324089"/>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98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0"/>
          <p:cNvSpPr txBox="1">
            <a:spLocks noGrp="1"/>
          </p:cNvSpPr>
          <p:nvPr>
            <p:ph type="title"/>
          </p:nvPr>
        </p:nvSpPr>
        <p:spPr>
          <a:xfrm flipH="1">
            <a:off x="3379034" y="267732"/>
            <a:ext cx="5428034" cy="345332"/>
          </a:xfrm>
          <a:prstGeom prst="rect">
            <a:avLst/>
          </a:prstGeom>
          <a:noFill/>
          <a:ln>
            <a:noFill/>
          </a:ln>
        </p:spPr>
        <p:txBody>
          <a:bodyPr spcFirstLastPara="1" vert="horz" wrap="square" lIns="45000" tIns="23400" rIns="45000" bIns="23400" numCol="1" anchor="ctr" anchorCtr="0" compatLnSpc="1">
            <a:prstTxWarp prst="textNoShape">
              <a:avLst/>
            </a:prstTxWarp>
            <a:noAutofit/>
          </a:bodyPr>
          <a:lstStyle/>
          <a:p>
            <a:pPr>
              <a:spcBef>
                <a:spcPts val="0"/>
              </a:spcBef>
              <a:spcAft>
                <a:spcPts val="0"/>
              </a:spcAft>
            </a:pPr>
            <a:r>
              <a:rPr lang="en-US">
                <a:latin typeface="Times New Roman" panose="02020603050405020304" pitchFamily="18" charset="0"/>
                <a:cs typeface="Times New Roman" panose="02020603050405020304" pitchFamily="18" charset="0"/>
              </a:rPr>
              <a:t>Điểm </a:t>
            </a:r>
            <a:r>
              <a:rPr lang="en-US" dirty="0" err="1">
                <a:latin typeface="Times New Roman" panose="02020603050405020304" pitchFamily="18" charset="0"/>
                <a:cs typeface="Times New Roman" panose="02020603050405020304" pitchFamily="18" charset="0"/>
              </a:rPr>
              <a:t>danh</a:t>
            </a:r>
            <a:endParaRPr dirty="0">
              <a:latin typeface="Times New Roman" panose="02020603050405020304" pitchFamily="18" charset="0"/>
              <a:cs typeface="Times New Roman" panose="02020603050405020304" pitchFamily="18" charset="0"/>
            </a:endParaRPr>
          </a:p>
        </p:txBody>
      </p:sp>
      <p:sp>
        <p:nvSpPr>
          <p:cNvPr id="853" name="Google Shape;853;p10"/>
          <p:cNvSpPr/>
          <p:nvPr/>
        </p:nvSpPr>
        <p:spPr>
          <a:xfrm>
            <a:off x="4528764" y="1703769"/>
            <a:ext cx="7340974" cy="1061809"/>
          </a:xfrm>
          <a:prstGeom prst="rect">
            <a:avLst/>
          </a:prstGeom>
          <a:noFill/>
          <a:ln>
            <a:noFill/>
          </a:ln>
        </p:spPr>
        <p:txBody>
          <a:bodyPr spcFirstLastPara="1" wrap="square" lIns="45713" tIns="22850" rIns="45713" bIns="22850" anchor="t" anchorCtr="0">
            <a:spAutoFit/>
          </a:bodyPr>
          <a:lstStyle/>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1: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Đăng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nhập</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vào</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ứng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dụng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Vnedu</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Connect</a:t>
            </a:r>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endParaRPr sz="2200" b="1"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2: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Trên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Màn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hình</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Dashboard →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chọn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Điểm</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danh</a:t>
            </a:r>
            <a:endParaRPr sz="2200" dirty="0">
              <a:latin typeface="Times New Roman" panose="02020603050405020304" pitchFamily="18" charset="0"/>
              <a:cs typeface="Times New Roman" panose="02020603050405020304" pitchFamily="18" charset="0"/>
            </a:endParaRPr>
          </a:p>
        </p:txBody>
      </p:sp>
      <p:pic>
        <p:nvPicPr>
          <p:cNvPr id="854" name="Google Shape;854;p10"/>
          <p:cNvPicPr preferRelativeResize="0"/>
          <p:nvPr/>
        </p:nvPicPr>
        <p:blipFill rotWithShape="1">
          <a:blip r:embed="rId3">
            <a:alphaModFix/>
          </a:blip>
          <a:srcRect/>
          <a:stretch/>
        </p:blipFill>
        <p:spPr>
          <a:xfrm>
            <a:off x="1470713" y="818608"/>
            <a:ext cx="2519846" cy="559965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11"/>
          <p:cNvSpPr txBox="1">
            <a:spLocks noGrp="1"/>
          </p:cNvSpPr>
          <p:nvPr>
            <p:ph type="title"/>
          </p:nvPr>
        </p:nvSpPr>
        <p:spPr>
          <a:xfrm>
            <a:off x="1125119" y="254000"/>
            <a:ext cx="10013936" cy="336550"/>
          </a:xfrm>
          <a:prstGeom prst="rect">
            <a:avLst/>
          </a:prstGeom>
          <a:noFill/>
          <a:ln>
            <a:noFill/>
          </a:ln>
        </p:spPr>
        <p:txBody>
          <a:bodyPr spcFirstLastPara="1" vert="horz" wrap="square" lIns="45000" tIns="23400" rIns="45000" bIns="23400" numCol="1" anchor="ctr" anchorCtr="0" compatLnSpc="1">
            <a:prstTxWarp prst="textNoShape">
              <a:avLst/>
            </a:prstTxWarp>
            <a:noAutofit/>
          </a:bodyPr>
          <a:lstStyle/>
          <a:p>
            <a:pPr>
              <a:spcBef>
                <a:spcPts val="0"/>
              </a:spcBef>
              <a:spcAft>
                <a:spcPts val="0"/>
              </a:spcAft>
            </a:pPr>
            <a:r>
              <a:rPr lang="en-US">
                <a:latin typeface="Times New Roman" panose="02020603050405020304" pitchFamily="18" charset="0"/>
                <a:cs typeface="Times New Roman" panose="02020603050405020304" pitchFamily="18" charset="0"/>
              </a:rPr>
              <a:t>Thời </a:t>
            </a:r>
            <a:r>
              <a:rPr lang="en-US" dirty="0" err="1">
                <a:latin typeface="Times New Roman" panose="02020603050405020304" pitchFamily="18" charset="0"/>
                <a:cs typeface="Times New Roman" panose="02020603050405020304" pitchFamily="18" charset="0"/>
              </a:rPr>
              <a:t>khóa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endParaRPr dirty="0">
              <a:latin typeface="Times New Roman" panose="02020603050405020304" pitchFamily="18" charset="0"/>
              <a:cs typeface="Times New Roman" panose="02020603050405020304" pitchFamily="18" charset="0"/>
            </a:endParaRPr>
          </a:p>
        </p:txBody>
      </p:sp>
      <p:sp>
        <p:nvSpPr>
          <p:cNvPr id="861" name="Google Shape;861;p11"/>
          <p:cNvSpPr/>
          <p:nvPr/>
        </p:nvSpPr>
        <p:spPr>
          <a:xfrm>
            <a:off x="3990882" y="1703769"/>
            <a:ext cx="7878856" cy="1061809"/>
          </a:xfrm>
          <a:prstGeom prst="rect">
            <a:avLst/>
          </a:prstGeom>
          <a:noFill/>
          <a:ln>
            <a:noFill/>
          </a:ln>
        </p:spPr>
        <p:txBody>
          <a:bodyPr spcFirstLastPara="1" wrap="square" lIns="45713" tIns="22850" rIns="45713" bIns="22850" anchor="t" anchorCtr="0">
            <a:spAutoFit/>
          </a:bodyPr>
          <a:lstStyle/>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1: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Đăng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nhập</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vào</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ứng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dụng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Vnedu</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Connect</a:t>
            </a:r>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endParaRPr sz="2200" b="1"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2: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Trên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màn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hình</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Dashboard →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chọn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Thời</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khóa</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biểu</a:t>
            </a:r>
            <a:endParaRPr sz="2200" dirty="0">
              <a:latin typeface="Times New Roman" panose="02020603050405020304" pitchFamily="18" charset="0"/>
              <a:cs typeface="Times New Roman" panose="02020603050405020304" pitchFamily="18" charset="0"/>
            </a:endParaRPr>
          </a:p>
        </p:txBody>
      </p:sp>
      <p:pic>
        <p:nvPicPr>
          <p:cNvPr id="862" name="Google Shape;862;p11"/>
          <p:cNvPicPr preferRelativeResize="0"/>
          <p:nvPr/>
        </p:nvPicPr>
        <p:blipFill rotWithShape="1">
          <a:blip r:embed="rId3">
            <a:alphaModFix/>
          </a:blip>
          <a:srcRect/>
          <a:stretch/>
        </p:blipFill>
        <p:spPr>
          <a:xfrm>
            <a:off x="1369179" y="762000"/>
            <a:ext cx="2477453" cy="55054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5"/>
          <p:cNvSpPr txBox="1">
            <a:spLocks noGrp="1"/>
          </p:cNvSpPr>
          <p:nvPr>
            <p:ph type="title"/>
          </p:nvPr>
        </p:nvSpPr>
        <p:spPr>
          <a:xfrm>
            <a:off x="1125118" y="254000"/>
            <a:ext cx="10225091" cy="431800"/>
          </a:xfrm>
          <a:prstGeom prst="rect">
            <a:avLst/>
          </a:prstGeom>
          <a:noFill/>
          <a:ln>
            <a:noFill/>
          </a:ln>
        </p:spPr>
        <p:txBody>
          <a:bodyPr spcFirstLastPara="1" vert="horz" wrap="square" lIns="45000" tIns="23400" rIns="45000" bIns="23400" numCol="1" anchor="ctr" anchorCtr="0" compatLnSpc="1">
            <a:prstTxWarp prst="textNoShape">
              <a:avLst/>
            </a:prstTxWarp>
            <a:noAutofit/>
          </a:bodyPr>
          <a:lstStyle/>
          <a:p>
            <a:pPr>
              <a:spcBef>
                <a:spcPts val="0"/>
              </a:spcBef>
              <a:spcAft>
                <a:spcPts val="0"/>
              </a:spcAft>
            </a:pP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endParaRPr dirty="0">
              <a:latin typeface="Times New Roman" panose="02020603050405020304" pitchFamily="18" charset="0"/>
              <a:cs typeface="Times New Roman" panose="02020603050405020304" pitchFamily="18" charset="0"/>
            </a:endParaRPr>
          </a:p>
        </p:txBody>
      </p:sp>
      <p:sp>
        <p:nvSpPr>
          <p:cNvPr id="893" name="Google Shape;893;p15"/>
          <p:cNvSpPr/>
          <p:nvPr/>
        </p:nvSpPr>
        <p:spPr>
          <a:xfrm>
            <a:off x="4161211" y="1703769"/>
            <a:ext cx="7871012" cy="2416026"/>
          </a:xfrm>
          <a:prstGeom prst="rect">
            <a:avLst/>
          </a:prstGeom>
          <a:noFill/>
          <a:ln>
            <a:noFill/>
          </a:ln>
        </p:spPr>
        <p:txBody>
          <a:bodyPr spcFirstLastPara="1" wrap="square" lIns="45713" tIns="22850" rIns="45713" bIns="22850" anchor="t" anchorCtr="0">
            <a:spAutoFit/>
          </a:bodyPr>
          <a:lstStyle/>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1: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Đăng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nhập</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vào</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ứng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dụng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Vnedu</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Connect</a:t>
            </a:r>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endParaRPr sz="2200" b="1"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2: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Trên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Màn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hình</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Dashboard →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chọn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Kết</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quả</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học</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tập</a:t>
            </a:r>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3: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Mở</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ra</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danh</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sách</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học</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sinh</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để</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xem</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kết</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quả</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học</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tập</a:t>
            </a:r>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4: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Chọn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Học</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sinh</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cần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xem</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kết</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quả</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như</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hình</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bên</a:t>
            </a:r>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pic>
        <p:nvPicPr>
          <p:cNvPr id="894" name="Google Shape;894;p15"/>
          <p:cNvPicPr preferRelativeResize="0"/>
          <p:nvPr/>
        </p:nvPicPr>
        <p:blipFill rotWithShape="1">
          <a:blip r:embed="rId3">
            <a:alphaModFix/>
          </a:blip>
          <a:srcRect/>
          <a:stretch/>
        </p:blipFill>
        <p:spPr>
          <a:xfrm>
            <a:off x="1125118" y="773776"/>
            <a:ext cx="2540021" cy="537601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22"/>
          <p:cNvSpPr txBox="1">
            <a:spLocks noGrp="1"/>
          </p:cNvSpPr>
          <p:nvPr>
            <p:ph type="title"/>
          </p:nvPr>
        </p:nvSpPr>
        <p:spPr>
          <a:xfrm>
            <a:off x="1125118" y="254000"/>
            <a:ext cx="10225091" cy="431800"/>
          </a:xfrm>
          <a:prstGeom prst="rect">
            <a:avLst/>
          </a:prstGeom>
          <a:noFill/>
          <a:ln>
            <a:noFill/>
          </a:ln>
        </p:spPr>
        <p:txBody>
          <a:bodyPr spcFirstLastPara="1" vert="horz" wrap="square" lIns="45000" tIns="23400" rIns="45000" bIns="23400" numCol="1" anchor="ctr" anchorCtr="0" compatLnSpc="1">
            <a:prstTxWarp prst="textNoShape">
              <a:avLst/>
            </a:prstTxWarp>
            <a:noAutofit/>
          </a:bodyPr>
          <a:lstStyle/>
          <a:p>
            <a:pPr>
              <a:spcBef>
                <a:spcPts val="0"/>
              </a:spcBef>
              <a:spcAft>
                <a:spcPts val="0"/>
              </a:spcAft>
            </a:pPr>
            <a:r>
              <a:rPr lang="en-US">
                <a:latin typeface="Times New Roman" panose="02020603050405020304" pitchFamily="18" charset="0"/>
                <a:cs typeface="Times New Roman" panose="02020603050405020304" pitchFamily="18" charset="0"/>
              </a:rPr>
              <a:t>Tra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a:t>
            </a:r>
            <a:endParaRPr dirty="0">
              <a:latin typeface="Times New Roman" panose="02020603050405020304" pitchFamily="18" charset="0"/>
              <a:cs typeface="Times New Roman" panose="02020603050405020304" pitchFamily="18" charset="0"/>
            </a:endParaRPr>
          </a:p>
        </p:txBody>
      </p:sp>
      <p:sp>
        <p:nvSpPr>
          <p:cNvPr id="951" name="Google Shape;951;p22"/>
          <p:cNvSpPr/>
          <p:nvPr/>
        </p:nvSpPr>
        <p:spPr>
          <a:xfrm>
            <a:off x="4143282" y="1703769"/>
            <a:ext cx="7960659" cy="2416026"/>
          </a:xfrm>
          <a:prstGeom prst="rect">
            <a:avLst/>
          </a:prstGeom>
          <a:noFill/>
          <a:ln>
            <a:noFill/>
          </a:ln>
        </p:spPr>
        <p:txBody>
          <a:bodyPr spcFirstLastPara="1" wrap="square" lIns="45713" tIns="22850" rIns="45713" bIns="22850" anchor="t" anchorCtr="0">
            <a:spAutoFit/>
          </a:bodyPr>
          <a:lstStyle/>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1: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Đăng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nhập</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vào</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ứng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dụng</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Vnedu</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Connect</a:t>
            </a:r>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endParaRPr sz="2200" b="1"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2: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Trên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Màn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hình</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Dashboard →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chọn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Tra</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cứu</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điểm</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thi</a:t>
            </a:r>
            <a:endParaRPr sz="2200" dirty="0">
              <a:latin typeface="Times New Roman" panose="02020603050405020304" pitchFamily="18" charset="0"/>
              <a:cs typeface="Times New Roman" panose="02020603050405020304" pitchFamily="18" charset="0"/>
            </a:endParaRPr>
          </a:p>
          <a:p>
            <a:pPr marL="228600"/>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3: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Lựa</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chọn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kỳ</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thi</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và</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số</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báo</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danh</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tên</a:t>
            </a:r>
            <a:endParaRPr sz="2200" dirty="0">
              <a:latin typeface="Times New Roman" panose="02020603050405020304" pitchFamily="18" charset="0"/>
              <a:cs typeface="Times New Roman" panose="02020603050405020304" pitchFamily="18" charset="0"/>
            </a:endParaRPr>
          </a:p>
          <a:p>
            <a:pPr marL="228600"/>
            <a:endParaRPr sz="2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a:r>
              <a:rPr lang="en-US" sz="22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Bước</a:t>
            </a:r>
            <a:r>
              <a:rPr lang="en-US" sz="2200" b="1" dirty="0">
                <a:solidFill>
                  <a:schemeClr val="dk1"/>
                </a:solidFill>
                <a:latin typeface="Times New Roman" panose="02020603050405020304" pitchFamily="18" charset="0"/>
                <a:ea typeface="Times New Roman"/>
                <a:cs typeface="Times New Roman" panose="02020603050405020304" pitchFamily="18" charset="0"/>
                <a:sym typeface="Times New Roman"/>
              </a:rPr>
              <a:t> 4</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Nhấn</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Tra</a:t>
            </a:r>
            <a:r>
              <a:rPr lang="en-US" sz="2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2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cứu</a:t>
            </a:r>
            <a:endParaRPr sz="2200" dirty="0">
              <a:latin typeface="Times New Roman" panose="02020603050405020304" pitchFamily="18" charset="0"/>
              <a:cs typeface="Times New Roman" panose="02020603050405020304" pitchFamily="18" charset="0"/>
            </a:endParaRPr>
          </a:p>
        </p:txBody>
      </p:sp>
      <p:pic>
        <p:nvPicPr>
          <p:cNvPr id="952" name="Google Shape;952;p22"/>
          <p:cNvPicPr preferRelativeResize="0"/>
          <p:nvPr/>
        </p:nvPicPr>
        <p:blipFill rotWithShape="1">
          <a:blip r:embed="rId3">
            <a:alphaModFix/>
          </a:blip>
          <a:srcRect/>
          <a:stretch/>
        </p:blipFill>
        <p:spPr>
          <a:xfrm>
            <a:off x="1042851" y="935382"/>
            <a:ext cx="2413046" cy="53623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chuyện</a:t>
            </a:r>
            <a:endParaRPr lang="en-US" dirty="0">
              <a:latin typeface="Times New Roman" panose="02020603050405020304" pitchFamily="18" charset="0"/>
              <a:cs typeface="Times New Roman" panose="02020603050405020304" pitchFamily="18" charset="0"/>
            </a:endParaRPr>
          </a:p>
        </p:txBody>
      </p:sp>
      <p:sp>
        <p:nvSpPr>
          <p:cNvPr id="3" name="Google Shape;347;p35">
            <a:extLst>
              <a:ext uri="{FF2B5EF4-FFF2-40B4-BE49-F238E27FC236}">
                <a16:creationId xmlns:a16="http://schemas.microsoft.com/office/drawing/2014/main" id="{67BB5BC5-89F1-8717-6BA1-62BF5280B6C2}"/>
              </a:ext>
            </a:extLst>
          </p:cNvPr>
          <p:cNvSpPr/>
          <p:nvPr/>
        </p:nvSpPr>
        <p:spPr>
          <a:xfrm>
            <a:off x="615867" y="1089245"/>
            <a:ext cx="3071896" cy="51289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1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44672" y="1466852"/>
            <a:ext cx="2814286" cy="4152900"/>
          </a:xfrm>
          <a:prstGeom prst="rect">
            <a:avLst/>
          </a:prstGeom>
        </p:spPr>
      </p:pic>
      <p:sp>
        <p:nvSpPr>
          <p:cNvPr id="8" name="Speech Bubble: Oval 14">
            <a:extLst>
              <a:ext uri="{FF2B5EF4-FFF2-40B4-BE49-F238E27FC236}">
                <a16:creationId xmlns:a16="http://schemas.microsoft.com/office/drawing/2014/main" id="{6F21C507-4EB4-28F4-5F28-8C4A3D6713F5}"/>
              </a:ext>
            </a:extLst>
          </p:cNvPr>
          <p:cNvSpPr/>
          <p:nvPr/>
        </p:nvSpPr>
        <p:spPr>
          <a:xfrm flipH="1">
            <a:off x="1725004" y="1466852"/>
            <a:ext cx="2525777" cy="722548"/>
          </a:xfrm>
          <a:prstGeom prst="wedgeEllipseCallout">
            <a:avLst>
              <a:gd name="adj1" fmla="val 55917"/>
              <a:gd name="adj2" fmla="val 2541"/>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a:solidFill>
                  <a:schemeClr val="tx1"/>
                </a:solidFill>
                <a:latin typeface="Times New Roman" panose="02020603050405020304" pitchFamily="18" charset="0"/>
                <a:cs typeface="Times New Roman" panose="02020603050405020304" pitchFamily="18" charset="0"/>
              </a:rPr>
              <a:t>Phụ huynh theo dõi thông tin của lớp trong nhóm</a:t>
            </a:r>
            <a:endParaRPr lang="vi-VN" sz="1400" dirty="0">
              <a:solidFill>
                <a:schemeClr val="tx1"/>
              </a:solidFill>
              <a:latin typeface="Times New Roman" panose="02020603050405020304" pitchFamily="18" charset="0"/>
              <a:cs typeface="Times New Roman" panose="02020603050405020304" pitchFamily="18" charset="0"/>
            </a:endParaRPr>
          </a:p>
        </p:txBody>
      </p:sp>
      <p:sp>
        <p:nvSpPr>
          <p:cNvPr id="10" name="Google Shape;347;p35">
            <a:extLst>
              <a:ext uri="{FF2B5EF4-FFF2-40B4-BE49-F238E27FC236}">
                <a16:creationId xmlns:a16="http://schemas.microsoft.com/office/drawing/2014/main" id="{67BB5BC5-89F1-8717-6BA1-62BF5280B6C2}"/>
              </a:ext>
            </a:extLst>
          </p:cNvPr>
          <p:cNvSpPr/>
          <p:nvPr/>
        </p:nvSpPr>
        <p:spPr>
          <a:xfrm>
            <a:off x="4560053" y="971552"/>
            <a:ext cx="3071896" cy="51289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1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726272" y="1571627"/>
            <a:ext cx="2739458" cy="3905250"/>
          </a:xfrm>
          <a:prstGeom prst="rect">
            <a:avLst/>
          </a:prstGeom>
        </p:spPr>
      </p:pic>
      <p:sp>
        <p:nvSpPr>
          <p:cNvPr id="11" name="Google Shape;347;p35">
            <a:extLst>
              <a:ext uri="{FF2B5EF4-FFF2-40B4-BE49-F238E27FC236}">
                <a16:creationId xmlns:a16="http://schemas.microsoft.com/office/drawing/2014/main" id="{67BB5BC5-89F1-8717-6BA1-62BF5280B6C2}"/>
              </a:ext>
            </a:extLst>
          </p:cNvPr>
          <p:cNvSpPr/>
          <p:nvPr/>
        </p:nvSpPr>
        <p:spPr>
          <a:xfrm>
            <a:off x="8131928" y="978848"/>
            <a:ext cx="3071896" cy="51289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1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8260733" y="1352141"/>
            <a:ext cx="2814286" cy="4048536"/>
          </a:xfrm>
          <a:prstGeom prst="rect">
            <a:avLst/>
          </a:prstGeom>
        </p:spPr>
      </p:pic>
      <p:sp>
        <p:nvSpPr>
          <p:cNvPr id="13" name="Speech Bubble: Oval 14">
            <a:extLst>
              <a:ext uri="{FF2B5EF4-FFF2-40B4-BE49-F238E27FC236}">
                <a16:creationId xmlns:a16="http://schemas.microsoft.com/office/drawing/2014/main" id="{6F21C507-4EB4-28F4-5F28-8C4A3D6713F5}"/>
              </a:ext>
            </a:extLst>
          </p:cNvPr>
          <p:cNvSpPr/>
          <p:nvPr/>
        </p:nvSpPr>
        <p:spPr>
          <a:xfrm flipH="1">
            <a:off x="4884627" y="5115603"/>
            <a:ext cx="1702833" cy="722548"/>
          </a:xfrm>
          <a:prstGeom prst="wedgeEllipseCallout">
            <a:avLst>
              <a:gd name="adj1" fmla="val -72871"/>
              <a:gd name="adj2" fmla="val -39642"/>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a:solidFill>
                  <a:schemeClr val="tx1"/>
                </a:solidFill>
                <a:latin typeface="Times New Roman" panose="02020603050405020304" pitchFamily="18" charset="0"/>
                <a:cs typeface="Times New Roman" panose="02020603050405020304" pitchFamily="18" charset="0"/>
              </a:rPr>
              <a:t>Tạo nhóm chat</a:t>
            </a:r>
            <a:endParaRPr lang="vi-VN" sz="1400" dirty="0">
              <a:solidFill>
                <a:schemeClr val="tx1"/>
              </a:solidFill>
              <a:latin typeface="Times New Roman" panose="02020603050405020304" pitchFamily="18" charset="0"/>
              <a:cs typeface="Times New Roman" panose="02020603050405020304" pitchFamily="18" charset="0"/>
            </a:endParaRPr>
          </a:p>
        </p:txBody>
      </p:sp>
      <p:sp>
        <p:nvSpPr>
          <p:cNvPr id="14" name="Speech Bubble: Oval 14">
            <a:extLst>
              <a:ext uri="{FF2B5EF4-FFF2-40B4-BE49-F238E27FC236}">
                <a16:creationId xmlns:a16="http://schemas.microsoft.com/office/drawing/2014/main" id="{6F21C507-4EB4-28F4-5F28-8C4A3D6713F5}"/>
              </a:ext>
            </a:extLst>
          </p:cNvPr>
          <p:cNvSpPr/>
          <p:nvPr/>
        </p:nvSpPr>
        <p:spPr>
          <a:xfrm flipH="1">
            <a:off x="5142103" y="2773806"/>
            <a:ext cx="1702833" cy="722548"/>
          </a:xfrm>
          <a:prstGeom prst="wedgeEllipseCallout">
            <a:avLst>
              <a:gd name="adj1" fmla="val -72871"/>
              <a:gd name="adj2" fmla="val 1224"/>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a:solidFill>
                  <a:schemeClr val="tx1"/>
                </a:solidFill>
                <a:latin typeface="Times New Roman" panose="02020603050405020304" pitchFamily="18" charset="0"/>
                <a:cs typeface="Times New Roman" panose="02020603050405020304" pitchFamily="18" charset="0"/>
              </a:rPr>
              <a:t>Chat với giáo viên + phụ huynh</a:t>
            </a:r>
            <a:endParaRPr lang="vi-VN" sz="1400" dirty="0">
              <a:solidFill>
                <a:schemeClr val="tx1"/>
              </a:solidFill>
              <a:latin typeface="Times New Roman" panose="02020603050405020304" pitchFamily="18" charset="0"/>
              <a:cs typeface="Times New Roman" panose="02020603050405020304" pitchFamily="18" charset="0"/>
            </a:endParaRPr>
          </a:p>
        </p:txBody>
      </p:sp>
      <p:sp>
        <p:nvSpPr>
          <p:cNvPr id="15" name="Speech Bubble: Oval 14">
            <a:extLst>
              <a:ext uri="{FF2B5EF4-FFF2-40B4-BE49-F238E27FC236}">
                <a16:creationId xmlns:a16="http://schemas.microsoft.com/office/drawing/2014/main" id="{6F21C507-4EB4-28F4-5F28-8C4A3D6713F5}"/>
              </a:ext>
            </a:extLst>
          </p:cNvPr>
          <p:cNvSpPr/>
          <p:nvPr/>
        </p:nvSpPr>
        <p:spPr>
          <a:xfrm flipH="1">
            <a:off x="7798168" y="2051258"/>
            <a:ext cx="2071945" cy="722548"/>
          </a:xfrm>
          <a:prstGeom prst="wedgeEllipseCallout">
            <a:avLst>
              <a:gd name="adj1" fmla="val -9663"/>
              <a:gd name="adj2" fmla="val -92372"/>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a:solidFill>
                  <a:schemeClr val="tx1"/>
                </a:solidFill>
                <a:latin typeface="Times New Roman" panose="02020603050405020304" pitchFamily="18" charset="0"/>
                <a:cs typeface="Times New Roman" panose="02020603050405020304" pitchFamily="18" charset="0"/>
              </a:rPr>
              <a:t>Giao diện chat với giáo viên + phụ huynh</a:t>
            </a:r>
            <a:endParaRPr lang="vi-VN"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551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521033" y="1458998"/>
            <a:ext cx="2646980" cy="4070888"/>
          </a:xfrm>
          <a:prstGeom prst="rect">
            <a:avLst/>
          </a:prstGeom>
        </p:spPr>
      </p:pic>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Tin tức</a:t>
            </a:r>
            <a:endParaRPr lang="en-US" dirty="0">
              <a:latin typeface="Times New Roman" panose="02020603050405020304" pitchFamily="18" charset="0"/>
              <a:cs typeface="Times New Roman" panose="02020603050405020304" pitchFamily="18" charset="0"/>
            </a:endParaRPr>
          </a:p>
        </p:txBody>
      </p:sp>
      <p:sp>
        <p:nvSpPr>
          <p:cNvPr id="3" name="Google Shape;347;p35">
            <a:extLst>
              <a:ext uri="{FF2B5EF4-FFF2-40B4-BE49-F238E27FC236}">
                <a16:creationId xmlns:a16="http://schemas.microsoft.com/office/drawing/2014/main" id="{67BB5BC5-89F1-8717-6BA1-62BF5280B6C2}"/>
              </a:ext>
            </a:extLst>
          </p:cNvPr>
          <p:cNvSpPr/>
          <p:nvPr/>
        </p:nvSpPr>
        <p:spPr>
          <a:xfrm>
            <a:off x="792514" y="1047681"/>
            <a:ext cx="3071896" cy="51289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11" name="Google Shape;347;p35">
            <a:extLst>
              <a:ext uri="{FF2B5EF4-FFF2-40B4-BE49-F238E27FC236}">
                <a16:creationId xmlns:a16="http://schemas.microsoft.com/office/drawing/2014/main" id="{67BB5BC5-89F1-8717-6BA1-62BF5280B6C2}"/>
              </a:ext>
            </a:extLst>
          </p:cNvPr>
          <p:cNvSpPr/>
          <p:nvPr/>
        </p:nvSpPr>
        <p:spPr>
          <a:xfrm>
            <a:off x="8308575" y="937284"/>
            <a:ext cx="3071896" cy="51289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028347" y="1634340"/>
            <a:ext cx="2634314" cy="3800974"/>
          </a:xfrm>
          <a:prstGeom prst="rect">
            <a:avLst/>
          </a:prstGeom>
        </p:spPr>
      </p:pic>
      <p:pic>
        <p:nvPicPr>
          <p:cNvPr id="9" name="Picture 8"/>
          <p:cNvPicPr>
            <a:picLocks noChangeAspect="1"/>
          </p:cNvPicPr>
          <p:nvPr/>
        </p:nvPicPr>
        <p:blipFill>
          <a:blip r:embed="rId4"/>
          <a:stretch>
            <a:fillRect/>
          </a:stretch>
        </p:blipFill>
        <p:spPr>
          <a:xfrm>
            <a:off x="4913611" y="1732220"/>
            <a:ext cx="2314575" cy="3531644"/>
          </a:xfrm>
          <a:prstGeom prst="rect">
            <a:avLst/>
          </a:prstGeom>
        </p:spPr>
      </p:pic>
      <p:sp>
        <p:nvSpPr>
          <p:cNvPr id="17" name="Google Shape;347;p35">
            <a:extLst>
              <a:ext uri="{FF2B5EF4-FFF2-40B4-BE49-F238E27FC236}">
                <a16:creationId xmlns:a16="http://schemas.microsoft.com/office/drawing/2014/main" id="{67BB5BC5-89F1-8717-6BA1-62BF5280B6C2}"/>
              </a:ext>
            </a:extLst>
          </p:cNvPr>
          <p:cNvSpPr/>
          <p:nvPr/>
        </p:nvSpPr>
        <p:spPr>
          <a:xfrm>
            <a:off x="4534951" y="987138"/>
            <a:ext cx="3071896" cy="51289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9525" cap="flat" cmpd="sng">
            <a:solidFill>
              <a:srgbClr val="B7B7B7"/>
            </a:solidFill>
            <a:prstDash val="solid"/>
            <a:round/>
            <a:headEnd type="none" w="sm" len="sm"/>
            <a:tailEnd type="none" w="sm" len="sm"/>
          </a:ln>
        </p:spPr>
        <p:txBody>
          <a:bodyPr spcFirstLastPara="1" wrap="square" lIns="45713" tIns="45713" rIns="45713" bIns="45713" anchor="ctr" anchorCtr="0">
            <a:noAutofit/>
          </a:bodyPr>
          <a:lstStyle/>
          <a:p>
            <a:endParaRPr sz="900" dirty="0">
              <a:latin typeface="Times New Roman" panose="02020603050405020304" pitchFamily="18" charset="0"/>
              <a:cs typeface="Times New Roman" panose="02020603050405020304" pitchFamily="18" charset="0"/>
            </a:endParaRPr>
          </a:p>
        </p:txBody>
      </p:sp>
      <p:sp>
        <p:nvSpPr>
          <p:cNvPr id="15" name="Speech Bubble: Oval 14">
            <a:extLst>
              <a:ext uri="{FF2B5EF4-FFF2-40B4-BE49-F238E27FC236}">
                <a16:creationId xmlns:a16="http://schemas.microsoft.com/office/drawing/2014/main" id="{6F21C507-4EB4-28F4-5F28-8C4A3D6713F5}"/>
              </a:ext>
            </a:extLst>
          </p:cNvPr>
          <p:cNvSpPr/>
          <p:nvPr/>
        </p:nvSpPr>
        <p:spPr>
          <a:xfrm flipH="1">
            <a:off x="6892189" y="2889587"/>
            <a:ext cx="2369031" cy="722548"/>
          </a:xfrm>
          <a:prstGeom prst="wedgeEllipseCallout">
            <a:avLst>
              <a:gd name="adj1" fmla="val -17302"/>
              <a:gd name="adj2" fmla="val -116101"/>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a:solidFill>
                  <a:schemeClr val="tx1"/>
                </a:solidFill>
                <a:latin typeface="Times New Roman" panose="02020603050405020304" pitchFamily="18" charset="0"/>
                <a:cs typeface="Times New Roman" panose="02020603050405020304" pitchFamily="18" charset="0"/>
              </a:rPr>
              <a:t>Phụ huynh  có thể theo dõi tin tức từ nhà trường</a:t>
            </a:r>
            <a:endParaRPr lang="vi-VN"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727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SO SÁNH APP VNEDU CONNECT SO VỚI APP OTT KHÁC</a:t>
            </a:r>
          </a:p>
        </p:txBody>
      </p:sp>
      <p:graphicFrame>
        <p:nvGraphicFramePr>
          <p:cNvPr id="4" name="Table 3">
            <a:extLst>
              <a:ext uri="{FF2B5EF4-FFF2-40B4-BE49-F238E27FC236}">
                <a16:creationId xmlns:a16="http://schemas.microsoft.com/office/drawing/2014/main" id="{50BA7FBD-67A1-1F10-9C98-EAC8D63E67D7}"/>
              </a:ext>
            </a:extLst>
          </p:cNvPr>
          <p:cNvGraphicFramePr>
            <a:graphicFrameLocks noGrp="1"/>
          </p:cNvGraphicFramePr>
          <p:nvPr>
            <p:extLst>
              <p:ext uri="{D42A27DB-BD31-4B8C-83A1-F6EECF244321}">
                <p14:modId xmlns:p14="http://schemas.microsoft.com/office/powerpoint/2010/main" val="259108504"/>
              </p:ext>
            </p:extLst>
          </p:nvPr>
        </p:nvGraphicFramePr>
        <p:xfrm>
          <a:off x="435202" y="805116"/>
          <a:ext cx="11319642" cy="5933720"/>
        </p:xfrm>
        <a:graphic>
          <a:graphicData uri="http://schemas.openxmlformats.org/drawingml/2006/table">
            <a:tbl>
              <a:tblPr>
                <a:tableStyleId>{E8B1032C-EA38-4F05-BA0D-38AFFFC7BED3}</a:tableStyleId>
              </a:tblPr>
              <a:tblGrid>
                <a:gridCol w="728732">
                  <a:extLst>
                    <a:ext uri="{9D8B030D-6E8A-4147-A177-3AD203B41FA5}">
                      <a16:colId xmlns:a16="http://schemas.microsoft.com/office/drawing/2014/main" val="1494130938"/>
                    </a:ext>
                  </a:extLst>
                </a:gridCol>
                <a:gridCol w="1635599">
                  <a:extLst>
                    <a:ext uri="{9D8B030D-6E8A-4147-A177-3AD203B41FA5}">
                      <a16:colId xmlns:a16="http://schemas.microsoft.com/office/drawing/2014/main" val="3438533027"/>
                    </a:ext>
                  </a:extLst>
                </a:gridCol>
                <a:gridCol w="5505978">
                  <a:extLst>
                    <a:ext uri="{9D8B030D-6E8A-4147-A177-3AD203B41FA5}">
                      <a16:colId xmlns:a16="http://schemas.microsoft.com/office/drawing/2014/main" val="1550889473"/>
                    </a:ext>
                  </a:extLst>
                </a:gridCol>
                <a:gridCol w="3449333">
                  <a:extLst>
                    <a:ext uri="{9D8B030D-6E8A-4147-A177-3AD203B41FA5}">
                      <a16:colId xmlns:a16="http://schemas.microsoft.com/office/drawing/2014/main" val="3153392667"/>
                    </a:ext>
                  </a:extLst>
                </a:gridCol>
              </a:tblGrid>
              <a:tr h="553403">
                <a:tc>
                  <a:txBody>
                    <a:bodyPr/>
                    <a:lstStyle/>
                    <a:p>
                      <a:pPr algn="ctr" fontAlgn="ctr"/>
                      <a:r>
                        <a:rPr lang="en-US" sz="1800" b="1" u="none" strike="noStrike">
                          <a:effectLst/>
                          <a:latin typeface="Times New Roman" panose="02020603050405020304" pitchFamily="18" charset="0"/>
                          <a:cs typeface="Times New Roman" panose="02020603050405020304" pitchFamily="18" charset="0"/>
                        </a:rPr>
                        <a:t>Stt</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b="1" u="none" strike="noStrike">
                          <a:effectLst/>
                          <a:latin typeface="Times New Roman" panose="02020603050405020304" pitchFamily="18" charset="0"/>
                          <a:cs typeface="Times New Roman" panose="02020603050405020304" pitchFamily="18" charset="0"/>
                        </a:rPr>
                        <a:t>Nội dung</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b="1" u="none" strike="noStrike">
                          <a:effectLst/>
                          <a:latin typeface="Times New Roman" panose="02020603050405020304" pitchFamily="18" charset="0"/>
                          <a:cs typeface="Times New Roman" panose="02020603050405020304" pitchFamily="18" charset="0"/>
                        </a:rPr>
                        <a:t>App vnEdu Connect</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nl-NL" sz="1800" b="1" u="none" strike="noStrike">
                          <a:effectLst/>
                          <a:latin typeface="Times New Roman" panose="02020603050405020304" pitchFamily="18" charset="0"/>
                          <a:cs typeface="Times New Roman" panose="02020603050405020304" pitchFamily="18" charset="0"/>
                        </a:rPr>
                        <a:t>App OTT (Zalo, Facebook, Viber,…)</a:t>
                      </a:r>
                      <a:endParaRPr lang="nl-NL" sz="1800" b="1"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1029351216"/>
                  </a:ext>
                </a:extLst>
              </a:tr>
              <a:tr h="445951">
                <a:tc rowSpan="3">
                  <a:txBody>
                    <a:bodyPr/>
                    <a:lstStyle/>
                    <a:p>
                      <a:pPr algn="ctr" fontAlgn="ctr"/>
                      <a:r>
                        <a:rPr lang="en-US" sz="1400" u="none" strike="noStrike">
                          <a:effectLst/>
                          <a:latin typeface="Times New Roman" panose="02020603050405020304" pitchFamily="18" charset="0"/>
                          <a:cs typeface="Times New Roman" panose="02020603050405020304" pitchFamily="18" charset="0"/>
                        </a:rPr>
                        <a:t>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rowSpan="3">
                  <a:txBody>
                    <a:bodyPr/>
                    <a:lstStyle/>
                    <a:p>
                      <a:pPr algn="ctr" fontAlgn="ctr"/>
                      <a:r>
                        <a:rPr lang="en-US" sz="1400" u="none" strike="noStrike">
                          <a:effectLst/>
                          <a:latin typeface="Times New Roman" panose="02020603050405020304" pitchFamily="18" charset="0"/>
                          <a:cs typeface="Times New Roman" panose="02020603050405020304" pitchFamily="18" charset="0"/>
                        </a:rPr>
                        <a:t>Thông báo, tin nhắn</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vi-VN" sz="1400" u="none" strike="noStrike" dirty="0">
                          <a:solidFill>
                            <a:srgbClr val="FF0000"/>
                          </a:solidFill>
                          <a:effectLst/>
                          <a:latin typeface="Times New Roman" panose="02020603050405020304" pitchFamily="18" charset="0"/>
                          <a:cs typeface="Times New Roman" panose="02020603050405020304" pitchFamily="18" charset="0"/>
                        </a:rPr>
                        <a:t>Không giới hạn ký tự nhận từ Nhà trường, không bị tách thành nhiều tin nếu nhắn nhiều ký tự</a:t>
                      </a:r>
                      <a:endParaRPr lang="vi-VN"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Có hỗ trợ</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2304656665"/>
                  </a:ext>
                </a:extLst>
              </a:tr>
              <a:tr h="218123">
                <a:tc vMerge="1">
                  <a:txBody>
                    <a:bodyPr/>
                    <a:lstStyle/>
                    <a:p>
                      <a:endParaRPr lang="en-US"/>
                    </a:p>
                  </a:txBody>
                  <a:tcPr/>
                </a:tc>
                <a:tc vMerge="1">
                  <a:txBody>
                    <a:bodyPr/>
                    <a:lstStyle/>
                    <a:p>
                      <a:endParaRPr lang="en-US"/>
                    </a:p>
                  </a:txBody>
                  <a:tcPr/>
                </a:tc>
                <a:tc>
                  <a:txBody>
                    <a:bodyPr/>
                    <a:lstStyle/>
                    <a:p>
                      <a:pPr algn="ctr" fontAlgn="ctr"/>
                      <a:r>
                        <a:rPr lang="vi-VN" sz="1400" u="none" strike="noStrike" dirty="0">
                          <a:solidFill>
                            <a:srgbClr val="FF0000"/>
                          </a:solidFill>
                          <a:effectLst/>
                          <a:latin typeface="Times New Roman" panose="02020603050405020304" pitchFamily="18" charset="0"/>
                          <a:cs typeface="Times New Roman" panose="02020603050405020304" pitchFamily="18" charset="0"/>
                        </a:rPr>
                        <a:t>Hỗ trợ tin nhắn đa phương tiện</a:t>
                      </a:r>
                      <a:endParaRPr lang="vi-VN"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Có hỗ trợ</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1066406623"/>
                  </a:ext>
                </a:extLst>
              </a:tr>
              <a:tr h="218123">
                <a:tc vMerge="1">
                  <a:txBody>
                    <a:bodyPr/>
                    <a:lstStyle/>
                    <a:p>
                      <a:endParaRPr lang="en-US"/>
                    </a:p>
                  </a:txBody>
                  <a:tcPr/>
                </a:tc>
                <a:tc vMerge="1">
                  <a:txBody>
                    <a:bodyPr/>
                    <a:lstStyle/>
                    <a:p>
                      <a:endParaRPr lang="en-US"/>
                    </a:p>
                  </a:txBody>
                  <a:tcPr/>
                </a:tc>
                <a:tc>
                  <a:txBody>
                    <a:bodyPr/>
                    <a:lstStyle/>
                    <a:p>
                      <a:pPr algn="ctr" fontAlgn="ctr"/>
                      <a:r>
                        <a:rPr lang="en-US" sz="1400" u="none" strike="noStrike" dirty="0">
                          <a:solidFill>
                            <a:srgbClr val="FF0000"/>
                          </a:solidFill>
                          <a:effectLst/>
                          <a:latin typeface="Times New Roman" panose="02020603050405020304" pitchFamily="18" charset="0"/>
                          <a:cs typeface="Times New Roman" panose="02020603050405020304" pitchFamily="18" charset="0"/>
                        </a:rPr>
                        <a:t>Tin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nhắn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đầy</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đủ</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nội</a:t>
                      </a:r>
                      <a:r>
                        <a:rPr lang="en-US" sz="1400" u="none" strike="noStrike" dirty="0">
                          <a:solidFill>
                            <a:srgbClr val="FF0000"/>
                          </a:solidFill>
                          <a:effectLst/>
                          <a:latin typeface="Times New Roman" panose="02020603050405020304" pitchFamily="18" charset="0"/>
                          <a:cs typeface="Times New Roman" panose="02020603050405020304" pitchFamily="18" charset="0"/>
                        </a:rPr>
                        <a:t> dung,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tức</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thì</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endParaRPr lang="en-US"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Có hỗ trợ</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3461322498"/>
                  </a:ext>
                </a:extLst>
              </a:tr>
              <a:tr h="1498283">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Kết quả học tập</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dirty="0" err="1">
                          <a:solidFill>
                            <a:srgbClr val="FF0000"/>
                          </a:solidFill>
                          <a:effectLst/>
                          <a:latin typeface="Times New Roman" panose="02020603050405020304" pitchFamily="18" charset="0"/>
                          <a:cs typeface="Times New Roman" panose="02020603050405020304" pitchFamily="18" charset="0"/>
                        </a:rPr>
                        <a:t>Tra</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cứu</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và</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theo</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dõi</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kết</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quả</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học</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tập</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điểm</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nề</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nếp</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nhận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xét</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của</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giáo</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viên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theo</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thời</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gian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thực</a:t>
                      </a:r>
                      <a:endParaRPr lang="en-US"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vi-VN" sz="1400" u="none" strike="noStrike">
                          <a:effectLst/>
                          <a:latin typeface="Times New Roman" panose="02020603050405020304" pitchFamily="18" charset="0"/>
                          <a:cs typeface="Times New Roman" panose="02020603050405020304" pitchFamily="18" charset="0"/>
                        </a:rPr>
                        <a:t>Không hỗ trợ theo thời gian thực: Các thông tin PHHS có thể nhận được từ giáo viên chủ động nhắn qua Ứng dụng OTT, có thể khiến cho PHHS khó theo dõi (trôi tin) và không đảm bảo tính riêng tư, dễ bị chia sẻ (thông tin của cán nhân như sức khỏe, điểm số, nề nếp,...)</a:t>
                      </a:r>
                      <a:endParaRPr lang="vi-V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951956125"/>
                  </a:ext>
                </a:extLst>
              </a:tr>
              <a:tr h="431483">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An toàn thông tin</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dirty="0" err="1">
                          <a:solidFill>
                            <a:srgbClr val="FF0000"/>
                          </a:solidFill>
                          <a:effectLst/>
                          <a:latin typeface="Times New Roman" panose="02020603050405020304" pitchFamily="18" charset="0"/>
                          <a:cs typeface="Times New Roman" panose="02020603050405020304" pitchFamily="18" charset="0"/>
                        </a:rPr>
                        <a:t>Đảm</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bảo</a:t>
                      </a:r>
                      <a:r>
                        <a:rPr lang="en-US" sz="1400" u="none" strike="noStrike" dirty="0">
                          <a:solidFill>
                            <a:srgbClr val="FF0000"/>
                          </a:solidFill>
                          <a:effectLst/>
                          <a:latin typeface="Times New Roman" panose="02020603050405020304" pitchFamily="18" charset="0"/>
                          <a:cs typeface="Times New Roman" panose="02020603050405020304" pitchFamily="18" charset="0"/>
                        </a:rPr>
                        <a:t> an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toàn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bảo</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mật</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thông</a:t>
                      </a:r>
                      <a:r>
                        <a:rPr lang="en-US" sz="1400" u="none" strike="noStrike" dirty="0">
                          <a:solidFill>
                            <a:srgbClr val="FF0000"/>
                          </a:solidFill>
                          <a:effectLst/>
                          <a:latin typeface="Times New Roman" panose="02020603050405020304" pitchFamily="18" charset="0"/>
                          <a:cs typeface="Times New Roman" panose="02020603050405020304" pitchFamily="18" charset="0"/>
                        </a:rPr>
                        <a:t> tin </a:t>
                      </a:r>
                      <a:endParaRPr lang="en-US"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Không đảm bảo do thông tin dễ dàng bị chia sẻ</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2032706794"/>
                  </a:ext>
                </a:extLst>
              </a:tr>
              <a:tr h="300063">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Thời khóa biểu</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vi-VN" sz="1400" u="none" strike="noStrike" dirty="0">
                          <a:solidFill>
                            <a:srgbClr val="FF0000"/>
                          </a:solidFill>
                          <a:effectLst/>
                          <a:latin typeface="Times New Roman" panose="02020603050405020304" pitchFamily="18" charset="0"/>
                          <a:cs typeface="Times New Roman" panose="02020603050405020304" pitchFamily="18" charset="0"/>
                        </a:rPr>
                        <a:t>Nắm được lịch học chi tiết của con em hàng ngày</a:t>
                      </a:r>
                      <a:endParaRPr lang="vi-VN"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Không hỗ trợ</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700670772"/>
                  </a:ext>
                </a:extLst>
              </a:tr>
              <a:tr h="300063">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Điểm danh</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dirty="0" err="1">
                          <a:solidFill>
                            <a:srgbClr val="FF0000"/>
                          </a:solidFill>
                          <a:effectLst/>
                          <a:latin typeface="Times New Roman" panose="02020603050405020304" pitchFamily="18" charset="0"/>
                          <a:cs typeface="Times New Roman" panose="02020603050405020304" pitchFamily="18" charset="0"/>
                        </a:rPr>
                        <a:t>Nhận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thông</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báo</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điểm</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danh</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hàng</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ngày</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của</a:t>
                      </a:r>
                      <a:r>
                        <a:rPr lang="en-US" sz="1400" u="none" strike="noStrike" dirty="0">
                          <a:solidFill>
                            <a:srgbClr val="FF0000"/>
                          </a:solidFill>
                          <a:effectLst/>
                          <a:latin typeface="Times New Roman" panose="02020603050405020304" pitchFamily="18" charset="0"/>
                          <a:cs typeface="Times New Roman" panose="02020603050405020304" pitchFamily="18" charset="0"/>
                        </a:rPr>
                        <a:t> con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em</a:t>
                      </a:r>
                      <a:endParaRPr lang="en-US"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Không hỗ trợ</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325457704"/>
                  </a:ext>
                </a:extLst>
              </a:tr>
              <a:tr h="431483">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Xin nghỉ phép</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dirty="0" err="1">
                          <a:solidFill>
                            <a:srgbClr val="FF0000"/>
                          </a:solidFill>
                          <a:effectLst/>
                          <a:latin typeface="Times New Roman" panose="02020603050405020304" pitchFamily="18" charset="0"/>
                          <a:cs typeface="Times New Roman" panose="02020603050405020304" pitchFamily="18" charset="0"/>
                        </a:rPr>
                        <a:t>Chủ</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động</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xin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nghỉ</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phép</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cho</a:t>
                      </a:r>
                      <a:r>
                        <a:rPr lang="en-US" sz="1400" u="none" strike="noStrike" dirty="0">
                          <a:solidFill>
                            <a:srgbClr val="FF0000"/>
                          </a:solidFill>
                          <a:effectLst/>
                          <a:latin typeface="Times New Roman" panose="02020603050405020304" pitchFamily="18" charset="0"/>
                          <a:cs typeface="Times New Roman" panose="02020603050405020304" pitchFamily="18" charset="0"/>
                        </a:rPr>
                        <a:t> con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em</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trực</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tiếp</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trên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ứng</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dụng</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theo</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đúng</a:t>
                      </a:r>
                      <a:r>
                        <a:rPr lang="en-US" sz="1400" u="none" strike="noStrike" dirty="0">
                          <a:solidFill>
                            <a:srgbClr val="FF0000"/>
                          </a:solidFill>
                          <a:effectLst/>
                          <a:latin typeface="Times New Roman" panose="02020603050405020304" pitchFamily="18" charset="0"/>
                          <a:cs typeface="Times New Roman" panose="02020603050405020304" pitchFamily="18" charset="0"/>
                        </a:rPr>
                        <a:t> form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và</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quy</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trình</a:t>
                      </a:r>
                      <a:endParaRPr lang="en-US"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Không hỗ trợ </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1781192854"/>
                  </a:ext>
                </a:extLst>
              </a:tr>
              <a:tr h="644843">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Thanh toán học phí</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dirty="0" err="1">
                          <a:solidFill>
                            <a:srgbClr val="FF0000"/>
                          </a:solidFill>
                          <a:effectLst/>
                          <a:latin typeface="Times New Roman" panose="02020603050405020304" pitchFamily="18" charset="0"/>
                          <a:cs typeface="Times New Roman" panose="02020603050405020304" pitchFamily="18" charset="0"/>
                        </a:rPr>
                        <a:t>Hỗ</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trợ</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thanh</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toán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các</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khoản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phí</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của</a:t>
                      </a:r>
                      <a:r>
                        <a:rPr lang="en-US" sz="1400" u="none" strike="noStrike" dirty="0">
                          <a:solidFill>
                            <a:srgbClr val="FF0000"/>
                          </a:solidFill>
                          <a:effectLst/>
                          <a:latin typeface="Times New Roman" panose="02020603050405020304" pitchFamily="18" charset="0"/>
                          <a:cs typeface="Times New Roman" panose="02020603050405020304" pitchFamily="18" charset="0"/>
                        </a:rPr>
                        <a:t> con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em</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trực</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tiếp</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trên</a:t>
                      </a:r>
                      <a:r>
                        <a:rPr lang="en-US" sz="1400" u="none" strike="noStrike" dirty="0">
                          <a:solidFill>
                            <a:srgbClr val="FF0000"/>
                          </a:solidFill>
                          <a:effectLst/>
                          <a:latin typeface="Times New Roman" panose="02020603050405020304" pitchFamily="18" charset="0"/>
                          <a:cs typeface="Times New Roman" panose="02020603050405020304" pitchFamily="18" charset="0"/>
                        </a:rPr>
                        <a:t> App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thông</a:t>
                      </a:r>
                      <a:r>
                        <a:rPr lang="en-US" sz="1400" u="none" strike="noStrike" dirty="0">
                          <a:solidFill>
                            <a:srgbClr val="FF0000"/>
                          </a:solidFill>
                          <a:effectLst/>
                          <a:latin typeface="Times New Roman" panose="02020603050405020304" pitchFamily="18" charset="0"/>
                          <a:cs typeface="Times New Roman" panose="02020603050405020304" pitchFamily="18" charset="0"/>
                        </a:rPr>
                        <a:t> qua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việc</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liên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kết</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tài</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khoản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ngân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hàng</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hoặc</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ví</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điện</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tử</a:t>
                      </a:r>
                      <a:endParaRPr lang="en-US"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vi-VN" sz="1400" u="none" strike="noStrike">
                          <a:effectLst/>
                          <a:latin typeface="Times New Roman" panose="02020603050405020304" pitchFamily="18" charset="0"/>
                          <a:cs typeface="Times New Roman" panose="02020603050405020304" pitchFamily="18" charset="0"/>
                        </a:rPr>
                        <a:t>Không hỗ trợ công cụ, PHHS phải thanh toán trực tiếp tại trường hoặc chuyển khoản</a:t>
                      </a:r>
                      <a:endParaRPr lang="vi-V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1897765897"/>
                  </a:ext>
                </a:extLst>
              </a:tr>
              <a:tr h="445951">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Giao bài tập</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dirty="0" err="1">
                          <a:solidFill>
                            <a:srgbClr val="FF0000"/>
                          </a:solidFill>
                          <a:effectLst/>
                          <a:latin typeface="Times New Roman" panose="02020603050405020304" pitchFamily="18" charset="0"/>
                          <a:cs typeface="Times New Roman" panose="02020603050405020304" pitchFamily="18" charset="0"/>
                        </a:rPr>
                        <a:t>Hỗ</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trợ</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học</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sinh</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nộp</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bài</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tập</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thầy</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cô</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giao</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trực</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tiếp</a:t>
                      </a:r>
                      <a:r>
                        <a:rPr lang="en-US" sz="1400" u="none" strike="noStrike" dirty="0">
                          <a:solidFill>
                            <a:srgbClr val="FF0000"/>
                          </a:solidFill>
                          <a:effectLst/>
                          <a:latin typeface="Times New Roman" panose="02020603050405020304" pitchFamily="18" charset="0"/>
                          <a:cs typeface="Times New Roman" panose="02020603050405020304" pitchFamily="18" charset="0"/>
                        </a:rPr>
                        <a:t> qua App,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thầy</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cô</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dễ</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dàng</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chấm</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bài</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từng</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học</a:t>
                      </a:r>
                      <a:r>
                        <a:rPr lang="en-US" sz="1400" u="none" strike="noStrike" dirty="0">
                          <a:solidFill>
                            <a:srgbClr val="FF0000"/>
                          </a:solidFill>
                          <a:effectLst/>
                          <a:latin typeface="Times New Roman" panose="02020603050405020304" pitchFamily="18" charset="0"/>
                          <a:cs typeface="Times New Roman" panose="02020603050405020304" pitchFamily="18" charset="0"/>
                        </a:rPr>
                        <a:t> </a:t>
                      </a:r>
                      <a:r>
                        <a:rPr lang="en-US" sz="1400" u="none" strike="noStrike" dirty="0" err="1">
                          <a:solidFill>
                            <a:srgbClr val="FF0000"/>
                          </a:solidFill>
                          <a:effectLst/>
                          <a:latin typeface="Times New Roman" panose="02020603050405020304" pitchFamily="18" charset="0"/>
                          <a:cs typeface="Times New Roman" panose="02020603050405020304" pitchFamily="18" charset="0"/>
                        </a:rPr>
                        <a:t>sinh</a:t>
                      </a:r>
                      <a:endParaRPr lang="en-US"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Khó quản lý và đánh giá bài làm của học sinh nộp qua App</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1668772263"/>
                  </a:ext>
                </a:extLst>
              </a:tr>
              <a:tr h="445951">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Album Ảnh</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vi-VN" sz="1400" u="none" strike="noStrike" dirty="0">
                          <a:solidFill>
                            <a:srgbClr val="FF0000"/>
                          </a:solidFill>
                          <a:effectLst/>
                          <a:latin typeface="Times New Roman" panose="02020603050405020304" pitchFamily="18" charset="0"/>
                          <a:cs typeface="Times New Roman" panose="02020603050405020304" pitchFamily="18" charset="0"/>
                        </a:rPr>
                        <a:t>Cung cấp hình ảnh, video về các hoạt động của con em tại lớp (PHHS có thể tương tác và bình luận)</a:t>
                      </a:r>
                      <a:endParaRPr lang="vi-VN" sz="14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400" u="none" strike="noStrike" dirty="0" err="1">
                          <a:effectLst/>
                          <a:latin typeface="Times New Roman" panose="02020603050405020304" pitchFamily="18" charset="0"/>
                          <a:cs typeface="Times New Roman" panose="02020603050405020304" pitchFamily="18" charset="0"/>
                        </a:rPr>
                        <a:t>Có</a:t>
                      </a:r>
                      <a:r>
                        <a:rPr lang="en-US" sz="1400" u="none" strike="noStrike" dirty="0">
                          <a:effectLst/>
                          <a:latin typeface="Times New Roman" panose="02020603050405020304" pitchFamily="18" charset="0"/>
                          <a:cs typeface="Times New Roman" panose="02020603050405020304" pitchFamily="18" charset="0"/>
                        </a:rPr>
                        <a:t> </a:t>
                      </a:r>
                      <a:r>
                        <a:rPr lang="en-US" sz="1400" u="none" strike="noStrike" dirty="0" err="1">
                          <a:effectLst/>
                          <a:latin typeface="Times New Roman" panose="02020603050405020304" pitchFamily="18" charset="0"/>
                          <a:cs typeface="Times New Roman" panose="02020603050405020304" pitchFamily="18" charset="0"/>
                        </a:rPr>
                        <a:t>hỗ</a:t>
                      </a:r>
                      <a:r>
                        <a:rPr lang="en-US" sz="1400" u="none" strike="noStrike" dirty="0">
                          <a:effectLst/>
                          <a:latin typeface="Times New Roman" panose="02020603050405020304" pitchFamily="18" charset="0"/>
                          <a:cs typeface="Times New Roman" panose="02020603050405020304" pitchFamily="18" charset="0"/>
                        </a:rPr>
                        <a:t> </a:t>
                      </a:r>
                      <a:r>
                        <a:rPr lang="en-US" sz="1400" u="none" strike="noStrike" dirty="0" err="1">
                          <a:effectLst/>
                          <a:latin typeface="Times New Roman" panose="02020603050405020304" pitchFamily="18" charset="0"/>
                          <a:cs typeface="Times New Roman" panose="02020603050405020304" pitchFamily="18" charset="0"/>
                        </a:rPr>
                        <a:t>trợ</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extLst>
                  <a:ext uri="{0D108BD9-81ED-4DB2-BD59-A6C34878D82A}">
                    <a16:rowId xmlns:a16="http://schemas.microsoft.com/office/drawing/2014/main" val="3403000549"/>
                  </a:ext>
                </a:extLst>
              </a:tr>
            </a:tbl>
          </a:graphicData>
        </a:graphic>
      </p:graphicFrame>
    </p:spTree>
    <p:extLst>
      <p:ext uri="{BB962C8B-B14F-4D97-AF65-F5344CB8AC3E}">
        <p14:creationId xmlns:p14="http://schemas.microsoft.com/office/powerpoint/2010/main" val="3063734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utdoor object, light&#10;&#10;Description automatically generated">
            <a:extLst>
              <a:ext uri="{FF2B5EF4-FFF2-40B4-BE49-F238E27FC236}">
                <a16:creationId xmlns:a16="http://schemas.microsoft.com/office/drawing/2014/main" id="{A4F33507-C231-46AB-985B-DF02EDE58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16392"/>
            <a:ext cx="12188825" cy="6856214"/>
          </a:xfrm>
          <a:prstGeom prst="rect">
            <a:avLst/>
          </a:prstGeom>
        </p:spPr>
      </p:pic>
      <p:sp>
        <p:nvSpPr>
          <p:cNvPr id="6" name="Freeform 17"/>
          <p:cNvSpPr>
            <a:spLocks noEditPoints="1"/>
          </p:cNvSpPr>
          <p:nvPr/>
        </p:nvSpPr>
        <p:spPr bwMode="auto">
          <a:xfrm>
            <a:off x="529433" y="673941"/>
            <a:ext cx="5524644" cy="5518587"/>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889" tIns="60944" rIns="121889" bIns="60944" numCol="1" anchor="t" anchorCtr="0" compatLnSpc="1"/>
          <a:lstStyle/>
          <a:p>
            <a:endParaRPr lang="zh-CN" altLang="en-US" sz="3199">
              <a:latin typeface="微软雅黑" panose="020B0503020204020204" charset="-122"/>
              <a:ea typeface="微软雅黑" panose="020B0503020204020204" charset="-122"/>
            </a:endParaRPr>
          </a:p>
        </p:txBody>
      </p:sp>
      <p:sp>
        <p:nvSpPr>
          <p:cNvPr id="9" name="文本框 8"/>
          <p:cNvSpPr txBox="1">
            <a:spLocks noChangeArrowheads="1"/>
          </p:cNvSpPr>
          <p:nvPr/>
        </p:nvSpPr>
        <p:spPr bwMode="auto">
          <a:xfrm>
            <a:off x="5031442" y="2668397"/>
            <a:ext cx="73784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914172"/>
            <a:r>
              <a:rPr lang="en-US" altLang="en-US" sz="2800" b="1" kern="0">
                <a:solidFill>
                  <a:schemeClr val="bg1"/>
                </a:solidFill>
                <a:latin typeface="Times New Roman" panose="02020603050405020304" pitchFamily="18" charset="0"/>
                <a:ea typeface="Tahoma" panose="020B0604030504040204" pitchFamily="34" charset="0"/>
                <a:cs typeface="Times New Roman" panose="02020603050405020304" pitchFamily="18" charset="0"/>
              </a:rPr>
              <a:t>HỆ THỐNG TUYỂN SINH ĐẦU CẤP</a:t>
            </a:r>
          </a:p>
          <a:p>
            <a:pPr algn="ctr" defTabSz="914172"/>
            <a:endParaRPr lang="en-US" altLang="en-US" sz="2800" b="1" kern="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ctr" defTabSz="914172"/>
            <a:r>
              <a:rPr lang="en-US" altLang="en-US" sz="2800" b="1" kern="0">
                <a:solidFill>
                  <a:schemeClr val="bg1"/>
                </a:solidFill>
                <a:latin typeface="Times New Roman" panose="02020603050405020304" pitchFamily="18" charset="0"/>
                <a:ea typeface="Tahoma" panose="020B0604030504040204" pitchFamily="34" charset="0"/>
                <a:cs typeface="Times New Roman" panose="02020603050405020304" pitchFamily="18" charset="0"/>
              </a:rPr>
              <a:t>VÀ THI TUYỂN TẬP TRUNG</a:t>
            </a:r>
            <a:endParaRPr lang="en-US" altLang="en-US" sz="4400" kern="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2" name="组合 71">
            <a:extLst>
              <a:ext uri="{FF2B5EF4-FFF2-40B4-BE49-F238E27FC236}">
                <a16:creationId xmlns:a16="http://schemas.microsoft.com/office/drawing/2014/main" id="{9E5F6199-A77F-41BE-BCDD-1B30D56B3B14}"/>
              </a:ext>
            </a:extLst>
          </p:cNvPr>
          <p:cNvGrpSpPr/>
          <p:nvPr/>
        </p:nvGrpSpPr>
        <p:grpSpPr>
          <a:xfrm rot="5400000">
            <a:off x="7928629" y="479613"/>
            <a:ext cx="2435616" cy="5898774"/>
            <a:chOff x="5060441" y="-2257696"/>
            <a:chExt cx="3461819" cy="8352535"/>
          </a:xfrm>
        </p:grpSpPr>
        <p:sp>
          <p:nvSpPr>
            <p:cNvPr id="13" name="任意多边形 72">
              <a:extLst>
                <a:ext uri="{FF2B5EF4-FFF2-40B4-BE49-F238E27FC236}">
                  <a16:creationId xmlns:a16="http://schemas.microsoft.com/office/drawing/2014/main" id="{A9C45637-6EB3-412C-8277-6DF4EF936F29}"/>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grpSp>
          <p:nvGrpSpPr>
            <p:cNvPr id="14" name="组合 73">
              <a:extLst>
                <a:ext uri="{FF2B5EF4-FFF2-40B4-BE49-F238E27FC236}">
                  <a16:creationId xmlns:a16="http://schemas.microsoft.com/office/drawing/2014/main" id="{1B901C3E-D3AA-4232-B487-A6AC5D945A88}"/>
                </a:ext>
              </a:extLst>
            </p:cNvPr>
            <p:cNvGrpSpPr/>
            <p:nvPr/>
          </p:nvGrpSpPr>
          <p:grpSpPr>
            <a:xfrm rot="17796269">
              <a:off x="6466065" y="-2143083"/>
              <a:ext cx="715212" cy="485986"/>
              <a:chOff x="16735013" y="-2876579"/>
              <a:chExt cx="1742883" cy="1184286"/>
            </a:xfrm>
          </p:grpSpPr>
          <p:sp>
            <p:nvSpPr>
              <p:cNvPr id="15" name="任意多边形 74">
                <a:extLst>
                  <a:ext uri="{FF2B5EF4-FFF2-40B4-BE49-F238E27FC236}">
                    <a16:creationId xmlns:a16="http://schemas.microsoft.com/office/drawing/2014/main" id="{C3CD7FA8-28B7-4F26-A088-71676DAD2BCA}"/>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sp>
            <p:nvSpPr>
              <p:cNvPr id="16" name="椭圆 75">
                <a:extLst>
                  <a:ext uri="{FF2B5EF4-FFF2-40B4-BE49-F238E27FC236}">
                    <a16:creationId xmlns:a16="http://schemas.microsoft.com/office/drawing/2014/main" id="{F74AD3C4-3BC7-42A6-9C28-A827661990F5}"/>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zh-CN" altLang="en-US" sz="3599">
                  <a:solidFill>
                    <a:prstClr val="white"/>
                  </a:solidFill>
                  <a:latin typeface="Arial"/>
                  <a:ea typeface="微软雅黑"/>
                </a:endParaRPr>
              </a:p>
            </p:txBody>
          </p:sp>
        </p:grpSp>
      </p:grpSp>
      <p:pic>
        <p:nvPicPr>
          <p:cNvPr id="3" name="Picture 2" descr="A picture containing drawing&#10;&#10;Description automatically generated">
            <a:extLst>
              <a:ext uri="{FF2B5EF4-FFF2-40B4-BE49-F238E27FC236}">
                <a16:creationId xmlns:a16="http://schemas.microsoft.com/office/drawing/2014/main" id="{52755502-A509-4A3D-BBF8-A295A298D0E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09870" y="95000"/>
            <a:ext cx="825324" cy="1064398"/>
          </a:xfrm>
          <a:prstGeom prst="rect">
            <a:avLst/>
          </a:prstGeom>
        </p:spPr>
      </p:pic>
      <p:sp>
        <p:nvSpPr>
          <p:cNvPr id="5" name="TextBox 4">
            <a:extLst>
              <a:ext uri="{FF2B5EF4-FFF2-40B4-BE49-F238E27FC236}">
                <a16:creationId xmlns:a16="http://schemas.microsoft.com/office/drawing/2014/main" id="{B06C4FE6-55B7-2E71-FD2D-83DF3119139A}"/>
              </a:ext>
            </a:extLst>
          </p:cNvPr>
          <p:cNvSpPr txBox="1"/>
          <p:nvPr/>
        </p:nvSpPr>
        <p:spPr>
          <a:xfrm>
            <a:off x="1355833" y="1463659"/>
            <a:ext cx="4387912" cy="4038029"/>
          </a:xfrm>
          <a:prstGeom prst="rect">
            <a:avLst/>
          </a:prstGeom>
          <a:noFill/>
        </p:spPr>
        <p:txBody>
          <a:bodyPr wrap="square">
            <a:spAutoFit/>
          </a:bodyPr>
          <a:lstStyle/>
          <a:p>
            <a:r>
              <a:rPr lang="en-US" altLang="zh-CN" sz="25640">
                <a:solidFill>
                  <a:srgbClr val="F5F5F5"/>
                </a:solidFill>
                <a:latin typeface="Impact" panose="020B0806030902050204" pitchFamily="34" charset="0"/>
              </a:rPr>
              <a:t>06</a:t>
            </a:r>
            <a:endParaRPr lang="zh-CN" altLang="en-US" sz="25640" dirty="0">
              <a:solidFill>
                <a:srgbClr val="F5F5F5"/>
              </a:solidFill>
              <a:latin typeface="Impact" panose="020B0806030902050204" pitchFamily="34" charset="0"/>
            </a:endParaRPr>
          </a:p>
        </p:txBody>
      </p:sp>
    </p:spTree>
    <p:extLst>
      <p:ext uri="{BB962C8B-B14F-4D97-AF65-F5344CB8AC3E}">
        <p14:creationId xmlns:p14="http://schemas.microsoft.com/office/powerpoint/2010/main" val="3458952851"/>
      </p:ext>
    </p:extLst>
  </p:cSld>
  <p:clrMapOvr>
    <a:masterClrMapping/>
  </p:clrMapOvr>
  <mc:AlternateContent xmlns:mc="http://schemas.openxmlformats.org/markup-compatibility/2006" xmlns:p14="http://schemas.microsoft.com/office/powerpoint/2010/main">
    <mc:Choice Requires="p14">
      <p:transition spd="slow" p14:dur="5000" advTm="15000">
        <p:zoom/>
      </p:transition>
    </mc:Choice>
    <mc:Fallback xmlns="">
      <p:transition spd="slow" advTm="15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outdoor, outdoor object, light&#10;&#10;Description automatically generated">
            <a:extLst>
              <a:ext uri="{FF2B5EF4-FFF2-40B4-BE49-F238E27FC236}">
                <a16:creationId xmlns:a16="http://schemas.microsoft.com/office/drawing/2014/main" id="{B379259B-72E3-4BF8-A0CD-7FB47F21C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9" y="-341157"/>
            <a:ext cx="12192000" cy="7199157"/>
          </a:xfrm>
          <a:prstGeom prst="rect">
            <a:avLst/>
          </a:prstGeom>
        </p:spPr>
      </p:pic>
      <p:sp>
        <p:nvSpPr>
          <p:cNvPr id="4" name="Freeform 17">
            <a:extLst>
              <a:ext uri="{FF2B5EF4-FFF2-40B4-BE49-F238E27FC236}">
                <a16:creationId xmlns:a16="http://schemas.microsoft.com/office/drawing/2014/main" id="{62BA0E94-DF88-47D9-9D2F-3BEB5E39073F}"/>
              </a:ext>
            </a:extLst>
          </p:cNvPr>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5" name="文本框 6">
            <a:extLst>
              <a:ext uri="{FF2B5EF4-FFF2-40B4-BE49-F238E27FC236}">
                <a16:creationId xmlns:a16="http://schemas.microsoft.com/office/drawing/2014/main" id="{4A4062C5-BD46-4FFD-9CBC-2C517B9290CA}"/>
              </a:ext>
            </a:extLst>
          </p:cNvPr>
          <p:cNvSpPr txBox="1">
            <a:spLocks noChangeArrowheads="1"/>
          </p:cNvSpPr>
          <p:nvPr/>
        </p:nvSpPr>
        <p:spPr bwMode="auto">
          <a:xfrm>
            <a:off x="296703" y="1629734"/>
            <a:ext cx="3953326" cy="4176080"/>
          </a:xfrm>
          <a:prstGeom prst="rect">
            <a:avLst/>
          </a:prstGeom>
          <a:noFill/>
        </p:spPr>
        <p:txBody>
          <a:bodyPr wrap="non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r>
              <a:rPr lang="en-US" altLang="zh-CN" sz="25640"/>
              <a:t>6.1</a:t>
            </a:r>
            <a:endParaRPr lang="zh-CN" altLang="en-US" sz="25640" dirty="0"/>
          </a:p>
        </p:txBody>
      </p:sp>
      <p:sp>
        <p:nvSpPr>
          <p:cNvPr id="6" name="文本框 8">
            <a:extLst>
              <a:ext uri="{FF2B5EF4-FFF2-40B4-BE49-F238E27FC236}">
                <a16:creationId xmlns:a16="http://schemas.microsoft.com/office/drawing/2014/main" id="{E543FF6C-2A91-42EE-B44D-9843921E58C5}"/>
              </a:ext>
            </a:extLst>
          </p:cNvPr>
          <p:cNvSpPr txBox="1">
            <a:spLocks noChangeArrowheads="1"/>
          </p:cNvSpPr>
          <p:nvPr/>
        </p:nvSpPr>
        <p:spPr bwMode="auto">
          <a:xfrm>
            <a:off x="3865418" y="2644169"/>
            <a:ext cx="82818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defRPr/>
            </a:pPr>
            <a:r>
              <a:rPr lang="en-US" sz="3200" b="1" kern="0">
                <a:solidFill>
                  <a:schemeClr val="bg1"/>
                </a:solidFill>
                <a:latin typeface="Times New Roman" pitchFamily="18" charset="0"/>
                <a:ea typeface="Cambria" panose="02040503050406030204" pitchFamily="18" charset="0"/>
                <a:cs typeface="Times New Roman" pitchFamily="18" charset="0"/>
              </a:rPr>
              <a:t>TUYỂN SINH ĐẦU CẤP</a:t>
            </a:r>
            <a:endParaRPr lang="en-US" sz="3200" b="1" kern="0" dirty="0">
              <a:solidFill>
                <a:schemeClr val="bg1"/>
              </a:solidFill>
              <a:latin typeface="Times New Roman" pitchFamily="18" charset="0"/>
              <a:ea typeface="Cambria" panose="02040503050406030204" pitchFamily="18" charset="0"/>
              <a:cs typeface="Times New Roman" pitchFamily="18" charset="0"/>
            </a:endParaRPr>
          </a:p>
          <a:p>
            <a:pPr lvl="0" algn="ctr">
              <a:defRPr/>
            </a:pPr>
            <a:endParaRPr lang="vi-VN" sz="3200" b="1" kern="0" dirty="0">
              <a:solidFill>
                <a:schemeClr val="bg1"/>
              </a:solidFill>
              <a:latin typeface="Times New Roman" pitchFamily="18" charset="0"/>
              <a:ea typeface="Cambria" panose="02040503050406030204" pitchFamily="18" charset="0"/>
              <a:cs typeface="Times New Roman" pitchFamily="18" charset="0"/>
            </a:endParaRPr>
          </a:p>
          <a:p>
            <a:pPr algn="ctr">
              <a:defRPr/>
            </a:pPr>
            <a:r>
              <a:rPr lang="en-US" sz="3200" b="1" kern="0">
                <a:solidFill>
                  <a:schemeClr val="bg1"/>
                </a:solidFill>
                <a:latin typeface="Times New Roman" pitchFamily="18" charset="0"/>
                <a:ea typeface="Cambria" panose="02040503050406030204" pitchFamily="18" charset="0"/>
                <a:cs typeface="Times New Roman" pitchFamily="18" charset="0"/>
              </a:rPr>
              <a:t>CHỨC NĂNG DÀNH CHO TR</a:t>
            </a:r>
            <a:r>
              <a:rPr lang="vi-VN" sz="3200" b="1" kern="0">
                <a:solidFill>
                  <a:schemeClr val="bg1"/>
                </a:solidFill>
                <a:latin typeface="Times New Roman" pitchFamily="18" charset="0"/>
                <a:ea typeface="Cambria" panose="02040503050406030204" pitchFamily="18" charset="0"/>
                <a:cs typeface="Times New Roman" pitchFamily="18" charset="0"/>
              </a:rPr>
              <a:t>ƯỜNG</a:t>
            </a:r>
            <a:r>
              <a:rPr lang="en-US" sz="3200" b="1" kern="0">
                <a:solidFill>
                  <a:schemeClr val="bg1"/>
                </a:solidFill>
                <a:latin typeface="Times New Roman" pitchFamily="18" charset="0"/>
                <a:ea typeface="Cambria" panose="02040503050406030204" pitchFamily="18" charset="0"/>
                <a:cs typeface="Times New Roman" pitchFamily="18" charset="0"/>
              </a:rPr>
              <a:t> THCS</a:t>
            </a:r>
            <a:endParaRPr lang="vi-VN" sz="3200" b="1" kern="0" dirty="0">
              <a:solidFill>
                <a:schemeClr val="bg1"/>
              </a:solidFill>
              <a:latin typeface="Times New Roman" pitchFamily="18" charset="0"/>
              <a:ea typeface="Cambria" panose="02040503050406030204" pitchFamily="18" charset="0"/>
              <a:cs typeface="Times New Roman" pitchFamily="18" charset="0"/>
            </a:endParaRPr>
          </a:p>
        </p:txBody>
      </p:sp>
      <p:grpSp>
        <p:nvGrpSpPr>
          <p:cNvPr id="7" name="组合 71">
            <a:extLst>
              <a:ext uri="{FF2B5EF4-FFF2-40B4-BE49-F238E27FC236}">
                <a16:creationId xmlns:a16="http://schemas.microsoft.com/office/drawing/2014/main" id="{FFA0EFCF-A464-4504-A30E-E47389B47E6E}"/>
              </a:ext>
            </a:extLst>
          </p:cNvPr>
          <p:cNvGrpSpPr/>
          <p:nvPr/>
        </p:nvGrpSpPr>
        <p:grpSpPr>
          <a:xfrm rot="5400000">
            <a:off x="7929106" y="478844"/>
            <a:ext cx="2436250" cy="5900310"/>
            <a:chOff x="5060441" y="-2257696"/>
            <a:chExt cx="3461819" cy="8352535"/>
          </a:xfrm>
        </p:grpSpPr>
        <p:sp>
          <p:nvSpPr>
            <p:cNvPr id="8" name="任意多边形 72">
              <a:extLst>
                <a:ext uri="{FF2B5EF4-FFF2-40B4-BE49-F238E27FC236}">
                  <a16:creationId xmlns:a16="http://schemas.microsoft.com/office/drawing/2014/main" id="{9B008B3D-D0AF-4098-B5E8-74DF5029A1F1}"/>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9" name="组合 73">
              <a:extLst>
                <a:ext uri="{FF2B5EF4-FFF2-40B4-BE49-F238E27FC236}">
                  <a16:creationId xmlns:a16="http://schemas.microsoft.com/office/drawing/2014/main" id="{A5913A63-73B1-4299-9E5C-6B550087A7D6}"/>
                </a:ext>
              </a:extLst>
            </p:cNvPr>
            <p:cNvGrpSpPr/>
            <p:nvPr/>
          </p:nvGrpSpPr>
          <p:grpSpPr>
            <a:xfrm rot="17796269">
              <a:off x="6466065" y="-2143083"/>
              <a:ext cx="715212" cy="485986"/>
              <a:chOff x="16735013" y="-2876579"/>
              <a:chExt cx="1742883" cy="1184286"/>
            </a:xfrm>
          </p:grpSpPr>
          <p:sp>
            <p:nvSpPr>
              <p:cNvPr id="10" name="任意多边形 74">
                <a:extLst>
                  <a:ext uri="{FF2B5EF4-FFF2-40B4-BE49-F238E27FC236}">
                    <a16:creationId xmlns:a16="http://schemas.microsoft.com/office/drawing/2014/main" id="{610ADAC9-F4DC-4392-B40A-4E55E811AB79}"/>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1" name="椭圆 75">
                <a:extLst>
                  <a:ext uri="{FF2B5EF4-FFF2-40B4-BE49-F238E27FC236}">
                    <a16:creationId xmlns:a16="http://schemas.microsoft.com/office/drawing/2014/main" id="{366D451B-5BEC-4BD5-AAA8-A7201F94D622}"/>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12" name="Picture 2" descr="A picture containing drawing&#10;&#10;Description automatically generated">
            <a:extLst>
              <a:ext uri="{FF2B5EF4-FFF2-40B4-BE49-F238E27FC236}">
                <a16:creationId xmlns:a16="http://schemas.microsoft.com/office/drawing/2014/main" id="{5DB45C4C-147E-4CFF-ACA0-1147CD4A1D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790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5">
            <a:extLst>
              <a:ext uri="{FF2B5EF4-FFF2-40B4-BE49-F238E27FC236}">
                <a16:creationId xmlns:a16="http://schemas.microsoft.com/office/drawing/2014/main" id="{F4546D67-C041-D70E-0199-80ADD787A92C}"/>
              </a:ext>
            </a:extLst>
          </p:cNvPr>
          <p:cNvSpPr>
            <a:spLocks noChangeArrowheads="1"/>
          </p:cNvSpPr>
          <p:nvPr/>
        </p:nvSpPr>
        <p:spPr bwMode="gray">
          <a:xfrm>
            <a:off x="3404681" y="252919"/>
            <a:ext cx="5200354" cy="420300"/>
          </a:xfrm>
          <a:prstGeom prst="rect">
            <a:avLst/>
          </a:prstGeom>
          <a:noFill/>
          <a:ln w="190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en-US" sz="2400" b="1" cap="all"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ĐỐI T</a:t>
            </a:r>
            <a:r>
              <a:rPr lang="vi-VN" sz="2400" b="1" cap="all"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ƯỢNG</a:t>
            </a:r>
            <a:r>
              <a:rPr lang="en-US" sz="2400" b="1" cap="all"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SỬ DỤNG MẠNG GIÁO DỤC VNEDU 4.0</a:t>
            </a:r>
          </a:p>
        </p:txBody>
      </p:sp>
      <p:pic>
        <p:nvPicPr>
          <p:cNvPr id="19" name="Picture 18">
            <a:extLst>
              <a:ext uri="{FF2B5EF4-FFF2-40B4-BE49-F238E27FC236}">
                <a16:creationId xmlns:a16="http://schemas.microsoft.com/office/drawing/2014/main" id="{5F3CB447-95E8-3C24-CAC0-78133E8134F2}"/>
              </a:ext>
            </a:extLst>
          </p:cNvPr>
          <p:cNvPicPr>
            <a:picLocks noChangeAspect="1"/>
          </p:cNvPicPr>
          <p:nvPr/>
        </p:nvPicPr>
        <p:blipFill>
          <a:blip r:embed="rId3"/>
          <a:stretch>
            <a:fillRect/>
          </a:stretch>
        </p:blipFill>
        <p:spPr>
          <a:xfrm>
            <a:off x="1296988" y="928452"/>
            <a:ext cx="1609165" cy="1507686"/>
          </a:xfrm>
          <a:prstGeom prst="rect">
            <a:avLst/>
          </a:prstGeom>
        </p:spPr>
      </p:pic>
      <p:pic>
        <p:nvPicPr>
          <p:cNvPr id="20" name="Picture 19">
            <a:extLst>
              <a:ext uri="{FF2B5EF4-FFF2-40B4-BE49-F238E27FC236}">
                <a16:creationId xmlns:a16="http://schemas.microsoft.com/office/drawing/2014/main" id="{89FFDB82-482D-1EAD-E947-04BBD15E2A39}"/>
              </a:ext>
            </a:extLst>
          </p:cNvPr>
          <p:cNvPicPr>
            <a:picLocks noChangeAspect="1"/>
          </p:cNvPicPr>
          <p:nvPr/>
        </p:nvPicPr>
        <p:blipFill>
          <a:blip r:embed="rId4"/>
          <a:stretch>
            <a:fillRect/>
          </a:stretch>
        </p:blipFill>
        <p:spPr>
          <a:xfrm>
            <a:off x="1296988" y="3890588"/>
            <a:ext cx="1445866" cy="1507685"/>
          </a:xfrm>
          <a:prstGeom prst="rect">
            <a:avLst/>
          </a:prstGeom>
        </p:spPr>
      </p:pic>
      <p:pic>
        <p:nvPicPr>
          <p:cNvPr id="21" name="Picture 20" descr="A close up of a sign&#10;&#10;Description automatically generated">
            <a:extLst>
              <a:ext uri="{FF2B5EF4-FFF2-40B4-BE49-F238E27FC236}">
                <a16:creationId xmlns:a16="http://schemas.microsoft.com/office/drawing/2014/main" id="{43E5E816-3C19-1879-890F-034822C57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8915" y="928452"/>
            <a:ext cx="1507686" cy="1507686"/>
          </a:xfrm>
          <a:prstGeom prst="rect">
            <a:avLst/>
          </a:prstGeom>
        </p:spPr>
      </p:pic>
      <p:pic>
        <p:nvPicPr>
          <p:cNvPr id="22" name="Picture 21">
            <a:extLst>
              <a:ext uri="{FF2B5EF4-FFF2-40B4-BE49-F238E27FC236}">
                <a16:creationId xmlns:a16="http://schemas.microsoft.com/office/drawing/2014/main" id="{CEFC295B-FC30-FD01-D19B-23BFD21577C3}"/>
              </a:ext>
            </a:extLst>
          </p:cNvPr>
          <p:cNvPicPr>
            <a:picLocks noChangeAspect="1"/>
          </p:cNvPicPr>
          <p:nvPr/>
        </p:nvPicPr>
        <p:blipFill>
          <a:blip r:embed="rId6"/>
          <a:stretch>
            <a:fillRect/>
          </a:stretch>
        </p:blipFill>
        <p:spPr>
          <a:xfrm>
            <a:off x="8272368" y="3890588"/>
            <a:ext cx="1674232" cy="1507686"/>
          </a:xfrm>
          <a:prstGeom prst="rect">
            <a:avLst/>
          </a:prstGeom>
        </p:spPr>
      </p:pic>
      <p:graphicFrame>
        <p:nvGraphicFramePr>
          <p:cNvPr id="24" name="Diagram 23">
            <a:extLst>
              <a:ext uri="{FF2B5EF4-FFF2-40B4-BE49-F238E27FC236}">
                <a16:creationId xmlns:a16="http://schemas.microsoft.com/office/drawing/2014/main" id="{30501DEE-3B34-E667-1AE0-9CC3115A0477}"/>
              </a:ext>
            </a:extLst>
          </p:cNvPr>
          <p:cNvGraphicFramePr/>
          <p:nvPr>
            <p:extLst>
              <p:ext uri="{D42A27DB-BD31-4B8C-83A1-F6EECF244321}">
                <p14:modId xmlns:p14="http://schemas.microsoft.com/office/powerpoint/2010/main" val="3423904808"/>
              </p:ext>
            </p:extLst>
          </p:nvPr>
        </p:nvGraphicFramePr>
        <p:xfrm>
          <a:off x="3496905" y="1933176"/>
          <a:ext cx="4078242" cy="29916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5" name="Picture 24">
            <a:extLst>
              <a:ext uri="{FF2B5EF4-FFF2-40B4-BE49-F238E27FC236}">
                <a16:creationId xmlns:a16="http://schemas.microsoft.com/office/drawing/2014/main" id="{CBC6869D-BBF4-2711-C43B-3482B195319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26272" y="2549944"/>
            <a:ext cx="1684104" cy="1457058"/>
          </a:xfrm>
          <a:prstGeom prst="rect">
            <a:avLst/>
          </a:prstGeom>
        </p:spPr>
      </p:pic>
      <p:sp>
        <p:nvSpPr>
          <p:cNvPr id="26" name="TextBox 25">
            <a:extLst>
              <a:ext uri="{FF2B5EF4-FFF2-40B4-BE49-F238E27FC236}">
                <a16:creationId xmlns:a16="http://schemas.microsoft.com/office/drawing/2014/main" id="{7CEA221D-DED3-7657-A4FC-3B67D76CA4D7}"/>
              </a:ext>
            </a:extLst>
          </p:cNvPr>
          <p:cNvSpPr txBox="1"/>
          <p:nvPr/>
        </p:nvSpPr>
        <p:spPr>
          <a:xfrm>
            <a:off x="896080" y="2501643"/>
            <a:ext cx="2143673" cy="707886"/>
          </a:xfrm>
          <a:prstGeom prst="rect">
            <a:avLst/>
          </a:prstGeom>
          <a:noFill/>
        </p:spPr>
        <p:txBody>
          <a:bodyPr wrap="square" rtlCol="0">
            <a:spAutoFit/>
          </a:bodyPr>
          <a:lstStyle/>
          <a:p>
            <a:pPr algn="ctr"/>
            <a:r>
              <a:rPr lang="en-US" sz="2000" b="1" dirty="0" err="1">
                <a:solidFill>
                  <a:srgbClr val="0070C0"/>
                </a:solidFill>
                <a:latin typeface="Times New Roman" panose="02020603050405020304" pitchFamily="18" charset="0"/>
                <a:cs typeface="Times New Roman" panose="02020603050405020304" pitchFamily="18" charset="0"/>
              </a:rPr>
              <a:t>Sở</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giáo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dục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Phòng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giáo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dục</a:t>
            </a: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F0D7A83-CDFB-1DE7-3BBC-64B8FB817E5E}"/>
              </a:ext>
            </a:extLst>
          </p:cNvPr>
          <p:cNvSpPr txBox="1"/>
          <p:nvPr/>
        </p:nvSpPr>
        <p:spPr>
          <a:xfrm>
            <a:off x="777756" y="5579256"/>
            <a:ext cx="2484331" cy="769441"/>
          </a:xfrm>
          <a:prstGeom prst="rect">
            <a:avLst/>
          </a:prstGeom>
          <a:noFill/>
        </p:spPr>
        <p:txBody>
          <a:bodyPr wrap="square" rtlCol="0">
            <a:spAutoFit/>
          </a:bodyPr>
          <a:lstStyle/>
          <a:p>
            <a:pPr algn="ctr"/>
            <a:r>
              <a:rPr lang="en-US" sz="2200" b="1" dirty="0" err="1">
                <a:solidFill>
                  <a:srgbClr val="0070C0"/>
                </a:solidFill>
                <a:latin typeface="Times New Roman" panose="02020603050405020304" pitchFamily="18" charset="0"/>
                <a:cs typeface="Times New Roman" panose="02020603050405020304" pitchFamily="18" charset="0"/>
              </a:rPr>
              <a:t>Phụ</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huynh</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Học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sinh</a:t>
            </a:r>
            <a:endParaRPr lang="en-US" sz="2200" b="1" dirty="0">
              <a:solidFill>
                <a:srgbClr val="0070C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739CA1CE-8F97-A304-485B-F4674BB4A8BB}"/>
              </a:ext>
            </a:extLst>
          </p:cNvPr>
          <p:cNvSpPr txBox="1"/>
          <p:nvPr/>
        </p:nvSpPr>
        <p:spPr>
          <a:xfrm>
            <a:off x="8021357" y="2621087"/>
            <a:ext cx="2477902" cy="430887"/>
          </a:xfrm>
          <a:prstGeom prst="rect">
            <a:avLst/>
          </a:prstGeom>
          <a:noFill/>
        </p:spPr>
        <p:txBody>
          <a:bodyPr wrap="square" rtlCol="0">
            <a:spAutoFit/>
          </a:bodyPr>
          <a:lstStyle/>
          <a:p>
            <a:pPr algn="ctr"/>
            <a:r>
              <a:rPr lang="en-US" sz="2200" b="1" dirty="0" err="1">
                <a:solidFill>
                  <a:srgbClr val="0070C0"/>
                </a:solidFill>
                <a:latin typeface="Times New Roman" panose="02020603050405020304" pitchFamily="18" charset="0"/>
                <a:cs typeface="Times New Roman" panose="02020603050405020304" pitchFamily="18" charset="0"/>
              </a:rPr>
              <a:t>Các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cơ</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sở</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giáo</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dục</a:t>
            </a:r>
            <a:r>
              <a:rPr lang="en-US" sz="2200" b="1" dirty="0">
                <a:solidFill>
                  <a:srgbClr val="0070C0"/>
                </a:solidFill>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7A16610F-4B8F-9C80-E6F8-9BF89CAF2DA2}"/>
              </a:ext>
            </a:extLst>
          </p:cNvPr>
          <p:cNvSpPr txBox="1"/>
          <p:nvPr/>
        </p:nvSpPr>
        <p:spPr>
          <a:xfrm>
            <a:off x="8186824" y="5579256"/>
            <a:ext cx="2011867" cy="769441"/>
          </a:xfrm>
          <a:prstGeom prst="rect">
            <a:avLst/>
          </a:prstGeom>
          <a:noFill/>
        </p:spPr>
        <p:txBody>
          <a:bodyPr wrap="square" rtlCol="0">
            <a:spAutoFit/>
          </a:bodyPr>
          <a:lstStyle/>
          <a:p>
            <a:pPr algn="ctr"/>
            <a:r>
              <a:rPr lang="en-US" sz="2200" b="1" dirty="0" err="1">
                <a:solidFill>
                  <a:srgbClr val="0070C0"/>
                </a:solidFill>
                <a:latin typeface="Times New Roman" panose="02020603050405020304" pitchFamily="18" charset="0"/>
                <a:cs typeface="Times New Roman" panose="02020603050405020304" pitchFamily="18" charset="0"/>
              </a:rPr>
              <a:t>Học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sinh</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Các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cấp</a:t>
            </a:r>
            <a:endParaRPr lang="en-US" sz="2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564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outdoor, outdoor object, light&#10;&#10;Description automatically generated">
            <a:extLst>
              <a:ext uri="{FF2B5EF4-FFF2-40B4-BE49-F238E27FC236}">
                <a16:creationId xmlns:a16="http://schemas.microsoft.com/office/drawing/2014/main" id="{B379259B-72E3-4BF8-A0CD-7FB47F21C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9" y="-341157"/>
            <a:ext cx="12192000" cy="7199157"/>
          </a:xfrm>
          <a:prstGeom prst="rect">
            <a:avLst/>
          </a:prstGeom>
        </p:spPr>
      </p:pic>
      <p:sp>
        <p:nvSpPr>
          <p:cNvPr id="4" name="Freeform 17">
            <a:extLst>
              <a:ext uri="{FF2B5EF4-FFF2-40B4-BE49-F238E27FC236}">
                <a16:creationId xmlns:a16="http://schemas.microsoft.com/office/drawing/2014/main" id="{62BA0E94-DF88-47D9-9D2F-3BEB5E39073F}"/>
              </a:ext>
            </a:extLst>
          </p:cNvPr>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6" name="文本框 8">
            <a:extLst>
              <a:ext uri="{FF2B5EF4-FFF2-40B4-BE49-F238E27FC236}">
                <a16:creationId xmlns:a16="http://schemas.microsoft.com/office/drawing/2014/main" id="{E543FF6C-2A91-42EE-B44D-9843921E58C5}"/>
              </a:ext>
            </a:extLst>
          </p:cNvPr>
          <p:cNvSpPr txBox="1">
            <a:spLocks noChangeArrowheads="1"/>
          </p:cNvSpPr>
          <p:nvPr/>
        </p:nvSpPr>
        <p:spPr bwMode="auto">
          <a:xfrm>
            <a:off x="4572000" y="2644169"/>
            <a:ext cx="757522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defRPr/>
            </a:pPr>
            <a:r>
              <a:rPr lang="vi-VN" sz="3200" b="1" kern="0" dirty="0">
                <a:solidFill>
                  <a:schemeClr val="bg1"/>
                </a:solidFill>
                <a:latin typeface="Times New Roman" pitchFamily="18" charset="0"/>
                <a:ea typeface="Cambria" panose="02040503050406030204" pitchFamily="18" charset="0"/>
                <a:cs typeface="Times New Roman" pitchFamily="18" charset="0"/>
              </a:rPr>
              <a:t>Hướng dẫn GVCN chuẩn hóa thông tin</a:t>
            </a:r>
            <a:r>
              <a:rPr lang="en-US" sz="3200" b="1" kern="0" dirty="0">
                <a:solidFill>
                  <a:schemeClr val="bg1"/>
                </a:solidFill>
                <a:latin typeface="Times New Roman" pitchFamily="18" charset="0"/>
                <a:ea typeface="Cambria" panose="02040503050406030204" pitchFamily="18" charset="0"/>
                <a:cs typeface="Times New Roman" pitchFamily="18" charset="0"/>
              </a:rPr>
              <a:t>,</a:t>
            </a:r>
          </a:p>
          <a:p>
            <a:pPr lvl="0" algn="ctr">
              <a:defRPr/>
            </a:pPr>
            <a:endParaRPr lang="vi-VN" sz="3200" b="1" kern="0" dirty="0">
              <a:solidFill>
                <a:schemeClr val="bg1"/>
              </a:solidFill>
              <a:latin typeface="Times New Roman" pitchFamily="18" charset="0"/>
              <a:ea typeface="Cambria" panose="02040503050406030204" pitchFamily="18" charset="0"/>
              <a:cs typeface="Times New Roman" pitchFamily="18" charset="0"/>
            </a:endParaRPr>
          </a:p>
          <a:p>
            <a:pPr algn="ctr">
              <a:defRPr/>
            </a:pPr>
            <a:r>
              <a:rPr lang="en-US" sz="3200" b="1" kern="0" dirty="0">
                <a:solidFill>
                  <a:schemeClr val="bg1"/>
                </a:solidFill>
                <a:latin typeface="Times New Roman" pitchFamily="18" charset="0"/>
                <a:ea typeface="Cambria" panose="02040503050406030204" pitchFamily="18" charset="0"/>
                <a:cs typeface="Times New Roman" pitchFamily="18" charset="0"/>
              </a:rPr>
              <a:t>C</a:t>
            </a:r>
            <a:r>
              <a:rPr lang="vi-VN" sz="3200" b="1" kern="0" dirty="0">
                <a:solidFill>
                  <a:schemeClr val="bg1"/>
                </a:solidFill>
                <a:latin typeface="Times New Roman" pitchFamily="18" charset="0"/>
                <a:ea typeface="Cambria" panose="02040503050406030204" pitchFamily="18" charset="0"/>
                <a:cs typeface="Times New Roman" pitchFamily="18" charset="0"/>
              </a:rPr>
              <a:t>ấp tài khoản cho HS</a:t>
            </a:r>
          </a:p>
        </p:txBody>
      </p:sp>
      <p:grpSp>
        <p:nvGrpSpPr>
          <p:cNvPr id="7" name="组合 71">
            <a:extLst>
              <a:ext uri="{FF2B5EF4-FFF2-40B4-BE49-F238E27FC236}">
                <a16:creationId xmlns:a16="http://schemas.microsoft.com/office/drawing/2014/main" id="{FFA0EFCF-A464-4504-A30E-E47389B47E6E}"/>
              </a:ext>
            </a:extLst>
          </p:cNvPr>
          <p:cNvGrpSpPr/>
          <p:nvPr/>
        </p:nvGrpSpPr>
        <p:grpSpPr>
          <a:xfrm rot="5400000">
            <a:off x="7929106" y="478844"/>
            <a:ext cx="2436250" cy="5900310"/>
            <a:chOff x="5060441" y="-2257696"/>
            <a:chExt cx="3461819" cy="8352535"/>
          </a:xfrm>
        </p:grpSpPr>
        <p:sp>
          <p:nvSpPr>
            <p:cNvPr id="8" name="任意多边形 72">
              <a:extLst>
                <a:ext uri="{FF2B5EF4-FFF2-40B4-BE49-F238E27FC236}">
                  <a16:creationId xmlns:a16="http://schemas.microsoft.com/office/drawing/2014/main" id="{9B008B3D-D0AF-4098-B5E8-74DF5029A1F1}"/>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9" name="组合 73">
              <a:extLst>
                <a:ext uri="{FF2B5EF4-FFF2-40B4-BE49-F238E27FC236}">
                  <a16:creationId xmlns:a16="http://schemas.microsoft.com/office/drawing/2014/main" id="{A5913A63-73B1-4299-9E5C-6B550087A7D6}"/>
                </a:ext>
              </a:extLst>
            </p:cNvPr>
            <p:cNvGrpSpPr/>
            <p:nvPr/>
          </p:nvGrpSpPr>
          <p:grpSpPr>
            <a:xfrm rot="17796269">
              <a:off x="6466065" y="-2143083"/>
              <a:ext cx="715212" cy="485986"/>
              <a:chOff x="16735013" y="-2876579"/>
              <a:chExt cx="1742883" cy="1184286"/>
            </a:xfrm>
          </p:grpSpPr>
          <p:sp>
            <p:nvSpPr>
              <p:cNvPr id="10" name="任意多边形 74">
                <a:extLst>
                  <a:ext uri="{FF2B5EF4-FFF2-40B4-BE49-F238E27FC236}">
                    <a16:creationId xmlns:a16="http://schemas.microsoft.com/office/drawing/2014/main" id="{610ADAC9-F4DC-4392-B40A-4E55E811AB79}"/>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1" name="椭圆 75">
                <a:extLst>
                  <a:ext uri="{FF2B5EF4-FFF2-40B4-BE49-F238E27FC236}">
                    <a16:creationId xmlns:a16="http://schemas.microsoft.com/office/drawing/2014/main" id="{366D451B-5BEC-4BD5-AAA8-A7201F94D622}"/>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12" name="Picture 2" descr="A picture containing drawing&#10;&#10;Description automatically generated">
            <a:extLst>
              <a:ext uri="{FF2B5EF4-FFF2-40B4-BE49-F238E27FC236}">
                <a16:creationId xmlns:a16="http://schemas.microsoft.com/office/drawing/2014/main" id="{5DB45C4C-147E-4CFF-ACA0-1147CD4A1D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92446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2"/>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dirty="0">
                <a:latin typeface="Times New Roman" pitchFamily="18" charset="0"/>
                <a:cs typeface="Times New Roman" pitchFamily="18" charset="0"/>
              </a:rPr>
              <a:t>NỘI DUNG</a:t>
            </a:r>
            <a:endParaRPr>
              <a:latin typeface="Times New Roman" pitchFamily="18" charset="0"/>
              <a:cs typeface="Times New Roman" pitchFamily="18" charset="0"/>
            </a:endParaRPr>
          </a:p>
        </p:txBody>
      </p:sp>
      <p:cxnSp>
        <p:nvCxnSpPr>
          <p:cNvPr id="701" name="Google Shape;701;p2"/>
          <p:cNvCxnSpPr/>
          <p:nvPr/>
        </p:nvCxnSpPr>
        <p:spPr>
          <a:xfrm>
            <a:off x="2532050" y="1995936"/>
            <a:ext cx="2413752" cy="0"/>
          </a:xfrm>
          <a:prstGeom prst="straightConnector1">
            <a:avLst/>
          </a:prstGeom>
          <a:noFill/>
          <a:ln w="25400" cap="flat" cmpd="sng">
            <a:solidFill>
              <a:srgbClr val="D8D8D8"/>
            </a:solidFill>
            <a:prstDash val="dot"/>
            <a:miter lim="800000"/>
            <a:headEnd type="none" w="med" len="med"/>
            <a:tailEnd type="none" w="sm" len="sm"/>
          </a:ln>
        </p:spPr>
      </p:cxnSp>
      <p:cxnSp>
        <p:nvCxnSpPr>
          <p:cNvPr id="702" name="Google Shape;702;p2"/>
          <p:cNvCxnSpPr/>
          <p:nvPr/>
        </p:nvCxnSpPr>
        <p:spPr>
          <a:xfrm>
            <a:off x="3295062" y="3125808"/>
            <a:ext cx="1650739" cy="0"/>
          </a:xfrm>
          <a:prstGeom prst="straightConnector1">
            <a:avLst/>
          </a:prstGeom>
          <a:noFill/>
          <a:ln w="25400" cap="flat" cmpd="sng">
            <a:solidFill>
              <a:srgbClr val="D8D8D8"/>
            </a:solidFill>
            <a:prstDash val="dot"/>
            <a:miter lim="800000"/>
            <a:headEnd type="none" w="med" len="med"/>
            <a:tailEnd type="none" w="sm" len="sm"/>
          </a:ln>
        </p:spPr>
      </p:cxnSp>
      <p:cxnSp>
        <p:nvCxnSpPr>
          <p:cNvPr id="703" name="Google Shape;703;p2"/>
          <p:cNvCxnSpPr/>
          <p:nvPr/>
        </p:nvCxnSpPr>
        <p:spPr>
          <a:xfrm>
            <a:off x="3295064" y="4255679"/>
            <a:ext cx="1650738" cy="0"/>
          </a:xfrm>
          <a:prstGeom prst="straightConnector1">
            <a:avLst/>
          </a:prstGeom>
          <a:noFill/>
          <a:ln w="25400" cap="flat" cmpd="sng">
            <a:solidFill>
              <a:srgbClr val="D8D8D8"/>
            </a:solidFill>
            <a:prstDash val="dot"/>
            <a:miter lim="800000"/>
            <a:headEnd type="none" w="med" len="med"/>
            <a:tailEnd type="none" w="sm" len="sm"/>
          </a:ln>
        </p:spPr>
      </p:cxnSp>
      <p:cxnSp>
        <p:nvCxnSpPr>
          <p:cNvPr id="704" name="Google Shape;704;p2"/>
          <p:cNvCxnSpPr/>
          <p:nvPr/>
        </p:nvCxnSpPr>
        <p:spPr>
          <a:xfrm>
            <a:off x="2532050" y="5398605"/>
            <a:ext cx="2413751" cy="0"/>
          </a:xfrm>
          <a:prstGeom prst="straightConnector1">
            <a:avLst/>
          </a:prstGeom>
          <a:noFill/>
          <a:ln w="25400" cap="flat" cmpd="sng">
            <a:solidFill>
              <a:srgbClr val="D8D8D8"/>
            </a:solidFill>
            <a:prstDash val="dot"/>
            <a:miter lim="800000"/>
            <a:headEnd type="none" w="med" len="med"/>
            <a:tailEnd type="none" w="sm" len="sm"/>
          </a:ln>
        </p:spPr>
      </p:cxnSp>
      <p:sp>
        <p:nvSpPr>
          <p:cNvPr id="705" name="Google Shape;705;p2"/>
          <p:cNvSpPr/>
          <p:nvPr/>
        </p:nvSpPr>
        <p:spPr>
          <a:xfrm>
            <a:off x="23890" y="1459394"/>
            <a:ext cx="3157013" cy="4428845"/>
          </a:xfrm>
          <a:custGeom>
            <a:avLst/>
            <a:gdLst/>
            <a:ahLst/>
            <a:cxnLst/>
            <a:rect l="l" t="t" r="r" b="b"/>
            <a:pathLst>
              <a:path w="1970" h="2719" extrusionOk="0">
                <a:moveTo>
                  <a:pt x="0" y="2575"/>
                </a:moveTo>
                <a:cubicBezTo>
                  <a:pt x="183" y="2667"/>
                  <a:pt x="391" y="2719"/>
                  <a:pt x="610" y="2719"/>
                </a:cubicBezTo>
                <a:cubicBezTo>
                  <a:pt x="1361" y="2719"/>
                  <a:pt x="1970" y="2111"/>
                  <a:pt x="1970" y="1360"/>
                </a:cubicBezTo>
                <a:cubicBezTo>
                  <a:pt x="1970" y="608"/>
                  <a:pt x="1361" y="0"/>
                  <a:pt x="610" y="0"/>
                </a:cubicBezTo>
                <a:cubicBezTo>
                  <a:pt x="391" y="0"/>
                  <a:pt x="183" y="52"/>
                  <a:pt x="0" y="144"/>
                </a:cubicBezTo>
              </a:path>
            </a:pathLst>
          </a:custGeom>
          <a:noFill/>
          <a:ln w="25400" cap="flat" cmpd="sng">
            <a:solidFill>
              <a:srgbClr val="00B050"/>
            </a:solidFill>
            <a:prstDash val="solid"/>
            <a:miter lim="800000"/>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Roboto"/>
              <a:ea typeface="Roboto"/>
              <a:cs typeface="Roboto"/>
              <a:sym typeface="Roboto"/>
            </a:endParaRPr>
          </a:p>
        </p:txBody>
      </p:sp>
      <p:grpSp>
        <p:nvGrpSpPr>
          <p:cNvPr id="706" name="Google Shape;706;p2"/>
          <p:cNvGrpSpPr/>
          <p:nvPr/>
        </p:nvGrpSpPr>
        <p:grpSpPr>
          <a:xfrm>
            <a:off x="2293787" y="1540148"/>
            <a:ext cx="3478035" cy="911577"/>
            <a:chOff x="4584398" y="3080295"/>
            <a:chExt cx="6956070" cy="1823154"/>
          </a:xfrm>
        </p:grpSpPr>
        <p:sp>
          <p:nvSpPr>
            <p:cNvPr id="707" name="Google Shape;707;p2"/>
            <p:cNvSpPr/>
            <p:nvPr/>
          </p:nvSpPr>
          <p:spPr>
            <a:xfrm>
              <a:off x="4584398" y="3727501"/>
              <a:ext cx="528742" cy="528742"/>
            </a:xfrm>
            <a:prstGeom prst="ellipse">
              <a:avLst/>
            </a:prstGeom>
            <a:solidFill>
              <a:srgbClr val="1073A3"/>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Roboto"/>
                <a:ea typeface="Roboto"/>
                <a:cs typeface="Roboto"/>
                <a:sym typeface="Roboto"/>
              </a:endParaRPr>
            </a:p>
          </p:txBody>
        </p:sp>
        <p:sp>
          <p:nvSpPr>
            <p:cNvPr id="708" name="Google Shape;708;p2"/>
            <p:cNvSpPr/>
            <p:nvPr/>
          </p:nvSpPr>
          <p:spPr>
            <a:xfrm>
              <a:off x="9660341" y="3080295"/>
              <a:ext cx="1880127" cy="1823154"/>
            </a:xfrm>
            <a:prstGeom prst="ellipse">
              <a:avLst/>
            </a:prstGeom>
            <a:solidFill>
              <a:srgbClr val="1073A3"/>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Roboto"/>
                <a:ea typeface="Roboto"/>
                <a:cs typeface="Roboto"/>
                <a:sym typeface="Roboto"/>
              </a:endParaRPr>
            </a:p>
          </p:txBody>
        </p:sp>
      </p:grpSp>
      <p:grpSp>
        <p:nvGrpSpPr>
          <p:cNvPr id="709" name="Google Shape;709;p2"/>
          <p:cNvGrpSpPr/>
          <p:nvPr/>
        </p:nvGrpSpPr>
        <p:grpSpPr>
          <a:xfrm>
            <a:off x="2996761" y="2670019"/>
            <a:ext cx="2775061" cy="911577"/>
            <a:chOff x="5990346" y="5340038"/>
            <a:chExt cx="5550122" cy="1823154"/>
          </a:xfrm>
        </p:grpSpPr>
        <p:sp>
          <p:nvSpPr>
            <p:cNvPr id="710" name="Google Shape;710;p2"/>
            <p:cNvSpPr/>
            <p:nvPr/>
          </p:nvSpPr>
          <p:spPr>
            <a:xfrm>
              <a:off x="5990346" y="5990458"/>
              <a:ext cx="524888" cy="535848"/>
            </a:xfrm>
            <a:prstGeom prst="ellipse">
              <a:avLst/>
            </a:prstGeom>
            <a:solidFill>
              <a:srgbClr val="2DADE0"/>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Roboto"/>
                <a:ea typeface="Roboto"/>
                <a:cs typeface="Roboto"/>
                <a:sym typeface="Roboto"/>
              </a:endParaRPr>
            </a:p>
          </p:txBody>
        </p:sp>
        <p:sp>
          <p:nvSpPr>
            <p:cNvPr id="711" name="Google Shape;711;p2"/>
            <p:cNvSpPr/>
            <p:nvPr/>
          </p:nvSpPr>
          <p:spPr>
            <a:xfrm>
              <a:off x="9660341" y="5340038"/>
              <a:ext cx="1880127" cy="1823154"/>
            </a:xfrm>
            <a:prstGeom prst="ellipse">
              <a:avLst/>
            </a:prstGeom>
            <a:solidFill>
              <a:srgbClr val="2DADE0"/>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Roboto"/>
                <a:ea typeface="Roboto"/>
                <a:cs typeface="Roboto"/>
                <a:sym typeface="Roboto"/>
              </a:endParaRPr>
            </a:p>
          </p:txBody>
        </p:sp>
      </p:grpSp>
      <p:grpSp>
        <p:nvGrpSpPr>
          <p:cNvPr id="712" name="Google Shape;712;p2"/>
          <p:cNvGrpSpPr/>
          <p:nvPr/>
        </p:nvGrpSpPr>
        <p:grpSpPr>
          <a:xfrm>
            <a:off x="3014691" y="3799890"/>
            <a:ext cx="2757131" cy="911577"/>
            <a:chOff x="6026206" y="7599780"/>
            <a:chExt cx="5514262" cy="1823154"/>
          </a:xfrm>
        </p:grpSpPr>
        <p:sp>
          <p:nvSpPr>
            <p:cNvPr id="713" name="Google Shape;713;p2"/>
            <p:cNvSpPr/>
            <p:nvPr/>
          </p:nvSpPr>
          <p:spPr>
            <a:xfrm>
              <a:off x="6026206" y="8250202"/>
              <a:ext cx="524888" cy="522312"/>
            </a:xfrm>
            <a:prstGeom prst="ellipse">
              <a:avLst/>
            </a:prstGeom>
            <a:solidFill>
              <a:srgbClr val="6ACEE3"/>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Roboto"/>
                <a:ea typeface="Roboto"/>
                <a:cs typeface="Roboto"/>
                <a:sym typeface="Roboto"/>
              </a:endParaRPr>
            </a:p>
          </p:txBody>
        </p:sp>
        <p:sp>
          <p:nvSpPr>
            <p:cNvPr id="714" name="Google Shape;714;p2"/>
            <p:cNvSpPr/>
            <p:nvPr/>
          </p:nvSpPr>
          <p:spPr>
            <a:xfrm>
              <a:off x="9660341" y="7599780"/>
              <a:ext cx="1880127" cy="1823154"/>
            </a:xfrm>
            <a:prstGeom prst="ellipse">
              <a:avLst/>
            </a:prstGeom>
            <a:solidFill>
              <a:srgbClr val="6ACEE3"/>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Roboto"/>
                <a:ea typeface="Roboto"/>
                <a:cs typeface="Roboto"/>
                <a:sym typeface="Roboto"/>
              </a:endParaRPr>
            </a:p>
          </p:txBody>
        </p:sp>
      </p:grpSp>
      <p:sp>
        <p:nvSpPr>
          <p:cNvPr id="715" name="Google Shape;715;p2"/>
          <p:cNvSpPr/>
          <p:nvPr/>
        </p:nvSpPr>
        <p:spPr>
          <a:xfrm>
            <a:off x="2293787" y="5266419"/>
            <a:ext cx="264371" cy="264371"/>
          </a:xfrm>
          <a:prstGeom prst="ellipse">
            <a:avLst/>
          </a:prstGeom>
          <a:solidFill>
            <a:srgbClr val="61DDA8"/>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Roboto"/>
              <a:ea typeface="Roboto"/>
              <a:cs typeface="Roboto"/>
              <a:sym typeface="Roboto"/>
            </a:endParaRPr>
          </a:p>
        </p:txBody>
      </p:sp>
      <p:sp>
        <p:nvSpPr>
          <p:cNvPr id="716" name="Google Shape;716;p2"/>
          <p:cNvSpPr/>
          <p:nvPr/>
        </p:nvSpPr>
        <p:spPr>
          <a:xfrm>
            <a:off x="4831759" y="4942816"/>
            <a:ext cx="940064" cy="911577"/>
          </a:xfrm>
          <a:prstGeom prst="ellipse">
            <a:avLst/>
          </a:prstGeom>
          <a:solidFill>
            <a:srgbClr val="61DDA8"/>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Roboto"/>
              <a:ea typeface="Roboto"/>
              <a:cs typeface="Roboto"/>
              <a:sym typeface="Roboto"/>
            </a:endParaRPr>
          </a:p>
        </p:txBody>
      </p:sp>
      <p:sp>
        <p:nvSpPr>
          <p:cNvPr id="717" name="Google Shape;717;p2"/>
          <p:cNvSpPr/>
          <p:nvPr/>
        </p:nvSpPr>
        <p:spPr>
          <a:xfrm>
            <a:off x="5111056" y="2948043"/>
            <a:ext cx="377832" cy="377832"/>
          </a:xfrm>
          <a:custGeom>
            <a:avLst/>
            <a:gdLst/>
            <a:ahLst/>
            <a:cxnLst/>
            <a:rect l="l" t="t"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rgbClr val="FFFFFF"/>
          </a:solidFill>
          <a:ln>
            <a:noFill/>
          </a:ln>
        </p:spPr>
        <p:txBody>
          <a:bodyPr spcFirstLastPara="1" wrap="square" lIns="19025" tIns="19025" rIns="19025" bIns="19025" anchor="ctr" anchorCtr="0">
            <a:noAutofit/>
          </a:bodyPr>
          <a:lstStyle/>
          <a:p>
            <a:pPr marL="0" marR="0" lvl="0" indent="0" algn="l" rtl="0">
              <a:lnSpc>
                <a:spcPct val="100000"/>
              </a:lnSpc>
              <a:spcBef>
                <a:spcPts val="0"/>
              </a:spcBef>
              <a:spcAft>
                <a:spcPts val="0"/>
              </a:spcAft>
              <a:buClr>
                <a:srgbClr val="FFFFFF"/>
              </a:buClr>
              <a:buSzPts val="1500"/>
              <a:buFont typeface="Gill Sans"/>
              <a:buNone/>
            </a:pPr>
            <a:endParaRPr sz="1500" b="1" i="0" u="none" strike="noStrike" cap="none">
              <a:solidFill>
                <a:srgbClr val="FFFFFF"/>
              </a:solidFill>
              <a:latin typeface="Roboto"/>
              <a:ea typeface="Roboto"/>
              <a:cs typeface="Roboto"/>
              <a:sym typeface="Roboto"/>
            </a:endParaRPr>
          </a:p>
        </p:txBody>
      </p:sp>
      <p:sp>
        <p:nvSpPr>
          <p:cNvPr id="718" name="Google Shape;718;p2"/>
          <p:cNvSpPr/>
          <p:nvPr/>
        </p:nvSpPr>
        <p:spPr>
          <a:xfrm>
            <a:off x="5133021" y="4103675"/>
            <a:ext cx="377832" cy="326310"/>
          </a:xfrm>
          <a:custGeom>
            <a:avLst/>
            <a:gdLst/>
            <a:ahLst/>
            <a:cxnLst/>
            <a:rect l="l" t="t"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FFFFFF"/>
          </a:solidFill>
          <a:ln>
            <a:noFill/>
          </a:ln>
        </p:spPr>
        <p:txBody>
          <a:bodyPr spcFirstLastPara="1" wrap="square" lIns="19025" tIns="19025" rIns="19025" bIns="19025" anchor="ctr" anchorCtr="0">
            <a:noAutofit/>
          </a:bodyPr>
          <a:lstStyle/>
          <a:p>
            <a:pPr marL="0" marR="0" lvl="0" indent="0" algn="l" rtl="0">
              <a:lnSpc>
                <a:spcPct val="100000"/>
              </a:lnSpc>
              <a:spcBef>
                <a:spcPts val="0"/>
              </a:spcBef>
              <a:spcAft>
                <a:spcPts val="0"/>
              </a:spcAft>
              <a:buClr>
                <a:srgbClr val="FFFFFF"/>
              </a:buClr>
              <a:buSzPts val="1500"/>
              <a:buFont typeface="Gill Sans"/>
              <a:buNone/>
            </a:pPr>
            <a:endParaRPr sz="1500" b="1" i="0" u="none" strike="noStrike" cap="none">
              <a:solidFill>
                <a:srgbClr val="FFFFFF"/>
              </a:solidFill>
              <a:latin typeface="Roboto"/>
              <a:ea typeface="Roboto"/>
              <a:cs typeface="Roboto"/>
              <a:sym typeface="Roboto"/>
            </a:endParaRPr>
          </a:p>
        </p:txBody>
      </p:sp>
      <p:sp>
        <p:nvSpPr>
          <p:cNvPr id="719" name="Google Shape;719;p2"/>
          <p:cNvSpPr txBox="1"/>
          <p:nvPr/>
        </p:nvSpPr>
        <p:spPr>
          <a:xfrm>
            <a:off x="5998800" y="2877871"/>
            <a:ext cx="5810762" cy="400069"/>
          </a:xfrm>
          <a:prstGeom prst="rect">
            <a:avLst/>
          </a:prstGeom>
          <a:noFill/>
          <a:ln>
            <a:noFill/>
          </a:ln>
        </p:spPr>
        <p:txBody>
          <a:bodyPr spcFirstLastPara="1" wrap="square" lIns="91425" tIns="45700" rIns="91425" bIns="45700" anchor="t" anchorCtr="0">
            <a:spAutoFit/>
          </a:bodyPr>
          <a:lstStyle/>
          <a:p>
            <a:pPr lvl="0"/>
            <a:r>
              <a:rPr lang="en-US" sz="2000" b="1" i="0" u="none" strike="noStrike" cap="none" dirty="0">
                <a:solidFill>
                  <a:srgbClr val="005BAA"/>
                </a:solidFill>
                <a:latin typeface="Times New Roman" panose="02020603050405020304" pitchFamily="18" charset="0"/>
                <a:ea typeface="Quattrocento Sans"/>
                <a:cs typeface="Times New Roman" panose="02020603050405020304" pitchFamily="18" charset="0"/>
                <a:sym typeface="Quattrocento Sans"/>
              </a:rPr>
              <a:t>2.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Hướng</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dẫn</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nộp</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hồ</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sơ</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trực</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tuyến</a:t>
            </a:r>
            <a:endParaRPr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20" name="Google Shape;720;p2"/>
          <p:cNvSpPr txBox="1"/>
          <p:nvPr/>
        </p:nvSpPr>
        <p:spPr>
          <a:xfrm>
            <a:off x="5998800" y="3901755"/>
            <a:ext cx="555876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3.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Hướng</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dẫn</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quản</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trị</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nhà</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trường</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xem</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báo</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cáo</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tình</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hình</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nộp</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hồ</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sơ</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của</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học</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sinh</a:t>
            </a:r>
            <a:endPar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21" name="Google Shape;721;p2"/>
          <p:cNvSpPr txBox="1"/>
          <p:nvPr/>
        </p:nvSpPr>
        <p:spPr>
          <a:xfrm>
            <a:off x="5998800" y="5198550"/>
            <a:ext cx="333617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000" b="1">
                <a:solidFill>
                  <a:srgbClr val="005BAA"/>
                </a:solidFill>
                <a:latin typeface="Times New Roman" panose="02020603050405020304" pitchFamily="18" charset="0"/>
                <a:ea typeface="Quattrocento Sans"/>
                <a:cs typeface="Times New Roman" panose="02020603050405020304" pitchFamily="18" charset="0"/>
                <a:sym typeface="Quattrocento Sans"/>
              </a:rPr>
              <a:t>4. Trao đổi, thảo luận</a:t>
            </a:r>
          </a:p>
        </p:txBody>
      </p:sp>
      <p:sp>
        <p:nvSpPr>
          <p:cNvPr id="722" name="Google Shape;722;p2"/>
          <p:cNvSpPr txBox="1"/>
          <p:nvPr/>
        </p:nvSpPr>
        <p:spPr>
          <a:xfrm>
            <a:off x="5998800" y="1642013"/>
            <a:ext cx="516268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BAA"/>
              </a:buClr>
              <a:buSzPts val="2000"/>
              <a:buFont typeface="Quattrocento Sans"/>
              <a:buNone/>
            </a:pPr>
            <a:r>
              <a:rPr lang="en-US" sz="2000" b="1" i="0" u="none" strike="noStrike" cap="none" dirty="0">
                <a:solidFill>
                  <a:srgbClr val="005BAA"/>
                </a:solidFill>
                <a:latin typeface="Times New Roman" panose="02020603050405020304" pitchFamily="18" charset="0"/>
                <a:ea typeface="Quattrocento Sans"/>
                <a:cs typeface="Times New Roman" panose="02020603050405020304" pitchFamily="18" charset="0"/>
                <a:sym typeface="Quattrocento Sans"/>
              </a:rPr>
              <a:t>1.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Hướng</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dẫn</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GVCN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chuẩn</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hóa</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thông</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tin HS,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cấp</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tài</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khoản</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cho</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HS</a:t>
            </a:r>
            <a:endParaRPr sz="2000" b="1" i="0" u="none" strike="noStrike" cap="none" dirty="0">
              <a:solidFill>
                <a:srgbClr val="005BAA"/>
              </a:solidFill>
              <a:latin typeface="Times New Roman" panose="02020603050405020304" pitchFamily="18" charset="0"/>
              <a:ea typeface="Quattrocento Sans"/>
              <a:cs typeface="Times New Roman" panose="02020603050405020304" pitchFamily="18" charset="0"/>
              <a:sym typeface="Quattrocento Sans"/>
            </a:endParaRPr>
          </a:p>
        </p:txBody>
      </p:sp>
      <p:pic>
        <p:nvPicPr>
          <p:cNvPr id="723" name="Google Shape;723;p2" descr="Handshake"/>
          <p:cNvPicPr preferRelativeResize="0"/>
          <p:nvPr/>
        </p:nvPicPr>
        <p:blipFill rotWithShape="1">
          <a:blip r:embed="rId3">
            <a:alphaModFix/>
          </a:blip>
          <a:srcRect/>
          <a:stretch/>
        </p:blipFill>
        <p:spPr>
          <a:xfrm>
            <a:off x="5005789" y="5080008"/>
            <a:ext cx="651118" cy="651118"/>
          </a:xfrm>
          <a:prstGeom prst="rect">
            <a:avLst/>
          </a:prstGeom>
          <a:noFill/>
          <a:ln>
            <a:noFill/>
          </a:ln>
        </p:spPr>
      </p:pic>
      <p:pic>
        <p:nvPicPr>
          <p:cNvPr id="724" name="Google Shape;724;p2" descr="Group brainstorm"/>
          <p:cNvPicPr preferRelativeResize="0"/>
          <p:nvPr/>
        </p:nvPicPr>
        <p:blipFill rotWithShape="1">
          <a:blip r:embed="rId4">
            <a:alphaModFix/>
          </a:blip>
          <a:srcRect/>
          <a:stretch/>
        </p:blipFill>
        <p:spPr>
          <a:xfrm>
            <a:off x="4984409" y="1680373"/>
            <a:ext cx="631126" cy="631126"/>
          </a:xfrm>
          <a:prstGeom prst="rect">
            <a:avLst/>
          </a:prstGeom>
          <a:noFill/>
          <a:ln>
            <a:noFill/>
          </a:ln>
        </p:spPr>
      </p:pic>
      <p:pic>
        <p:nvPicPr>
          <p:cNvPr id="725" name="Google Shape;725;p2"/>
          <p:cNvPicPr preferRelativeResize="0"/>
          <p:nvPr/>
        </p:nvPicPr>
        <p:blipFill rotWithShape="1">
          <a:blip r:embed="rId5">
            <a:alphaModFix/>
          </a:blip>
          <a:srcRect/>
          <a:stretch/>
        </p:blipFill>
        <p:spPr>
          <a:xfrm>
            <a:off x="10499250" y="5472174"/>
            <a:ext cx="1668860" cy="1385826"/>
          </a:xfrm>
          <a:prstGeom prst="rect">
            <a:avLst/>
          </a:prstGeom>
          <a:noFill/>
          <a:ln>
            <a:noFill/>
          </a:ln>
        </p:spPr>
      </p:pic>
      <p:pic>
        <p:nvPicPr>
          <p:cNvPr id="726" name="Google Shape;726;p2" descr="8 xu hướng chuyển đổi số trong giáo dục (P1) | AlphaSoftware"/>
          <p:cNvPicPr preferRelativeResize="0"/>
          <p:nvPr/>
        </p:nvPicPr>
        <p:blipFill rotWithShape="1">
          <a:blip r:embed="rId6">
            <a:alphaModFix/>
          </a:blip>
          <a:srcRect/>
          <a:stretch/>
        </p:blipFill>
        <p:spPr>
          <a:xfrm>
            <a:off x="0" y="2545978"/>
            <a:ext cx="2846849" cy="2274327"/>
          </a:xfrm>
          <a:prstGeom prst="rect">
            <a:avLst/>
          </a:prstGeom>
          <a:noFill/>
          <a:ln>
            <a:noFill/>
          </a:ln>
        </p:spPr>
      </p:pic>
    </p:spTree>
    <p:extLst>
      <p:ext uri="{BB962C8B-B14F-4D97-AF65-F5344CB8AC3E}">
        <p14:creationId xmlns:p14="http://schemas.microsoft.com/office/powerpoint/2010/main" val="344407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5"/>
                                        </p:tgtEl>
                                        <p:attrNameLst>
                                          <p:attrName>style.visibility</p:attrName>
                                        </p:attrNameLst>
                                      </p:cBhvr>
                                      <p:to>
                                        <p:strVal val="visible"/>
                                      </p:to>
                                    </p:set>
                                    <p:animEffect transition="in" filter="fade">
                                      <p:cBhvr>
                                        <p:cTn id="7" dur="500"/>
                                        <p:tgtEl>
                                          <p:spTgt spid="705"/>
                                        </p:tgtEl>
                                      </p:cBhvr>
                                    </p:animEffect>
                                  </p:childTnLst>
                                </p:cTn>
                              </p:par>
                              <p:par>
                                <p:cTn id="8" presetID="10" presetClass="entr" presetSubtype="0" fill="hold" nodeType="withEffect">
                                  <p:stCondLst>
                                    <p:cond delay="0"/>
                                  </p:stCondLst>
                                  <p:childTnLst>
                                    <p:set>
                                      <p:cBhvr>
                                        <p:cTn id="9" dur="1" fill="hold">
                                          <p:stCondLst>
                                            <p:cond delay="0"/>
                                          </p:stCondLst>
                                        </p:cTn>
                                        <p:tgtEl>
                                          <p:spTgt spid="726"/>
                                        </p:tgtEl>
                                        <p:attrNameLst>
                                          <p:attrName>style.visibility</p:attrName>
                                        </p:attrNameLst>
                                      </p:cBhvr>
                                      <p:to>
                                        <p:strVal val="visible"/>
                                      </p:to>
                                    </p:set>
                                    <p:animEffect transition="in" filter="fade">
                                      <p:cBhvr>
                                        <p:cTn id="10" dur="500"/>
                                        <p:tgtEl>
                                          <p:spTgt spid="7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6"/>
                                        </p:tgtEl>
                                        <p:attrNameLst>
                                          <p:attrName>style.visibility</p:attrName>
                                        </p:attrNameLst>
                                      </p:cBhvr>
                                      <p:to>
                                        <p:strVal val="visible"/>
                                      </p:to>
                                    </p:set>
                                    <p:animEffect transition="in" filter="fade">
                                      <p:cBhvr>
                                        <p:cTn id="15" dur="500"/>
                                        <p:tgtEl>
                                          <p:spTgt spid="706"/>
                                        </p:tgtEl>
                                      </p:cBhvr>
                                    </p:animEffect>
                                  </p:childTnLst>
                                </p:cTn>
                              </p:par>
                              <p:par>
                                <p:cTn id="16" presetID="10" presetClass="entr" presetSubtype="0" fill="hold" nodeType="withEffect">
                                  <p:stCondLst>
                                    <p:cond delay="0"/>
                                  </p:stCondLst>
                                  <p:childTnLst>
                                    <p:set>
                                      <p:cBhvr>
                                        <p:cTn id="17" dur="1" fill="hold">
                                          <p:stCondLst>
                                            <p:cond delay="0"/>
                                          </p:stCondLst>
                                        </p:cTn>
                                        <p:tgtEl>
                                          <p:spTgt spid="701"/>
                                        </p:tgtEl>
                                        <p:attrNameLst>
                                          <p:attrName>style.visibility</p:attrName>
                                        </p:attrNameLst>
                                      </p:cBhvr>
                                      <p:to>
                                        <p:strVal val="visible"/>
                                      </p:to>
                                    </p:set>
                                    <p:animEffect transition="in" filter="fade">
                                      <p:cBhvr>
                                        <p:cTn id="18" dur="500"/>
                                        <p:tgtEl>
                                          <p:spTgt spid="7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22"/>
                                        </p:tgtEl>
                                        <p:attrNameLst>
                                          <p:attrName>style.visibility</p:attrName>
                                        </p:attrNameLst>
                                      </p:cBhvr>
                                      <p:to>
                                        <p:strVal val="visible"/>
                                      </p:to>
                                    </p:set>
                                    <p:animEffect transition="in" filter="fade">
                                      <p:cBhvr>
                                        <p:cTn id="21" dur="500"/>
                                        <p:tgtEl>
                                          <p:spTgt spid="7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09"/>
                                        </p:tgtEl>
                                        <p:attrNameLst>
                                          <p:attrName>style.visibility</p:attrName>
                                        </p:attrNameLst>
                                      </p:cBhvr>
                                      <p:to>
                                        <p:strVal val="visible"/>
                                      </p:to>
                                    </p:set>
                                    <p:animEffect transition="in" filter="fade">
                                      <p:cBhvr>
                                        <p:cTn id="26" dur="500"/>
                                        <p:tgtEl>
                                          <p:spTgt spid="70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19"/>
                                        </p:tgtEl>
                                        <p:attrNameLst>
                                          <p:attrName>style.visibility</p:attrName>
                                        </p:attrNameLst>
                                      </p:cBhvr>
                                      <p:to>
                                        <p:strVal val="visible"/>
                                      </p:to>
                                    </p:set>
                                    <p:animEffect transition="in" filter="fade">
                                      <p:cBhvr>
                                        <p:cTn id="29" dur="500"/>
                                        <p:tgtEl>
                                          <p:spTgt spid="719"/>
                                        </p:tgtEl>
                                      </p:cBhvr>
                                    </p:animEffect>
                                  </p:childTnLst>
                                </p:cTn>
                              </p:par>
                              <p:par>
                                <p:cTn id="30" presetID="10" presetClass="entr" presetSubtype="0" fill="hold" nodeType="withEffect">
                                  <p:stCondLst>
                                    <p:cond delay="0"/>
                                  </p:stCondLst>
                                  <p:childTnLst>
                                    <p:set>
                                      <p:cBhvr>
                                        <p:cTn id="31" dur="1" fill="hold">
                                          <p:stCondLst>
                                            <p:cond delay="0"/>
                                          </p:stCondLst>
                                        </p:cTn>
                                        <p:tgtEl>
                                          <p:spTgt spid="702"/>
                                        </p:tgtEl>
                                        <p:attrNameLst>
                                          <p:attrName>style.visibility</p:attrName>
                                        </p:attrNameLst>
                                      </p:cBhvr>
                                      <p:to>
                                        <p:strVal val="visible"/>
                                      </p:to>
                                    </p:set>
                                    <p:animEffect transition="in" filter="fade">
                                      <p:cBhvr>
                                        <p:cTn id="32" dur="500"/>
                                        <p:tgtEl>
                                          <p:spTgt spid="7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3"/>
                                        </p:tgtEl>
                                        <p:attrNameLst>
                                          <p:attrName>style.visibility</p:attrName>
                                        </p:attrNameLst>
                                      </p:cBhvr>
                                      <p:to>
                                        <p:strVal val="visible"/>
                                      </p:to>
                                    </p:set>
                                    <p:animEffect transition="in" filter="fade">
                                      <p:cBhvr>
                                        <p:cTn id="37" dur="500"/>
                                        <p:tgtEl>
                                          <p:spTgt spid="703"/>
                                        </p:tgtEl>
                                      </p:cBhvr>
                                    </p:animEffect>
                                  </p:childTnLst>
                                </p:cTn>
                              </p:par>
                              <p:par>
                                <p:cTn id="38" presetID="10" presetClass="entr" presetSubtype="0" fill="hold" nodeType="withEffect">
                                  <p:stCondLst>
                                    <p:cond delay="0"/>
                                  </p:stCondLst>
                                  <p:childTnLst>
                                    <p:set>
                                      <p:cBhvr>
                                        <p:cTn id="39" dur="1" fill="hold">
                                          <p:stCondLst>
                                            <p:cond delay="0"/>
                                          </p:stCondLst>
                                        </p:cTn>
                                        <p:tgtEl>
                                          <p:spTgt spid="712"/>
                                        </p:tgtEl>
                                        <p:attrNameLst>
                                          <p:attrName>style.visibility</p:attrName>
                                        </p:attrNameLst>
                                      </p:cBhvr>
                                      <p:to>
                                        <p:strVal val="visible"/>
                                      </p:to>
                                    </p:set>
                                    <p:animEffect transition="in" filter="fade">
                                      <p:cBhvr>
                                        <p:cTn id="40" dur="500"/>
                                        <p:tgtEl>
                                          <p:spTgt spid="7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20"/>
                                        </p:tgtEl>
                                        <p:attrNameLst>
                                          <p:attrName>style.visibility</p:attrName>
                                        </p:attrNameLst>
                                      </p:cBhvr>
                                      <p:to>
                                        <p:strVal val="visible"/>
                                      </p:to>
                                    </p:set>
                                    <p:animEffect transition="in" filter="fade">
                                      <p:cBhvr>
                                        <p:cTn id="43" dur="500"/>
                                        <p:tgtEl>
                                          <p:spTgt spid="7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15"/>
                                        </p:tgtEl>
                                        <p:attrNameLst>
                                          <p:attrName>style.visibility</p:attrName>
                                        </p:attrNameLst>
                                      </p:cBhvr>
                                      <p:to>
                                        <p:strVal val="visible"/>
                                      </p:to>
                                    </p:set>
                                    <p:animEffect transition="in" filter="fade">
                                      <p:cBhvr>
                                        <p:cTn id="48" dur="500"/>
                                        <p:tgtEl>
                                          <p:spTgt spid="715"/>
                                        </p:tgtEl>
                                      </p:cBhvr>
                                    </p:animEffect>
                                  </p:childTnLst>
                                </p:cTn>
                              </p:par>
                              <p:par>
                                <p:cTn id="49" presetID="10" presetClass="entr" presetSubtype="0" fill="hold" nodeType="withEffect">
                                  <p:stCondLst>
                                    <p:cond delay="0"/>
                                  </p:stCondLst>
                                  <p:childTnLst>
                                    <p:set>
                                      <p:cBhvr>
                                        <p:cTn id="50" dur="1" fill="hold">
                                          <p:stCondLst>
                                            <p:cond delay="0"/>
                                          </p:stCondLst>
                                        </p:cTn>
                                        <p:tgtEl>
                                          <p:spTgt spid="704"/>
                                        </p:tgtEl>
                                        <p:attrNameLst>
                                          <p:attrName>style.visibility</p:attrName>
                                        </p:attrNameLst>
                                      </p:cBhvr>
                                      <p:to>
                                        <p:strVal val="visible"/>
                                      </p:to>
                                    </p:set>
                                    <p:animEffect transition="in" filter="fade">
                                      <p:cBhvr>
                                        <p:cTn id="51" dur="500"/>
                                        <p:tgtEl>
                                          <p:spTgt spid="704"/>
                                        </p:tgtEl>
                                      </p:cBhvr>
                                    </p:animEffect>
                                  </p:childTnLst>
                                </p:cTn>
                              </p:par>
                              <p:par>
                                <p:cTn id="52" presetID="10" presetClass="entr" presetSubtype="0" fill="hold" nodeType="withEffect">
                                  <p:stCondLst>
                                    <p:cond delay="0"/>
                                  </p:stCondLst>
                                  <p:childTnLst>
                                    <p:set>
                                      <p:cBhvr>
                                        <p:cTn id="53" dur="1" fill="hold">
                                          <p:stCondLst>
                                            <p:cond delay="0"/>
                                          </p:stCondLst>
                                        </p:cTn>
                                        <p:tgtEl>
                                          <p:spTgt spid="723"/>
                                        </p:tgtEl>
                                        <p:attrNameLst>
                                          <p:attrName>style.visibility</p:attrName>
                                        </p:attrNameLst>
                                      </p:cBhvr>
                                      <p:to>
                                        <p:strVal val="visible"/>
                                      </p:to>
                                    </p:set>
                                    <p:animEffect transition="in" filter="fade">
                                      <p:cBhvr>
                                        <p:cTn id="54" dur="500"/>
                                        <p:tgtEl>
                                          <p:spTgt spid="7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16"/>
                                        </p:tgtEl>
                                        <p:attrNameLst>
                                          <p:attrName>style.visibility</p:attrName>
                                        </p:attrNameLst>
                                      </p:cBhvr>
                                      <p:to>
                                        <p:strVal val="visible"/>
                                      </p:to>
                                    </p:set>
                                    <p:animEffect transition="in" filter="fade">
                                      <p:cBhvr>
                                        <p:cTn id="57" dur="500"/>
                                        <p:tgtEl>
                                          <p:spTgt spid="71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21"/>
                                        </p:tgtEl>
                                        <p:attrNameLst>
                                          <p:attrName>style.visibility</p:attrName>
                                        </p:attrNameLst>
                                      </p:cBhvr>
                                      <p:to>
                                        <p:strVal val="visible"/>
                                      </p:to>
                                    </p:set>
                                    <p:animEffect transition="in" filter="fade">
                                      <p:cBhvr>
                                        <p:cTn id="60" dur="5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15" grpId="0" animBg="1"/>
      <p:bldP spid="716" grpId="0" animBg="1"/>
      <p:bldP spid="719" grpId="0"/>
      <p:bldP spid="720" grpId="0"/>
      <p:bldP spid="721" grpId="0"/>
      <p:bldP spid="7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dirty="0" err="1">
                <a:latin typeface="Times New Roman"/>
                <a:ea typeface="Times New Roman"/>
                <a:cs typeface="Times New Roman"/>
                <a:sym typeface="Times New Roman"/>
              </a:rPr>
              <a:t>Hướng</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dẫn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gvcn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chuẩn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hóa</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thông</a:t>
            </a:r>
            <a:r>
              <a:rPr lang="en-US" sz="3000" dirty="0">
                <a:latin typeface="Times New Roman"/>
                <a:ea typeface="Times New Roman"/>
                <a:cs typeface="Times New Roman"/>
                <a:sym typeface="Times New Roman"/>
              </a:rPr>
              <a:t> tin</a:t>
            </a:r>
            <a:endParaRPr dirty="0"/>
          </a:p>
        </p:txBody>
      </p:sp>
      <p:sp>
        <p:nvSpPr>
          <p:cNvPr id="5" name="Google Shape;1753;p24"/>
          <p:cNvSpPr/>
          <p:nvPr/>
        </p:nvSpPr>
        <p:spPr>
          <a:xfrm>
            <a:off x="750770" y="646179"/>
            <a:ext cx="10669501" cy="3785611"/>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dirty="0" err="1">
                <a:solidFill>
                  <a:schemeClr val="accent1"/>
                </a:solidFill>
                <a:latin typeface="Times New Roman" pitchFamily="18" charset="0"/>
                <a:ea typeface="Open Sans"/>
                <a:cs typeface="Times New Roman" pitchFamily="18" charset="0"/>
                <a:sym typeface="Open Sans"/>
              </a:rPr>
              <a:t>Bước</a:t>
            </a:r>
            <a:r>
              <a:rPr lang="en-US" sz="2000" b="1" dirty="0">
                <a:solidFill>
                  <a:schemeClr val="accent1"/>
                </a:solidFill>
                <a:latin typeface="Times New Roman" pitchFamily="18" charset="0"/>
                <a:ea typeface="Open Sans"/>
                <a:cs typeface="Times New Roman" pitchFamily="18" charset="0"/>
                <a:sym typeface="Open Sans"/>
              </a:rPr>
              <a:t> 1: GVCN </a:t>
            </a:r>
            <a:r>
              <a:rPr lang="en-US" sz="2000" b="1" dirty="0" err="1">
                <a:solidFill>
                  <a:schemeClr val="accent1"/>
                </a:solidFill>
                <a:latin typeface="Times New Roman" pitchFamily="18" charset="0"/>
                <a:ea typeface="Open Sans"/>
                <a:cs typeface="Times New Roman" pitchFamily="18" charset="0"/>
                <a:sym typeface="Open Sans"/>
              </a:rPr>
              <a:t>đăng</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nhập</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vào</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hệ</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thống</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VnEdu</a:t>
            </a:r>
            <a:endParaRPr lang="en-US" sz="20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itchFamily="2" charset="2"/>
              <a:buChar char="ü"/>
            </a:pPr>
            <a:r>
              <a:rPr lang="en-US" sz="2000" dirty="0">
                <a:solidFill>
                  <a:schemeClr val="accent1"/>
                </a:solidFill>
                <a:latin typeface="Times New Roman" pitchFamily="18" charset="0"/>
                <a:ea typeface="Open Sans"/>
                <a:cs typeface="Times New Roman" pitchFamily="18" charset="0"/>
                <a:sym typeface="Open Sans"/>
              </a:rPr>
              <a:t>GVCN </a:t>
            </a:r>
            <a:r>
              <a:rPr lang="en-US" sz="2000" dirty="0" err="1">
                <a:solidFill>
                  <a:schemeClr val="accent1"/>
                </a:solidFill>
                <a:latin typeface="Times New Roman" pitchFamily="18" charset="0"/>
                <a:ea typeface="Open Sans"/>
                <a:cs typeface="Times New Roman" pitchFamily="18" charset="0"/>
                <a:sym typeface="Open Sans"/>
              </a:rPr>
              <a:t>truy</a:t>
            </a:r>
            <a:r>
              <a:rPr lang="en-US" sz="2000" dirty="0">
                <a:solidFill>
                  <a:schemeClr val="accent1"/>
                </a:solidFill>
                <a:latin typeface="Times New Roman" pitchFamily="18" charset="0"/>
                <a:ea typeface="Open Sans"/>
                <a:cs typeface="Times New Roman" pitchFamily="18" charset="0"/>
                <a:sym typeface="Open Sans"/>
              </a:rPr>
              <a:t> </a:t>
            </a:r>
            <a:r>
              <a:rPr lang="en-US" sz="2000" dirty="0" err="1">
                <a:solidFill>
                  <a:schemeClr val="accent1"/>
                </a:solidFill>
                <a:latin typeface="Times New Roman" pitchFamily="18" charset="0"/>
                <a:ea typeface="Open Sans"/>
                <a:cs typeface="Times New Roman" pitchFamily="18" charset="0"/>
                <a:sym typeface="Open Sans"/>
              </a:rPr>
              <a:t>cập</a:t>
            </a:r>
            <a:r>
              <a:rPr lang="en-US" sz="2000" dirty="0">
                <a:solidFill>
                  <a:schemeClr val="accent1"/>
                </a:solidFill>
                <a:latin typeface="Times New Roman" pitchFamily="18" charset="0"/>
                <a:ea typeface="Open Sans"/>
                <a:cs typeface="Times New Roman" pitchFamily="18" charset="0"/>
                <a:sym typeface="Open Sans"/>
              </a:rPr>
              <a:t> </a:t>
            </a:r>
            <a:r>
              <a:rPr lang="en-US" sz="2000" dirty="0" err="1">
                <a:solidFill>
                  <a:schemeClr val="accent1"/>
                </a:solidFill>
                <a:latin typeface="Times New Roman" pitchFamily="18" charset="0"/>
                <a:ea typeface="Open Sans"/>
                <a:cs typeface="Times New Roman" pitchFamily="18" charset="0"/>
                <a:sym typeface="Open Sans"/>
              </a:rPr>
              <a:t>đường</a:t>
            </a:r>
            <a:r>
              <a:rPr lang="en-US" sz="2000" dirty="0">
                <a:solidFill>
                  <a:schemeClr val="accent1"/>
                </a:solidFill>
                <a:latin typeface="Times New Roman" pitchFamily="18" charset="0"/>
                <a:ea typeface="Open Sans"/>
                <a:cs typeface="Times New Roman" pitchFamily="18" charset="0"/>
                <a:sym typeface="Open Sans"/>
              </a:rPr>
              <a:t> </a:t>
            </a:r>
            <a:r>
              <a:rPr lang="en-US" sz="2000" dirty="0" err="1">
                <a:solidFill>
                  <a:schemeClr val="accent1"/>
                </a:solidFill>
                <a:latin typeface="Times New Roman" pitchFamily="18" charset="0"/>
                <a:ea typeface="Open Sans"/>
                <a:cs typeface="Times New Roman" pitchFamily="18" charset="0"/>
                <a:sym typeface="Open Sans"/>
              </a:rPr>
              <a:t>dẫn</a:t>
            </a:r>
            <a:r>
              <a:rPr lang="en-US" sz="2000" dirty="0">
                <a:solidFill>
                  <a:schemeClr val="accent1"/>
                </a:solidFill>
                <a:latin typeface="Times New Roman" pitchFamily="18" charset="0"/>
                <a:ea typeface="Open Sans"/>
                <a:cs typeface="Times New Roman" pitchFamily="18" charset="0"/>
                <a:sym typeface="Open Sans"/>
              </a:rPr>
              <a:t> vnedu.vn </a:t>
            </a:r>
            <a:r>
              <a:rPr lang="en-US" sz="2000" dirty="0" err="1">
                <a:solidFill>
                  <a:schemeClr val="accent1"/>
                </a:solidFill>
                <a:latin typeface="Times New Roman" pitchFamily="18" charset="0"/>
                <a:ea typeface="Open Sans"/>
                <a:cs typeface="Times New Roman" pitchFamily="18" charset="0"/>
                <a:sym typeface="Open Sans"/>
              </a:rPr>
              <a:t>chọn</a:t>
            </a:r>
            <a:r>
              <a:rPr lang="en-US" sz="2000" dirty="0">
                <a:solidFill>
                  <a:schemeClr val="accent1"/>
                </a:solidFill>
                <a:latin typeface="Times New Roman" pitchFamily="18" charset="0"/>
                <a:ea typeface="Open Sans"/>
                <a:cs typeface="Times New Roman" pitchFamily="18" charset="0"/>
                <a:sym typeface="Open Sans"/>
              </a:rPr>
              <a:t> </a:t>
            </a:r>
            <a:r>
              <a:rPr lang="en-US" sz="2000" dirty="0" err="1">
                <a:solidFill>
                  <a:schemeClr val="accent1"/>
                </a:solidFill>
                <a:latin typeface="Times New Roman" pitchFamily="18" charset="0"/>
                <a:ea typeface="Open Sans"/>
                <a:cs typeface="Times New Roman" pitchFamily="18" charset="0"/>
                <a:sym typeface="Open Sans"/>
              </a:rPr>
              <a:t>chức</a:t>
            </a:r>
            <a:r>
              <a:rPr lang="en-US" sz="2000" dirty="0">
                <a:solidFill>
                  <a:schemeClr val="accent1"/>
                </a:solidFill>
                <a:latin typeface="Times New Roman" pitchFamily="18" charset="0"/>
                <a:ea typeface="Open Sans"/>
                <a:cs typeface="Times New Roman" pitchFamily="18" charset="0"/>
                <a:sym typeface="Open Sans"/>
              </a:rPr>
              <a:t> </a:t>
            </a:r>
            <a:r>
              <a:rPr lang="en-US" sz="2000" dirty="0" err="1">
                <a:solidFill>
                  <a:schemeClr val="accent1"/>
                </a:solidFill>
                <a:latin typeface="Times New Roman" pitchFamily="18" charset="0"/>
                <a:ea typeface="Open Sans"/>
                <a:cs typeface="Times New Roman" pitchFamily="18" charset="0"/>
                <a:sym typeface="Open Sans"/>
              </a:rPr>
              <a:t>năng</a:t>
            </a:r>
            <a:r>
              <a:rPr lang="en-US" sz="2000" dirty="0">
                <a:solidFill>
                  <a:schemeClr val="accent1"/>
                </a:solidFill>
                <a:latin typeface="Times New Roman" pitchFamily="18" charset="0"/>
                <a:ea typeface="Open Sans"/>
                <a:cs typeface="Times New Roman" pitchFamily="18" charset="0"/>
                <a:sym typeface="Open Sans"/>
              </a:rPr>
              <a:t> </a:t>
            </a:r>
            <a:r>
              <a:rPr lang="en-US" sz="2000" dirty="0" err="1">
                <a:solidFill>
                  <a:schemeClr val="accent1"/>
                </a:solidFill>
                <a:latin typeface="Times New Roman" pitchFamily="18" charset="0"/>
                <a:ea typeface="Open Sans"/>
                <a:cs typeface="Times New Roman" pitchFamily="18" charset="0"/>
                <a:sym typeface="Open Sans"/>
              </a:rPr>
              <a:t>giáo</a:t>
            </a:r>
            <a:r>
              <a:rPr lang="en-US" sz="2000" dirty="0">
                <a:solidFill>
                  <a:schemeClr val="accent1"/>
                </a:solidFill>
                <a:latin typeface="Times New Roman" pitchFamily="18" charset="0"/>
                <a:ea typeface="Open Sans"/>
                <a:cs typeface="Times New Roman" pitchFamily="18" charset="0"/>
                <a:sym typeface="Open Sans"/>
              </a:rPr>
              <a:t> </a:t>
            </a:r>
            <a:r>
              <a:rPr lang="en-US" sz="2000" dirty="0" err="1">
                <a:solidFill>
                  <a:schemeClr val="accent1"/>
                </a:solidFill>
                <a:latin typeface="Times New Roman" pitchFamily="18" charset="0"/>
                <a:ea typeface="Open Sans"/>
                <a:cs typeface="Times New Roman" pitchFamily="18" charset="0"/>
                <a:sym typeface="Open Sans"/>
              </a:rPr>
              <a:t>viên</a:t>
            </a:r>
            <a:r>
              <a:rPr lang="en-US" sz="2000" dirty="0">
                <a:solidFill>
                  <a:schemeClr val="accent1"/>
                </a:solidFill>
                <a:latin typeface="Times New Roman" pitchFamily="18" charset="0"/>
                <a:ea typeface="Open Sans"/>
                <a:cs typeface="Times New Roman" pitchFamily="18" charset="0"/>
                <a:sym typeface="Open Sans"/>
              </a:rPr>
              <a:t> </a:t>
            </a:r>
            <a:r>
              <a:rPr lang="en-US" sz="2000" dirty="0" err="1">
                <a:solidFill>
                  <a:schemeClr val="accent1"/>
                </a:solidFill>
                <a:latin typeface="Times New Roman" pitchFamily="18" charset="0"/>
                <a:ea typeface="Open Sans"/>
                <a:cs typeface="Times New Roman" pitchFamily="18" charset="0"/>
                <a:sym typeface="Open Sans"/>
              </a:rPr>
              <a:t>đăng</a:t>
            </a:r>
            <a:r>
              <a:rPr lang="en-US" sz="2000" dirty="0">
                <a:solidFill>
                  <a:schemeClr val="accent1"/>
                </a:solidFill>
                <a:latin typeface="Times New Roman" pitchFamily="18" charset="0"/>
                <a:ea typeface="Open Sans"/>
                <a:cs typeface="Times New Roman" pitchFamily="18" charset="0"/>
                <a:sym typeface="Open Sans"/>
              </a:rPr>
              <a:t> </a:t>
            </a:r>
            <a:r>
              <a:rPr lang="en-US" sz="2000" dirty="0" err="1">
                <a:solidFill>
                  <a:schemeClr val="accent1"/>
                </a:solidFill>
                <a:latin typeface="Times New Roman" pitchFamily="18" charset="0"/>
                <a:ea typeface="Open Sans"/>
                <a:cs typeface="Times New Roman" pitchFamily="18" charset="0"/>
                <a:sym typeface="Open Sans"/>
              </a:rPr>
              <a:t>nhập</a:t>
            </a: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a:t>
            </a:r>
            <a:r>
              <a:rPr lang="en-US" sz="2000" b="1" dirty="0">
                <a:solidFill>
                  <a:schemeClr val="accent1"/>
                </a:solidFill>
                <a:latin typeface="Times New Roman" pitchFamily="18" charset="0"/>
                <a:ea typeface="Open Sans"/>
                <a:cs typeface="Times New Roman" pitchFamily="18" charset="0"/>
                <a:sym typeface="Open Sans"/>
              </a:rPr>
              <a:t>2: GVCN </a:t>
            </a:r>
            <a:r>
              <a:rPr lang="en-US" sz="2000" b="1" dirty="0" err="1">
                <a:solidFill>
                  <a:schemeClr val="accent1"/>
                </a:solidFill>
                <a:latin typeface="Times New Roman" pitchFamily="18" charset="0"/>
                <a:ea typeface="Open Sans"/>
                <a:cs typeface="Times New Roman" pitchFamily="18" charset="0"/>
                <a:sym typeface="Open Sans"/>
              </a:rPr>
              <a:t>vào</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chức</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năng</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quản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lý</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thông</a:t>
            </a:r>
            <a:r>
              <a:rPr lang="en-US" sz="2000" b="1" dirty="0">
                <a:solidFill>
                  <a:schemeClr val="accent1"/>
                </a:solidFill>
                <a:latin typeface="Times New Roman" pitchFamily="18" charset="0"/>
                <a:ea typeface="Open Sans"/>
                <a:cs typeface="Times New Roman" pitchFamily="18" charset="0"/>
                <a:sym typeface="Open Sans"/>
              </a:rPr>
              <a:t> tin </a:t>
            </a:r>
            <a:r>
              <a:rPr lang="en-US" sz="2000" b="1" dirty="0" err="1">
                <a:solidFill>
                  <a:schemeClr val="accent1"/>
                </a:solidFill>
                <a:latin typeface="Times New Roman" pitchFamily="18" charset="0"/>
                <a:ea typeface="Open Sans"/>
                <a:cs typeface="Times New Roman" pitchFamily="18" charset="0"/>
                <a:sym typeface="Open Sans"/>
              </a:rPr>
              <a:t>trường</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học</a:t>
            </a:r>
            <a:endParaRPr lang="en-US" sz="2000" b="1" dirty="0">
              <a:solidFill>
                <a:schemeClr val="accent1"/>
              </a:solidFill>
              <a:latin typeface="Times New Roman" pitchFamily="18" charset="0"/>
              <a:ea typeface="Open Sans"/>
              <a:cs typeface="Times New Roman" pitchFamily="18" charset="0"/>
              <a:sym typeface="Open Sans"/>
            </a:endParaRPr>
          </a:p>
        </p:txBody>
      </p:sp>
      <p:pic>
        <p:nvPicPr>
          <p:cNvPr id="3" name="Picture 2"/>
          <p:cNvPicPr>
            <a:picLocks noChangeAspect="1"/>
          </p:cNvPicPr>
          <p:nvPr/>
        </p:nvPicPr>
        <p:blipFill>
          <a:blip r:embed="rId3"/>
          <a:stretch>
            <a:fillRect/>
          </a:stretch>
        </p:blipFill>
        <p:spPr>
          <a:xfrm>
            <a:off x="4183907" y="1615124"/>
            <a:ext cx="4318067" cy="2313631"/>
          </a:xfrm>
          <a:prstGeom prst="rect">
            <a:avLst/>
          </a:prstGeom>
        </p:spPr>
      </p:pic>
      <p:pic>
        <p:nvPicPr>
          <p:cNvPr id="4" name="Picture 3"/>
          <p:cNvPicPr>
            <a:picLocks noChangeAspect="1"/>
          </p:cNvPicPr>
          <p:nvPr/>
        </p:nvPicPr>
        <p:blipFill>
          <a:blip r:embed="rId4"/>
          <a:stretch>
            <a:fillRect/>
          </a:stretch>
        </p:blipFill>
        <p:spPr>
          <a:xfrm>
            <a:off x="4183906" y="4431790"/>
            <a:ext cx="4318067" cy="2226927"/>
          </a:xfrm>
          <a:prstGeom prst="rect">
            <a:avLst/>
          </a:prstGeom>
        </p:spPr>
      </p:pic>
    </p:spTree>
    <p:extLst>
      <p:ext uri="{BB962C8B-B14F-4D97-AF65-F5344CB8AC3E}">
        <p14:creationId xmlns:p14="http://schemas.microsoft.com/office/powerpoint/2010/main" val="795173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dirty="0" err="1">
                <a:latin typeface="Times New Roman"/>
                <a:ea typeface="Times New Roman"/>
                <a:cs typeface="Times New Roman"/>
                <a:sym typeface="Times New Roman"/>
              </a:rPr>
              <a:t>Hướng</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dẫn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gvcn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chuẩn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hóa</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thông</a:t>
            </a:r>
            <a:r>
              <a:rPr lang="en-US" sz="3000" dirty="0">
                <a:latin typeface="Times New Roman"/>
                <a:ea typeface="Times New Roman"/>
                <a:cs typeface="Times New Roman"/>
                <a:sym typeface="Times New Roman"/>
              </a:rPr>
              <a:t> tin</a:t>
            </a:r>
            <a:endParaRPr dirty="0"/>
          </a:p>
        </p:txBody>
      </p:sp>
      <p:sp>
        <p:nvSpPr>
          <p:cNvPr id="5" name="Google Shape;1753;p24"/>
          <p:cNvSpPr/>
          <p:nvPr/>
        </p:nvSpPr>
        <p:spPr>
          <a:xfrm>
            <a:off x="750770" y="646179"/>
            <a:ext cx="10669501" cy="3323946"/>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dirty="0" err="1">
                <a:solidFill>
                  <a:schemeClr val="accent1"/>
                </a:solidFill>
                <a:latin typeface="Times New Roman" pitchFamily="18" charset="0"/>
                <a:ea typeface="Open Sans"/>
                <a:cs typeface="Times New Roman" pitchFamily="18" charset="0"/>
                <a:sym typeface="Open Sans"/>
              </a:rPr>
              <a:t>Bước</a:t>
            </a:r>
            <a:r>
              <a:rPr lang="en-US" sz="2000" b="1" dirty="0">
                <a:solidFill>
                  <a:schemeClr val="accent1"/>
                </a:solidFill>
                <a:latin typeface="Times New Roman" pitchFamily="18" charset="0"/>
                <a:ea typeface="Open Sans"/>
                <a:cs typeface="Times New Roman" pitchFamily="18" charset="0"/>
                <a:sym typeface="Open Sans"/>
              </a:rPr>
              <a:t> 3: GVCN </a:t>
            </a:r>
            <a:r>
              <a:rPr lang="en-US" sz="2000" b="1" dirty="0" err="1">
                <a:solidFill>
                  <a:schemeClr val="accent1"/>
                </a:solidFill>
                <a:latin typeface="Times New Roman" pitchFamily="18" charset="0"/>
                <a:ea typeface="Open Sans"/>
                <a:cs typeface="Times New Roman" pitchFamily="18" charset="0"/>
                <a:sym typeface="Open Sans"/>
              </a:rPr>
              <a:t>chọn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chức</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năng</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quản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lý</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lớp</a:t>
            </a: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a:t>
            </a:r>
            <a:r>
              <a:rPr lang="en-US" sz="2000" b="1" dirty="0">
                <a:solidFill>
                  <a:schemeClr val="accent1"/>
                </a:solidFill>
                <a:latin typeface="Times New Roman" pitchFamily="18" charset="0"/>
                <a:ea typeface="Open Sans"/>
                <a:cs typeface="Times New Roman" pitchFamily="18" charset="0"/>
                <a:sym typeface="Open Sans"/>
              </a:rPr>
              <a:t>4: GVCN </a:t>
            </a:r>
            <a:r>
              <a:rPr lang="en-US" sz="2000" b="1" dirty="0" err="1">
                <a:solidFill>
                  <a:schemeClr val="accent1"/>
                </a:solidFill>
                <a:latin typeface="Times New Roman" pitchFamily="18" charset="0"/>
                <a:ea typeface="Open Sans"/>
                <a:cs typeface="Times New Roman" pitchFamily="18" charset="0"/>
                <a:sym typeface="Open Sans"/>
              </a:rPr>
              <a:t>vào</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chức</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năng</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quản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lý</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thông</a:t>
            </a:r>
            <a:r>
              <a:rPr lang="en-US" sz="2000" b="1" dirty="0">
                <a:solidFill>
                  <a:schemeClr val="accent1"/>
                </a:solidFill>
                <a:latin typeface="Times New Roman" pitchFamily="18" charset="0"/>
                <a:ea typeface="Open Sans"/>
                <a:cs typeface="Times New Roman" pitchFamily="18" charset="0"/>
                <a:sym typeface="Open Sans"/>
              </a:rPr>
              <a:t> tin </a:t>
            </a:r>
            <a:r>
              <a:rPr lang="en-US" sz="2000" b="1" dirty="0" err="1">
                <a:solidFill>
                  <a:schemeClr val="accent1"/>
                </a:solidFill>
                <a:latin typeface="Times New Roman" pitchFamily="18" charset="0"/>
                <a:ea typeface="Open Sans"/>
                <a:cs typeface="Times New Roman" pitchFamily="18" charset="0"/>
                <a:sym typeface="Open Sans"/>
              </a:rPr>
              <a:t>trường</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học</a:t>
            </a:r>
            <a:endParaRPr lang="en-US" sz="2000" b="1" dirty="0">
              <a:solidFill>
                <a:schemeClr val="accent1"/>
              </a:solidFill>
              <a:latin typeface="Times New Roman" pitchFamily="18" charset="0"/>
              <a:ea typeface="Open Sans"/>
              <a:cs typeface="Times New Roman" pitchFamily="18" charset="0"/>
              <a:sym typeface="Open Sans"/>
            </a:endParaRPr>
          </a:p>
        </p:txBody>
      </p:sp>
      <p:pic>
        <p:nvPicPr>
          <p:cNvPr id="2" name="Picture 1"/>
          <p:cNvPicPr>
            <a:picLocks noChangeAspect="1"/>
          </p:cNvPicPr>
          <p:nvPr/>
        </p:nvPicPr>
        <p:blipFill>
          <a:blip r:embed="rId3"/>
          <a:stretch>
            <a:fillRect/>
          </a:stretch>
        </p:blipFill>
        <p:spPr>
          <a:xfrm>
            <a:off x="4183907" y="1149577"/>
            <a:ext cx="4318067" cy="2341599"/>
          </a:xfrm>
          <a:prstGeom prst="rect">
            <a:avLst/>
          </a:prstGeom>
        </p:spPr>
      </p:pic>
      <p:pic>
        <p:nvPicPr>
          <p:cNvPr id="6" name="Picture 5"/>
          <p:cNvPicPr>
            <a:picLocks noChangeAspect="1"/>
          </p:cNvPicPr>
          <p:nvPr/>
        </p:nvPicPr>
        <p:blipFill>
          <a:blip r:embed="rId4"/>
          <a:stretch>
            <a:fillRect/>
          </a:stretch>
        </p:blipFill>
        <p:spPr>
          <a:xfrm>
            <a:off x="7102204" y="4074371"/>
            <a:ext cx="4318067" cy="2265962"/>
          </a:xfrm>
          <a:prstGeom prst="rect">
            <a:avLst/>
          </a:prstGeom>
        </p:spPr>
      </p:pic>
      <p:sp>
        <p:nvSpPr>
          <p:cNvPr id="8" name="Google Shape;1753;p24"/>
          <p:cNvSpPr/>
          <p:nvPr/>
        </p:nvSpPr>
        <p:spPr>
          <a:xfrm>
            <a:off x="1116873" y="3970125"/>
            <a:ext cx="5465053" cy="1015622"/>
          </a:xfrm>
          <a:prstGeom prst="rect">
            <a:avLst/>
          </a:prstGeom>
          <a:noFill/>
          <a:ln>
            <a:noFill/>
          </a:ln>
        </p:spPr>
        <p:txBody>
          <a:bodyPr spcFirstLastPara="1" wrap="square" lIns="91425" tIns="45700" rIns="91425" bIns="45700" anchor="t" anchorCtr="0">
            <a:spAutoFit/>
          </a:bodyPr>
          <a:lstStyle/>
          <a:p>
            <a:pPr marL="800100" lvl="2" indent="-342900" algn="just">
              <a:lnSpc>
                <a:spcPct val="150000"/>
              </a:lnSpc>
              <a:buClr>
                <a:srgbClr val="005BAA"/>
              </a:buClr>
              <a:buSzPts val="1800"/>
              <a:buFont typeface="Wingdings" panose="05000000000000000000" pitchFamily="2" charset="2"/>
              <a:buChar char="ü"/>
            </a:pPr>
            <a:r>
              <a:rPr lang="en-US" sz="2000" b="1" dirty="0" err="1">
                <a:solidFill>
                  <a:schemeClr val="accent1"/>
                </a:solidFill>
                <a:latin typeface="Times New Roman" pitchFamily="18" charset="0"/>
                <a:ea typeface="Open Sans"/>
                <a:cs typeface="Times New Roman" pitchFamily="18" charset="0"/>
                <a:sym typeface="Open Sans"/>
              </a:rPr>
              <a:t>Giáo</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viên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chủ</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nhiệm</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chọn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sửa</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học</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sinh</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lớp</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mình</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chủ</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nhiệm</a:t>
            </a:r>
            <a:endParaRPr lang="en-US" sz="2000" b="1" dirty="0">
              <a:solidFill>
                <a:schemeClr val="accent1"/>
              </a:solidFill>
              <a:latin typeface="Times New Roman" pitchFamily="18" charset="0"/>
              <a:ea typeface="Open Sans"/>
              <a:cs typeface="Times New Roman" pitchFamily="18" charset="0"/>
              <a:sym typeface="Open Sans"/>
            </a:endParaRPr>
          </a:p>
        </p:txBody>
      </p:sp>
    </p:spTree>
    <p:extLst>
      <p:ext uri="{BB962C8B-B14F-4D97-AF65-F5344CB8AC3E}">
        <p14:creationId xmlns:p14="http://schemas.microsoft.com/office/powerpoint/2010/main" val="30628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dirty="0" err="1">
                <a:latin typeface="Times New Roman"/>
                <a:ea typeface="Times New Roman"/>
                <a:cs typeface="Times New Roman"/>
                <a:sym typeface="Times New Roman"/>
              </a:rPr>
              <a:t>Hướng</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dẫn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gvcn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chuẩn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hóa</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thông</a:t>
            </a:r>
            <a:r>
              <a:rPr lang="en-US" sz="3000" dirty="0">
                <a:latin typeface="Times New Roman"/>
                <a:ea typeface="Times New Roman"/>
                <a:cs typeface="Times New Roman"/>
                <a:sym typeface="Times New Roman"/>
              </a:rPr>
              <a:t> tin</a:t>
            </a:r>
            <a:endParaRPr dirty="0"/>
          </a:p>
        </p:txBody>
      </p:sp>
      <p:sp>
        <p:nvSpPr>
          <p:cNvPr id="5" name="Google Shape;1753;p24"/>
          <p:cNvSpPr/>
          <p:nvPr/>
        </p:nvSpPr>
        <p:spPr>
          <a:xfrm>
            <a:off x="750770" y="646179"/>
            <a:ext cx="10669501" cy="1938952"/>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dirty="0" err="1">
                <a:solidFill>
                  <a:schemeClr val="accent1"/>
                </a:solidFill>
                <a:latin typeface="Times New Roman" pitchFamily="18" charset="0"/>
                <a:ea typeface="Open Sans"/>
                <a:cs typeface="Times New Roman" pitchFamily="18" charset="0"/>
                <a:sym typeface="Open Sans"/>
              </a:rPr>
              <a:t>Bước</a:t>
            </a:r>
            <a:r>
              <a:rPr lang="en-US" sz="2000" b="1" dirty="0">
                <a:solidFill>
                  <a:schemeClr val="accent1"/>
                </a:solidFill>
                <a:latin typeface="Times New Roman" pitchFamily="18" charset="0"/>
                <a:ea typeface="Open Sans"/>
                <a:cs typeface="Times New Roman" pitchFamily="18" charset="0"/>
                <a:sym typeface="Open Sans"/>
              </a:rPr>
              <a:t> 5: GVCN </a:t>
            </a:r>
            <a:r>
              <a:rPr lang="en-US" sz="2000" b="1" dirty="0" err="1">
                <a:solidFill>
                  <a:schemeClr val="accent1"/>
                </a:solidFill>
                <a:latin typeface="Times New Roman" pitchFamily="18" charset="0"/>
                <a:ea typeface="Open Sans"/>
                <a:cs typeface="Times New Roman" pitchFamily="18" charset="0"/>
                <a:sym typeface="Open Sans"/>
              </a:rPr>
              <a:t>chọn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học</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sinh</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muốn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kiểm</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tra</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thông</a:t>
            </a:r>
            <a:r>
              <a:rPr lang="en-US" sz="2000" b="1" dirty="0">
                <a:solidFill>
                  <a:schemeClr val="accent1"/>
                </a:solidFill>
                <a:latin typeface="Times New Roman" pitchFamily="18" charset="0"/>
                <a:ea typeface="Open Sans"/>
                <a:cs typeface="Times New Roman" pitchFamily="18" charset="0"/>
                <a:sym typeface="Open Sans"/>
              </a:rPr>
              <a:t> tin</a:t>
            </a: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a:t>
            </a:r>
            <a:r>
              <a:rPr lang="en-US" sz="2000" b="1" dirty="0">
                <a:solidFill>
                  <a:schemeClr val="accent1"/>
                </a:solidFill>
                <a:latin typeface="Times New Roman" pitchFamily="18" charset="0"/>
                <a:ea typeface="Open Sans"/>
                <a:cs typeface="Times New Roman" pitchFamily="18" charset="0"/>
                <a:sym typeface="Open Sans"/>
              </a:rPr>
              <a:t>6: GVCN </a:t>
            </a:r>
            <a:r>
              <a:rPr lang="en-US" sz="2000" b="1" dirty="0" err="1">
                <a:solidFill>
                  <a:schemeClr val="accent1"/>
                </a:solidFill>
                <a:latin typeface="Times New Roman" pitchFamily="18" charset="0"/>
                <a:ea typeface="Open Sans"/>
                <a:cs typeface="Times New Roman" pitchFamily="18" charset="0"/>
                <a:sym typeface="Open Sans"/>
              </a:rPr>
              <a:t>cập</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nhật</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đầu</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đủ</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tất</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cả</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cá</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trường</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thôn</a:t>
            </a:r>
            <a:r>
              <a:rPr lang="en-US" sz="2000" b="1" dirty="0">
                <a:solidFill>
                  <a:schemeClr val="accent1"/>
                </a:solidFill>
                <a:latin typeface="Times New Roman" pitchFamily="18" charset="0"/>
                <a:ea typeface="Open Sans"/>
                <a:cs typeface="Times New Roman" pitchFamily="18" charset="0"/>
                <a:sym typeface="Open Sans"/>
              </a:rPr>
              <a:t> tin </a:t>
            </a:r>
          </a:p>
        </p:txBody>
      </p:sp>
      <p:sp>
        <p:nvSpPr>
          <p:cNvPr id="8" name="Google Shape;1753;p24"/>
          <p:cNvSpPr/>
          <p:nvPr/>
        </p:nvSpPr>
        <p:spPr>
          <a:xfrm>
            <a:off x="771729" y="2431468"/>
            <a:ext cx="5465053" cy="4801274"/>
          </a:xfrm>
          <a:prstGeom prst="rect">
            <a:avLst/>
          </a:prstGeom>
          <a:noFill/>
          <a:ln>
            <a:noFill/>
          </a:ln>
        </p:spPr>
        <p:txBody>
          <a:bodyPr spcFirstLastPara="1" wrap="square" lIns="91425" tIns="45700" rIns="91425" bIns="45700" anchor="t" anchorCtr="0">
            <a:spAutoFit/>
          </a:bodyPr>
          <a:lstStyle/>
          <a:p>
            <a:pPr marL="800100" lvl="2" indent="-342900" algn="just">
              <a:lnSpc>
                <a:spcPct val="150000"/>
              </a:lnSpc>
              <a:buClr>
                <a:srgbClr val="005BAA"/>
              </a:buClr>
              <a:buSzPts val="1800"/>
              <a:buFont typeface="Wingdings" panose="05000000000000000000" pitchFamily="2" charset="2"/>
              <a:buChar char="ü"/>
            </a:pPr>
            <a:r>
              <a:rPr lang="en-US" sz="1700" b="1" dirty="0" err="1">
                <a:solidFill>
                  <a:schemeClr val="accent1"/>
                </a:solidFill>
                <a:latin typeface="Times New Roman" pitchFamily="18" charset="0"/>
                <a:ea typeface="Open Sans"/>
                <a:cs typeface="Times New Roman" pitchFamily="18" charset="0"/>
                <a:sym typeface="Open Sans"/>
              </a:rPr>
              <a:t>Họ</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và</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tên</a:t>
            </a: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700" b="1" dirty="0" err="1">
                <a:solidFill>
                  <a:schemeClr val="accent1"/>
                </a:solidFill>
                <a:latin typeface="Times New Roman" pitchFamily="18" charset="0"/>
                <a:ea typeface="Open Sans"/>
                <a:cs typeface="Times New Roman" pitchFamily="18" charset="0"/>
                <a:sym typeface="Open Sans"/>
              </a:rPr>
              <a:t>Chỗ</a:t>
            </a:r>
            <a:r>
              <a:rPr lang="en-US" sz="1700" b="1" dirty="0">
                <a:solidFill>
                  <a:schemeClr val="accent1"/>
                </a:solidFill>
                <a:latin typeface="Times New Roman" pitchFamily="18" charset="0"/>
                <a:ea typeface="Open Sans"/>
                <a:cs typeface="Times New Roman" pitchFamily="18" charset="0"/>
                <a:sym typeface="Open Sans"/>
              </a:rPr>
              <a:t> ở HN: </a:t>
            </a:r>
            <a:r>
              <a:rPr lang="en-US" sz="1700" b="1" dirty="0" err="1">
                <a:solidFill>
                  <a:schemeClr val="accent1"/>
                </a:solidFill>
                <a:latin typeface="Times New Roman" pitchFamily="18" charset="0"/>
                <a:ea typeface="Open Sans"/>
                <a:cs typeface="Times New Roman" pitchFamily="18" charset="0"/>
                <a:sym typeface="Open Sans"/>
              </a:rPr>
              <a:t>lưu</a:t>
            </a:r>
            <a:r>
              <a:rPr lang="en-US" sz="1700" b="1" dirty="0">
                <a:solidFill>
                  <a:schemeClr val="accent1"/>
                </a:solidFill>
                <a:latin typeface="Times New Roman" pitchFamily="18" charset="0"/>
                <a:ea typeface="Open Sans"/>
                <a:cs typeface="Times New Roman" pitchFamily="18" charset="0"/>
                <a:sym typeface="Open Sans"/>
              </a:rPr>
              <a:t> ý </a:t>
            </a:r>
            <a:r>
              <a:rPr lang="en-US" sz="1700" b="1" dirty="0" err="1">
                <a:solidFill>
                  <a:schemeClr val="accent1"/>
                </a:solidFill>
                <a:latin typeface="Times New Roman" pitchFamily="18" charset="0"/>
                <a:ea typeface="Open Sans"/>
                <a:cs typeface="Times New Roman" pitchFamily="18" charset="0"/>
                <a:sym typeface="Open Sans"/>
              </a:rPr>
              <a:t>nhập</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theo</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danh</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mục</a:t>
            </a: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700" b="1" dirty="0" err="1">
                <a:solidFill>
                  <a:schemeClr val="accent1"/>
                </a:solidFill>
                <a:latin typeface="Times New Roman" pitchFamily="18" charset="0"/>
                <a:ea typeface="Open Sans"/>
                <a:cs typeface="Times New Roman" pitchFamily="18" charset="0"/>
                <a:sym typeface="Open Sans"/>
              </a:rPr>
              <a:t>Hộ</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khẩu</a:t>
            </a:r>
            <a:r>
              <a:rPr lang="en-US" sz="1700" b="1" dirty="0">
                <a:solidFill>
                  <a:schemeClr val="accent1"/>
                </a:solidFill>
                <a:latin typeface="Times New Roman" pitchFamily="18" charset="0"/>
                <a:ea typeface="Open Sans"/>
                <a:cs typeface="Times New Roman" pitchFamily="18" charset="0"/>
                <a:sym typeface="Open Sans"/>
              </a:rPr>
              <a:t> TT: </a:t>
            </a:r>
            <a:r>
              <a:rPr lang="en-US" sz="1700" b="1" dirty="0" err="1">
                <a:solidFill>
                  <a:schemeClr val="accent1"/>
                </a:solidFill>
                <a:latin typeface="Times New Roman" pitchFamily="18" charset="0"/>
                <a:ea typeface="Open Sans"/>
                <a:cs typeface="Times New Roman" pitchFamily="18" charset="0"/>
                <a:sym typeface="Open Sans"/>
              </a:rPr>
              <a:t>lưu</a:t>
            </a:r>
            <a:r>
              <a:rPr lang="en-US" sz="1700" b="1" dirty="0">
                <a:solidFill>
                  <a:schemeClr val="accent1"/>
                </a:solidFill>
                <a:latin typeface="Times New Roman" pitchFamily="18" charset="0"/>
                <a:ea typeface="Open Sans"/>
                <a:cs typeface="Times New Roman" pitchFamily="18" charset="0"/>
                <a:sym typeface="Open Sans"/>
              </a:rPr>
              <a:t> ý </a:t>
            </a:r>
            <a:r>
              <a:rPr lang="en-US" sz="1700" b="1" dirty="0" err="1">
                <a:solidFill>
                  <a:schemeClr val="accent1"/>
                </a:solidFill>
                <a:latin typeface="Times New Roman" pitchFamily="18" charset="0"/>
                <a:ea typeface="Open Sans"/>
                <a:cs typeface="Times New Roman" pitchFamily="18" charset="0"/>
                <a:sym typeface="Open Sans"/>
              </a:rPr>
              <a:t>nhập</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theo</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danh</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mục</a:t>
            </a: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700" b="1" dirty="0" err="1">
                <a:solidFill>
                  <a:schemeClr val="accent1"/>
                </a:solidFill>
                <a:latin typeface="Times New Roman" pitchFamily="18" charset="0"/>
                <a:ea typeface="Open Sans"/>
                <a:cs typeface="Times New Roman" pitchFamily="18" charset="0"/>
                <a:sym typeface="Open Sans"/>
              </a:rPr>
              <a:t>Ngày</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sinh</a:t>
            </a: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700" b="1" dirty="0" err="1">
                <a:solidFill>
                  <a:schemeClr val="accent1"/>
                </a:solidFill>
                <a:latin typeface="Times New Roman" pitchFamily="18" charset="0"/>
                <a:ea typeface="Open Sans"/>
                <a:cs typeface="Times New Roman" pitchFamily="18" charset="0"/>
                <a:sym typeface="Open Sans"/>
              </a:rPr>
              <a:t>Số</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định</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danh</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các</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nhân</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lưu</a:t>
            </a:r>
            <a:r>
              <a:rPr lang="en-US" sz="1700" b="1" dirty="0">
                <a:solidFill>
                  <a:schemeClr val="accent1"/>
                </a:solidFill>
                <a:latin typeface="Times New Roman" pitchFamily="18" charset="0"/>
                <a:ea typeface="Open Sans"/>
                <a:cs typeface="Times New Roman" pitchFamily="18" charset="0"/>
                <a:sym typeface="Open Sans"/>
              </a:rPr>
              <a:t> ý </a:t>
            </a:r>
            <a:r>
              <a:rPr lang="en-US" sz="1700" b="1" dirty="0" err="1">
                <a:solidFill>
                  <a:schemeClr val="accent1"/>
                </a:solidFill>
                <a:latin typeface="Times New Roman" pitchFamily="18" charset="0"/>
                <a:ea typeface="Open Sans"/>
                <a:cs typeface="Times New Roman" pitchFamily="18" charset="0"/>
                <a:sym typeface="Open Sans"/>
              </a:rPr>
              <a:t>nhập</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trùng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với</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trường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dữ</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liệu</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Số</a:t>
            </a:r>
            <a:r>
              <a:rPr lang="en-US" sz="1700" b="1" dirty="0">
                <a:solidFill>
                  <a:schemeClr val="accent1"/>
                </a:solidFill>
                <a:latin typeface="Times New Roman" pitchFamily="18" charset="0"/>
                <a:ea typeface="Open Sans"/>
                <a:cs typeface="Times New Roman" pitchFamily="18" charset="0"/>
                <a:sym typeface="Open Sans"/>
              </a:rPr>
              <a:t> CMND/CCCD</a:t>
            </a:r>
          </a:p>
          <a:p>
            <a:pPr marL="800100" lvl="2" indent="-342900" algn="just">
              <a:lnSpc>
                <a:spcPct val="150000"/>
              </a:lnSpc>
              <a:buClr>
                <a:srgbClr val="005BAA"/>
              </a:buClr>
              <a:buSzPts val="1800"/>
              <a:buFont typeface="Wingdings" panose="05000000000000000000" pitchFamily="2" charset="2"/>
              <a:buChar char="ü"/>
            </a:pPr>
            <a:r>
              <a:rPr lang="en-US" sz="1700" b="1" dirty="0" err="1">
                <a:solidFill>
                  <a:schemeClr val="accent1"/>
                </a:solidFill>
                <a:latin typeface="Times New Roman" pitchFamily="18" charset="0"/>
                <a:ea typeface="Open Sans"/>
                <a:cs typeface="Times New Roman" pitchFamily="18" charset="0"/>
                <a:sym typeface="Open Sans"/>
              </a:rPr>
              <a:t>Nơi</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sinh</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lưu</a:t>
            </a:r>
            <a:r>
              <a:rPr lang="en-US" sz="1700" b="1" dirty="0">
                <a:solidFill>
                  <a:schemeClr val="accent1"/>
                </a:solidFill>
                <a:latin typeface="Times New Roman" pitchFamily="18" charset="0"/>
                <a:ea typeface="Open Sans"/>
                <a:cs typeface="Times New Roman" pitchFamily="18" charset="0"/>
                <a:sym typeface="Open Sans"/>
              </a:rPr>
              <a:t> ý </a:t>
            </a:r>
            <a:r>
              <a:rPr lang="en-US" sz="1700" b="1" dirty="0" err="1">
                <a:solidFill>
                  <a:schemeClr val="accent1"/>
                </a:solidFill>
                <a:latin typeface="Times New Roman" pitchFamily="18" charset="0"/>
                <a:ea typeface="Open Sans"/>
                <a:cs typeface="Times New Roman" pitchFamily="18" charset="0"/>
                <a:sym typeface="Open Sans"/>
              </a:rPr>
              <a:t>nhập</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theo</a:t>
            </a:r>
            <a:r>
              <a:rPr lang="en-US" sz="1700" b="1" dirty="0">
                <a:solidFill>
                  <a:schemeClr val="accent1"/>
                </a:solidFill>
                <a:latin typeface="Times New Roman" pitchFamily="18" charset="0"/>
                <a:ea typeface="Open Sans"/>
                <a:cs typeface="Times New Roman" pitchFamily="18" charset="0"/>
                <a:sym typeface="Open Sans"/>
              </a:rPr>
              <a:t> </a:t>
            </a:r>
            <a:r>
              <a:rPr lang="en-US" sz="1700" b="1" err="1">
                <a:solidFill>
                  <a:schemeClr val="accent1"/>
                </a:solidFill>
                <a:latin typeface="Times New Roman" pitchFamily="18" charset="0"/>
                <a:ea typeface="Open Sans"/>
                <a:cs typeface="Times New Roman" pitchFamily="18" charset="0"/>
                <a:sym typeface="Open Sans"/>
              </a:rPr>
              <a:t>danh</a:t>
            </a:r>
            <a:r>
              <a:rPr lang="en-US" sz="1700" b="1">
                <a:solidFill>
                  <a:schemeClr val="accent1"/>
                </a:solidFill>
                <a:latin typeface="Times New Roman" pitchFamily="18" charset="0"/>
                <a:ea typeface="Open Sans"/>
                <a:cs typeface="Times New Roman" pitchFamily="18" charset="0"/>
                <a:sym typeface="Open Sans"/>
              </a:rPr>
              <a:t> mục</a:t>
            </a:r>
          </a:p>
          <a:p>
            <a:pPr marL="800100" lvl="2" indent="-342900" algn="just">
              <a:lnSpc>
                <a:spcPct val="150000"/>
              </a:lnSpc>
              <a:buClr>
                <a:srgbClr val="005BAA"/>
              </a:buClr>
              <a:buSzPts val="1800"/>
              <a:buFont typeface="Wingdings" panose="05000000000000000000" pitchFamily="2" charset="2"/>
              <a:buChar char="ü"/>
            </a:pPr>
            <a:r>
              <a:rPr lang="en-US" sz="1700" b="1">
                <a:solidFill>
                  <a:schemeClr val="accent1"/>
                </a:solidFill>
                <a:latin typeface="Times New Roman" pitchFamily="18" charset="0"/>
                <a:ea typeface="Open Sans"/>
                <a:cs typeface="Times New Roman" pitchFamily="18" charset="0"/>
                <a:sym typeface="Open Sans"/>
              </a:rPr>
              <a:t>Đ. Thoại SLL</a:t>
            </a: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700" b="1" dirty="0" err="1">
                <a:solidFill>
                  <a:schemeClr val="accent1"/>
                </a:solidFill>
                <a:latin typeface="Times New Roman" pitchFamily="18" charset="0"/>
                <a:ea typeface="Open Sans"/>
                <a:cs typeface="Times New Roman" pitchFamily="18" charset="0"/>
                <a:sym typeface="Open Sans"/>
              </a:rPr>
              <a:t>Số</a:t>
            </a:r>
            <a:r>
              <a:rPr lang="en-US" sz="1700" b="1" dirty="0">
                <a:solidFill>
                  <a:schemeClr val="accent1"/>
                </a:solidFill>
                <a:latin typeface="Times New Roman" pitchFamily="18" charset="0"/>
                <a:ea typeface="Open Sans"/>
                <a:cs typeface="Times New Roman" pitchFamily="18" charset="0"/>
                <a:sym typeface="Open Sans"/>
              </a:rPr>
              <a:t> CMND/CCCD</a:t>
            </a:r>
          </a:p>
          <a:p>
            <a:pPr marL="800100" lvl="2" indent="-342900" algn="just">
              <a:lnSpc>
                <a:spcPct val="150000"/>
              </a:lnSpc>
              <a:buClr>
                <a:srgbClr val="005BAA"/>
              </a:buClr>
              <a:buSzPts val="1800"/>
              <a:buFont typeface="Wingdings" panose="05000000000000000000" pitchFamily="2" charset="2"/>
              <a:buChar char="ü"/>
            </a:pPr>
            <a:r>
              <a:rPr lang="en-US" sz="1700" b="1" dirty="0">
                <a:solidFill>
                  <a:schemeClr val="accent1"/>
                </a:solidFill>
                <a:latin typeface="Times New Roman" pitchFamily="18" charset="0"/>
                <a:ea typeface="Open Sans"/>
                <a:cs typeface="Times New Roman" pitchFamily="18" charset="0"/>
                <a:sym typeface="Open Sans"/>
              </a:rPr>
              <a:t>Up </a:t>
            </a:r>
            <a:r>
              <a:rPr lang="en-US" sz="1700" b="1" dirty="0" err="1">
                <a:solidFill>
                  <a:schemeClr val="accent1"/>
                </a:solidFill>
                <a:latin typeface="Times New Roman" pitchFamily="18" charset="0"/>
                <a:ea typeface="Open Sans"/>
                <a:cs typeface="Times New Roman" pitchFamily="18" charset="0"/>
                <a:sym typeface="Open Sans"/>
              </a:rPr>
              <a:t>ảnh</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chụp</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rõ</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mặt</a:t>
            </a:r>
            <a:r>
              <a:rPr lang="en-US" sz="1700" b="1" dirty="0">
                <a:solidFill>
                  <a:schemeClr val="accent1"/>
                </a:solidFill>
                <a:latin typeface="Times New Roman" pitchFamily="18" charset="0"/>
                <a:ea typeface="Open Sans"/>
                <a:cs typeface="Times New Roman" pitchFamily="18" charset="0"/>
                <a:sym typeface="Open Sans"/>
              </a:rPr>
              <a:t> HS</a:t>
            </a:r>
          </a:p>
          <a:p>
            <a:pPr marL="800100" lvl="2" indent="-342900" algn="just">
              <a:lnSpc>
                <a:spcPct val="150000"/>
              </a:lnSpc>
              <a:buClr>
                <a:srgbClr val="005BAA"/>
              </a:buClr>
              <a:buSzPts val="1800"/>
              <a:buFont typeface="Wingdings" panose="05000000000000000000" pitchFamily="2" charset="2"/>
              <a:buChar char="ü"/>
            </a:pPr>
            <a:r>
              <a:rPr lang="en-US" sz="1700" b="1" dirty="0" err="1">
                <a:solidFill>
                  <a:schemeClr val="accent1"/>
                </a:solidFill>
                <a:latin typeface="Times New Roman" pitchFamily="18" charset="0"/>
                <a:ea typeface="Open Sans"/>
                <a:cs typeface="Times New Roman" pitchFamily="18" charset="0"/>
                <a:sym typeface="Open Sans"/>
              </a:rPr>
              <a:t>Sau</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đó</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ấn</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Cập</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nhật</a:t>
            </a: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1700" b="1" dirty="0">
              <a:solidFill>
                <a:schemeClr val="accent1"/>
              </a:solidFill>
              <a:latin typeface="Times New Roman" pitchFamily="18" charset="0"/>
              <a:ea typeface="Open Sans"/>
              <a:cs typeface="Times New Roman" pitchFamily="18" charset="0"/>
              <a:sym typeface="Open Sans"/>
            </a:endParaRPr>
          </a:p>
        </p:txBody>
      </p:sp>
      <p:pic>
        <p:nvPicPr>
          <p:cNvPr id="3" name="Picture 2"/>
          <p:cNvPicPr>
            <a:picLocks noChangeAspect="1"/>
          </p:cNvPicPr>
          <p:nvPr/>
        </p:nvPicPr>
        <p:blipFill>
          <a:blip r:embed="rId3"/>
          <a:stretch>
            <a:fillRect/>
          </a:stretch>
        </p:blipFill>
        <p:spPr>
          <a:xfrm>
            <a:off x="3265589" y="1090505"/>
            <a:ext cx="5642522" cy="1069928"/>
          </a:xfrm>
          <a:prstGeom prst="rect">
            <a:avLst/>
          </a:prstGeom>
        </p:spPr>
      </p:pic>
      <p:pic>
        <p:nvPicPr>
          <p:cNvPr id="9" name="Picture 8">
            <a:extLst>
              <a:ext uri="{FF2B5EF4-FFF2-40B4-BE49-F238E27FC236}">
                <a16:creationId xmlns:a16="http://schemas.microsoft.com/office/drawing/2014/main" id="{58F77D2E-2E7A-BC02-3C94-554921196BFD}"/>
              </a:ext>
            </a:extLst>
          </p:cNvPr>
          <p:cNvPicPr>
            <a:picLocks noChangeAspect="1"/>
          </p:cNvPicPr>
          <p:nvPr/>
        </p:nvPicPr>
        <p:blipFill>
          <a:blip r:embed="rId4"/>
          <a:stretch>
            <a:fillRect/>
          </a:stretch>
        </p:blipFill>
        <p:spPr>
          <a:xfrm>
            <a:off x="6257741" y="2599440"/>
            <a:ext cx="5619511" cy="4008284"/>
          </a:xfrm>
          <a:prstGeom prst="rect">
            <a:avLst/>
          </a:prstGeom>
        </p:spPr>
      </p:pic>
    </p:spTree>
    <p:extLst>
      <p:ext uri="{BB962C8B-B14F-4D97-AF65-F5344CB8AC3E}">
        <p14:creationId xmlns:p14="http://schemas.microsoft.com/office/powerpoint/2010/main" val="752859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dirty="0" err="1">
                <a:latin typeface="Times New Roman"/>
                <a:ea typeface="Times New Roman"/>
                <a:cs typeface="Times New Roman"/>
                <a:sym typeface="Times New Roman"/>
              </a:rPr>
              <a:t>Hướng</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dẫn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gvcn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cấp</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tài</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khoản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học</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sinh</a:t>
            </a:r>
            <a:endParaRPr dirty="0"/>
          </a:p>
        </p:txBody>
      </p:sp>
      <p:sp>
        <p:nvSpPr>
          <p:cNvPr id="5" name="Google Shape;1753;p24"/>
          <p:cNvSpPr/>
          <p:nvPr/>
        </p:nvSpPr>
        <p:spPr>
          <a:xfrm>
            <a:off x="750770" y="646179"/>
            <a:ext cx="10669501" cy="3323946"/>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dirty="0" err="1">
                <a:solidFill>
                  <a:schemeClr val="accent1"/>
                </a:solidFill>
                <a:latin typeface="Times New Roman" pitchFamily="18" charset="0"/>
                <a:ea typeface="Open Sans"/>
                <a:cs typeface="Times New Roman" pitchFamily="18" charset="0"/>
                <a:sym typeface="Open Sans"/>
              </a:rPr>
              <a:t>Bước</a:t>
            </a:r>
            <a:r>
              <a:rPr lang="en-US" sz="2000" b="1" dirty="0">
                <a:solidFill>
                  <a:schemeClr val="accent1"/>
                </a:solidFill>
                <a:latin typeface="Times New Roman" pitchFamily="18" charset="0"/>
                <a:ea typeface="Open Sans"/>
                <a:cs typeface="Times New Roman" pitchFamily="18" charset="0"/>
                <a:sym typeface="Open Sans"/>
              </a:rPr>
              <a:t> 1: GVCN </a:t>
            </a:r>
            <a:r>
              <a:rPr lang="en-US" sz="2000" b="1" dirty="0" err="1">
                <a:solidFill>
                  <a:schemeClr val="accent1"/>
                </a:solidFill>
                <a:latin typeface="Times New Roman" pitchFamily="18" charset="0"/>
                <a:ea typeface="Open Sans"/>
                <a:cs typeface="Times New Roman" pitchFamily="18" charset="0"/>
                <a:sym typeface="Open Sans"/>
              </a:rPr>
              <a:t>chọn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chức</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năng</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Tài</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khoản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học</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sinh</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phụ</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huynh</a:t>
            </a: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2000" b="1" dirty="0" err="1">
                <a:solidFill>
                  <a:schemeClr val="accent1"/>
                </a:solidFill>
                <a:latin typeface="Times New Roman" pitchFamily="18" charset="0"/>
                <a:ea typeface="Open Sans"/>
                <a:cs typeface="Times New Roman" pitchFamily="18" charset="0"/>
                <a:sym typeface="Open Sans"/>
              </a:rPr>
              <a:t>Bước</a:t>
            </a:r>
            <a:r>
              <a:rPr lang="en-US" sz="2000" b="1" dirty="0">
                <a:solidFill>
                  <a:schemeClr val="accent1"/>
                </a:solidFill>
                <a:latin typeface="Times New Roman" pitchFamily="18" charset="0"/>
                <a:ea typeface="Open Sans"/>
                <a:cs typeface="Times New Roman" pitchFamily="18" charset="0"/>
                <a:sym typeface="Open Sans"/>
              </a:rPr>
              <a:t> 2: GVCN </a:t>
            </a:r>
            <a:r>
              <a:rPr lang="en-US" sz="2000" b="1" dirty="0" err="1">
                <a:solidFill>
                  <a:schemeClr val="accent1"/>
                </a:solidFill>
                <a:latin typeface="Times New Roman" pitchFamily="18" charset="0"/>
                <a:ea typeface="Open Sans"/>
                <a:cs typeface="Times New Roman" pitchFamily="18" charset="0"/>
                <a:sym typeface="Open Sans"/>
              </a:rPr>
              <a:t>chọn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lớp</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mình</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chủ</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nhiệm</a:t>
            </a:r>
            <a:endParaRPr lang="en-US" sz="2000" b="1" dirty="0">
              <a:solidFill>
                <a:schemeClr val="accent1"/>
              </a:solidFill>
              <a:latin typeface="Times New Roman" pitchFamily="18" charset="0"/>
              <a:ea typeface="Open Sans"/>
              <a:cs typeface="Times New Roman" pitchFamily="18" charset="0"/>
              <a:sym typeface="Open Sans"/>
            </a:endParaRPr>
          </a:p>
        </p:txBody>
      </p:sp>
      <p:pic>
        <p:nvPicPr>
          <p:cNvPr id="2" name="Picture 1"/>
          <p:cNvPicPr>
            <a:picLocks noChangeAspect="1"/>
          </p:cNvPicPr>
          <p:nvPr/>
        </p:nvPicPr>
        <p:blipFill>
          <a:blip r:embed="rId3"/>
          <a:stretch>
            <a:fillRect/>
          </a:stretch>
        </p:blipFill>
        <p:spPr>
          <a:xfrm>
            <a:off x="4830704" y="1115557"/>
            <a:ext cx="3436473" cy="2430478"/>
          </a:xfrm>
          <a:prstGeom prst="rect">
            <a:avLst/>
          </a:prstGeom>
        </p:spPr>
      </p:pic>
      <p:pic>
        <p:nvPicPr>
          <p:cNvPr id="6" name="Picture 5"/>
          <p:cNvPicPr>
            <a:picLocks noChangeAspect="1"/>
          </p:cNvPicPr>
          <p:nvPr/>
        </p:nvPicPr>
        <p:blipFill>
          <a:blip r:embed="rId4"/>
          <a:stretch>
            <a:fillRect/>
          </a:stretch>
        </p:blipFill>
        <p:spPr>
          <a:xfrm>
            <a:off x="4692919" y="3865781"/>
            <a:ext cx="3712045" cy="2741943"/>
          </a:xfrm>
          <a:prstGeom prst="rect">
            <a:avLst/>
          </a:prstGeom>
        </p:spPr>
      </p:pic>
    </p:spTree>
    <p:extLst>
      <p:ext uri="{BB962C8B-B14F-4D97-AF65-F5344CB8AC3E}">
        <p14:creationId xmlns:p14="http://schemas.microsoft.com/office/powerpoint/2010/main" val="23255175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lvl="0">
              <a:spcBef>
                <a:spcPts val="0"/>
              </a:spcBef>
              <a:spcAft>
                <a:spcPts val="0"/>
              </a:spcAft>
              <a:buSzPts val="1400"/>
            </a:pPr>
            <a:r>
              <a:rPr lang="en-US" sz="3000" dirty="0" err="1">
                <a:latin typeface="Times New Roman"/>
                <a:ea typeface="Times New Roman"/>
                <a:cs typeface="Times New Roman"/>
                <a:sym typeface="Times New Roman"/>
              </a:rPr>
              <a:t>Hướng</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dẫn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gvcn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cấp</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tài</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khoản</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học</a:t>
            </a:r>
            <a:r>
              <a:rPr lang="en-US" sz="3000" dirty="0">
                <a:latin typeface="Times New Roman"/>
                <a:ea typeface="Times New Roman"/>
                <a:cs typeface="Times New Roman"/>
                <a:sym typeface="Times New Roman"/>
              </a:rPr>
              <a:t> </a:t>
            </a:r>
            <a:r>
              <a:rPr lang="en-US" sz="3000" dirty="0" err="1">
                <a:latin typeface="Times New Roman"/>
                <a:ea typeface="Times New Roman"/>
                <a:cs typeface="Times New Roman"/>
                <a:sym typeface="Times New Roman"/>
              </a:rPr>
              <a:t>sinh</a:t>
            </a:r>
            <a:endParaRPr dirty="0"/>
          </a:p>
        </p:txBody>
      </p:sp>
      <p:sp>
        <p:nvSpPr>
          <p:cNvPr id="5" name="Google Shape;1753;p24"/>
          <p:cNvSpPr/>
          <p:nvPr/>
        </p:nvSpPr>
        <p:spPr>
          <a:xfrm>
            <a:off x="626300" y="671231"/>
            <a:ext cx="11269959" cy="5793853"/>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3: GVCN chọn cấp tài khoản tự động</a:t>
            </a:r>
            <a:endParaRPr lang="en-US" sz="20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a:t>
            </a:r>
            <a:r>
              <a:rPr lang="en-US" sz="2000" b="1" dirty="0">
                <a:solidFill>
                  <a:schemeClr val="accent1"/>
                </a:solidFill>
                <a:latin typeface="Times New Roman" pitchFamily="18" charset="0"/>
                <a:ea typeface="Open Sans"/>
                <a:cs typeface="Times New Roman" pitchFamily="18" charset="0"/>
                <a:sym typeface="Open Sans"/>
              </a:rPr>
              <a:t>4: GVCN </a:t>
            </a:r>
            <a:r>
              <a:rPr lang="en-US" sz="2000" b="1" dirty="0" err="1">
                <a:solidFill>
                  <a:schemeClr val="accent1"/>
                </a:solidFill>
                <a:latin typeface="Times New Roman" pitchFamily="18" charset="0"/>
                <a:ea typeface="Open Sans"/>
                <a:cs typeface="Times New Roman" pitchFamily="18" charset="0"/>
                <a:sym typeface="Open Sans"/>
              </a:rPr>
              <a:t>gửi</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tài</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khoản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cho</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phụ</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huynh</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học</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sinh</a:t>
            </a:r>
            <a:r>
              <a:rPr lang="en-US" sz="2000" b="1" dirty="0">
                <a:solidFill>
                  <a:schemeClr val="accent1"/>
                </a:solidFill>
                <a:latin typeface="Times New Roman" pitchFamily="18" charset="0"/>
                <a:ea typeface="Open Sans"/>
                <a:cs typeface="Times New Roman" pitchFamily="18" charset="0"/>
                <a:sym typeface="Open Sans"/>
              </a:rPr>
              <a:t> qua </a:t>
            </a:r>
            <a:r>
              <a:rPr lang="en-US" sz="2000" b="1" dirty="0" err="1">
                <a:solidFill>
                  <a:schemeClr val="accent1"/>
                </a:solidFill>
                <a:latin typeface="Times New Roman" pitchFamily="18" charset="0"/>
                <a:ea typeface="Open Sans"/>
                <a:cs typeface="Times New Roman" pitchFamily="18" charset="0"/>
                <a:sym typeface="Open Sans"/>
              </a:rPr>
              <a:t>chức</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năng</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gửi</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tài</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khoản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cho</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phụ</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huynh</a:t>
            </a:r>
            <a:endParaRPr lang="en-US" sz="20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700" b="1" dirty="0" err="1">
                <a:solidFill>
                  <a:srgbClr val="FF0000"/>
                </a:solidFill>
                <a:latin typeface="Times New Roman" pitchFamily="18" charset="0"/>
                <a:ea typeface="Open Sans"/>
                <a:cs typeface="Times New Roman" pitchFamily="18" charset="0"/>
                <a:sym typeface="Open Sans"/>
              </a:rPr>
              <a:t>Lưu</a:t>
            </a:r>
            <a:r>
              <a:rPr lang="en-US" sz="1700" b="1" dirty="0">
                <a:solidFill>
                  <a:srgbClr val="FF0000"/>
                </a:solidFill>
                <a:latin typeface="Times New Roman" pitchFamily="18" charset="0"/>
                <a:ea typeface="Open Sans"/>
                <a:cs typeface="Times New Roman" pitchFamily="18" charset="0"/>
                <a:sym typeface="Open Sans"/>
              </a:rPr>
              <a:t> ý: </a:t>
            </a:r>
            <a:r>
              <a:rPr lang="en-US" sz="1700" b="1" dirty="0" err="1">
                <a:solidFill>
                  <a:srgbClr val="FF0000"/>
                </a:solidFill>
                <a:latin typeface="Times New Roman" pitchFamily="18" charset="0"/>
                <a:ea typeface="Open Sans"/>
                <a:cs typeface="Times New Roman" pitchFamily="18" charset="0"/>
                <a:sym typeface="Open Sans"/>
              </a:rPr>
              <a:t>chức</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năng</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này</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chỉ</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dùng</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cho</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trường</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nào</a:t>
            </a:r>
            <a:r>
              <a:rPr lang="en-US" sz="1700" b="1" dirty="0">
                <a:solidFill>
                  <a:srgbClr val="FF0000"/>
                </a:solidFill>
                <a:latin typeface="Times New Roman" pitchFamily="18" charset="0"/>
                <a:ea typeface="Open Sans"/>
                <a:cs typeface="Times New Roman" pitchFamily="18" charset="0"/>
                <a:sym typeface="Open Sans"/>
              </a:rPr>
              <a:t> dung </a:t>
            </a:r>
            <a:r>
              <a:rPr lang="en-US" sz="1700" b="1" dirty="0" err="1">
                <a:solidFill>
                  <a:srgbClr val="FF0000"/>
                </a:solidFill>
                <a:latin typeface="Times New Roman" pitchFamily="18" charset="0"/>
                <a:ea typeface="Open Sans"/>
                <a:cs typeface="Times New Roman" pitchFamily="18" charset="0"/>
                <a:sym typeface="Open Sans"/>
              </a:rPr>
              <a:t>sổ</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liên</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lạc</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điện</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tử</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trên</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hệ</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thống</a:t>
            </a:r>
            <a:r>
              <a:rPr lang="en-US" sz="1700" b="1" dirty="0">
                <a:solidFill>
                  <a:srgbClr val="FF0000"/>
                </a:solidFill>
                <a:latin typeface="Times New Roman" pitchFamily="18" charset="0"/>
                <a:ea typeface="Open Sans"/>
                <a:cs typeface="Times New Roman" pitchFamily="18" charset="0"/>
                <a:sym typeface="Open Sans"/>
              </a:rPr>
              <a:t> </a:t>
            </a:r>
            <a:r>
              <a:rPr lang="en-US" sz="1700" b="1" dirty="0" err="1">
                <a:solidFill>
                  <a:srgbClr val="FF0000"/>
                </a:solidFill>
                <a:latin typeface="Times New Roman" pitchFamily="18" charset="0"/>
                <a:ea typeface="Open Sans"/>
                <a:cs typeface="Times New Roman" pitchFamily="18" charset="0"/>
                <a:sym typeface="Open Sans"/>
              </a:rPr>
              <a:t>VnEdu</a:t>
            </a:r>
            <a:endParaRPr lang="en-US" sz="1700" b="1" dirty="0">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2000" b="1" dirty="0" err="1">
                <a:solidFill>
                  <a:schemeClr val="accent1"/>
                </a:solidFill>
                <a:latin typeface="Times New Roman" pitchFamily="18" charset="0"/>
                <a:ea typeface="Open Sans"/>
                <a:cs typeface="Times New Roman" pitchFamily="18" charset="0"/>
                <a:sym typeface="Open Sans"/>
              </a:rPr>
              <a:t>Bước</a:t>
            </a:r>
            <a:r>
              <a:rPr lang="en-US" sz="2000" b="1" dirty="0">
                <a:solidFill>
                  <a:schemeClr val="accent1"/>
                </a:solidFill>
                <a:latin typeface="Times New Roman" pitchFamily="18" charset="0"/>
                <a:ea typeface="Open Sans"/>
                <a:cs typeface="Times New Roman" pitchFamily="18" charset="0"/>
                <a:sym typeface="Open Sans"/>
              </a:rPr>
              <a:t> 5: GVCN </a:t>
            </a:r>
            <a:r>
              <a:rPr lang="en-US" sz="2000" b="1" dirty="0" err="1">
                <a:solidFill>
                  <a:schemeClr val="accent1"/>
                </a:solidFill>
                <a:latin typeface="Times New Roman" pitchFamily="18" charset="0"/>
                <a:ea typeface="Open Sans"/>
                <a:cs typeface="Times New Roman" pitchFamily="18" charset="0"/>
                <a:sym typeface="Open Sans"/>
              </a:rPr>
              <a:t>chọn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xuất</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danh</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sách</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tài</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khoản</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mới</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khởi</a:t>
            </a:r>
            <a:r>
              <a:rPr lang="en-US" sz="2000" b="1" dirty="0">
                <a:solidFill>
                  <a:schemeClr val="accent1"/>
                </a:solidFill>
                <a:latin typeface="Times New Roman" pitchFamily="18" charset="0"/>
                <a:ea typeface="Open Sans"/>
                <a:cs typeface="Times New Roman" pitchFamily="18" charset="0"/>
                <a:sym typeface="Open Sans"/>
              </a:rPr>
              <a:t> </a:t>
            </a:r>
            <a:r>
              <a:rPr lang="en-US" sz="2000" b="1" dirty="0" err="1">
                <a:solidFill>
                  <a:schemeClr val="accent1"/>
                </a:solidFill>
                <a:latin typeface="Times New Roman" pitchFamily="18" charset="0"/>
                <a:ea typeface="Open Sans"/>
                <a:cs typeface="Times New Roman" pitchFamily="18" charset="0"/>
                <a:sym typeface="Open Sans"/>
              </a:rPr>
              <a:t>tạo</a:t>
            </a:r>
            <a:r>
              <a:rPr lang="en-US" sz="2000" b="1" dirty="0">
                <a:solidFill>
                  <a:schemeClr val="accent1"/>
                </a:solidFill>
                <a:latin typeface="Times New Roman" pitchFamily="18" charset="0"/>
                <a:ea typeface="Open Sans"/>
                <a:cs typeface="Times New Roman" pitchFamily="18" charset="0"/>
                <a:sym typeface="Open Sans"/>
              </a:rPr>
              <a:t> </a:t>
            </a:r>
          </a:p>
          <a:p>
            <a:pPr marL="800100" lvl="2"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700" b="1" dirty="0">
                <a:solidFill>
                  <a:schemeClr val="accent1"/>
                </a:solidFill>
                <a:latin typeface="Times New Roman" pitchFamily="18" charset="0"/>
                <a:ea typeface="Open Sans"/>
                <a:cs typeface="Times New Roman" pitchFamily="18" charset="0"/>
                <a:sym typeface="Open Sans"/>
              </a:rPr>
              <a:t>GVCN </a:t>
            </a:r>
            <a:r>
              <a:rPr lang="en-US" sz="1700" b="1" dirty="0" err="1">
                <a:solidFill>
                  <a:schemeClr val="accent1"/>
                </a:solidFill>
                <a:latin typeface="Times New Roman" pitchFamily="18" charset="0"/>
                <a:ea typeface="Open Sans"/>
                <a:cs typeface="Times New Roman" pitchFamily="18" charset="0"/>
                <a:sym typeface="Open Sans"/>
              </a:rPr>
              <a:t>gửi</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tài</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khoản</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cho</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học</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sinh</a:t>
            </a:r>
            <a:r>
              <a:rPr lang="en-US" sz="1700" b="1" dirty="0">
                <a:solidFill>
                  <a:schemeClr val="accent1"/>
                </a:solidFill>
                <a:latin typeface="Times New Roman" pitchFamily="18" charset="0"/>
                <a:ea typeface="Open Sans"/>
                <a:cs typeface="Times New Roman" pitchFamily="18" charset="0"/>
                <a:sym typeface="Open Sans"/>
              </a:rPr>
              <a:t>: </a:t>
            </a:r>
          </a:p>
          <a:p>
            <a:pPr marL="1200150" lvl="3" indent="-285750" algn="just">
              <a:lnSpc>
                <a:spcPct val="150000"/>
              </a:lnSpc>
              <a:buClr>
                <a:srgbClr val="005BAA"/>
              </a:buClr>
              <a:buSzPts val="1800"/>
              <a:buFont typeface="Wingdings" panose="05000000000000000000" pitchFamily="2" charset="2"/>
              <a:buChar char="Ø"/>
            </a:pPr>
            <a:r>
              <a:rPr lang="en-US" sz="1700" b="1" dirty="0" err="1">
                <a:solidFill>
                  <a:schemeClr val="accent1"/>
                </a:solidFill>
                <a:latin typeface="Times New Roman" pitchFamily="18" charset="0"/>
                <a:ea typeface="Open Sans"/>
                <a:cs typeface="Times New Roman" pitchFamily="18" charset="0"/>
                <a:sym typeface="Open Sans"/>
              </a:rPr>
              <a:t>Tài</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khoản</a:t>
            </a:r>
            <a:r>
              <a:rPr lang="en-US" sz="1700" b="1" dirty="0">
                <a:solidFill>
                  <a:schemeClr val="accent1"/>
                </a:solidFill>
                <a:latin typeface="Times New Roman" pitchFamily="18" charset="0"/>
                <a:ea typeface="Open Sans"/>
                <a:cs typeface="Times New Roman" pitchFamily="18" charset="0"/>
                <a:sym typeface="Open Sans"/>
              </a:rPr>
              <a:t> dung </a:t>
            </a:r>
            <a:r>
              <a:rPr lang="en-US" sz="1700" b="1" dirty="0" err="1">
                <a:solidFill>
                  <a:schemeClr val="accent1"/>
                </a:solidFill>
                <a:latin typeface="Times New Roman" pitchFamily="18" charset="0"/>
                <a:ea typeface="Open Sans"/>
                <a:cs typeface="Times New Roman" pitchFamily="18" charset="0"/>
                <a:sym typeface="Open Sans"/>
              </a:rPr>
              <a:t>số</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định</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danh</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của</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học</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sinh</a:t>
            </a:r>
            <a:endParaRPr lang="en-US" sz="1700" b="1" dirty="0">
              <a:solidFill>
                <a:schemeClr val="accent1"/>
              </a:solidFill>
              <a:latin typeface="Times New Roman" pitchFamily="18" charset="0"/>
              <a:ea typeface="Open Sans"/>
              <a:cs typeface="Times New Roman" pitchFamily="18" charset="0"/>
              <a:sym typeface="Open Sans"/>
            </a:endParaRPr>
          </a:p>
          <a:p>
            <a:pPr marL="1200150" lvl="3" indent="-285750" algn="just">
              <a:lnSpc>
                <a:spcPct val="150000"/>
              </a:lnSpc>
              <a:buClr>
                <a:srgbClr val="005BAA"/>
              </a:buClr>
              <a:buSzPts val="1800"/>
              <a:buFont typeface="Wingdings" panose="05000000000000000000" pitchFamily="2" charset="2"/>
              <a:buChar char="Ø"/>
            </a:pPr>
            <a:r>
              <a:rPr lang="en-US" sz="1700" b="1" dirty="0" err="1">
                <a:solidFill>
                  <a:schemeClr val="accent1"/>
                </a:solidFill>
                <a:latin typeface="Times New Roman" pitchFamily="18" charset="0"/>
                <a:ea typeface="Open Sans"/>
                <a:cs typeface="Times New Roman" pitchFamily="18" charset="0"/>
                <a:sym typeface="Open Sans"/>
              </a:rPr>
              <a:t>Mật</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khẩu</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hệ</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thống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tự</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sinh</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trong</a:t>
            </a:r>
            <a:r>
              <a:rPr lang="en-US" sz="1700" b="1" dirty="0">
                <a:solidFill>
                  <a:schemeClr val="accent1"/>
                </a:solidFill>
                <a:latin typeface="Times New Roman" pitchFamily="18" charset="0"/>
                <a:ea typeface="Open Sans"/>
                <a:cs typeface="Times New Roman" pitchFamily="18" charset="0"/>
                <a:sym typeface="Open Sans"/>
              </a:rPr>
              <a:t> file excel </a:t>
            </a:r>
            <a:r>
              <a:rPr lang="en-US" sz="1700" b="1" dirty="0" err="1">
                <a:solidFill>
                  <a:schemeClr val="accent1"/>
                </a:solidFill>
                <a:latin typeface="Times New Roman" pitchFamily="18" charset="0"/>
                <a:ea typeface="Open Sans"/>
                <a:cs typeface="Times New Roman" pitchFamily="18" charset="0"/>
                <a:sym typeface="Open Sans"/>
              </a:rPr>
              <a:t>giáo</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vien</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vừa</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xuất</a:t>
            </a:r>
            <a:endParaRPr lang="en-US" sz="1700" b="1" dirty="0">
              <a:solidFill>
                <a:schemeClr val="accent1"/>
              </a:solidFill>
              <a:latin typeface="Times New Roman" pitchFamily="18" charset="0"/>
              <a:ea typeface="Open Sans"/>
              <a:cs typeface="Times New Roman" pitchFamily="18" charset="0"/>
              <a:sym typeface="Open Sans"/>
            </a:endParaRPr>
          </a:p>
          <a:p>
            <a:pPr marL="1200150" lvl="3" indent="-285750" algn="just">
              <a:lnSpc>
                <a:spcPct val="150000"/>
              </a:lnSpc>
              <a:buClr>
                <a:srgbClr val="005BAA"/>
              </a:buClr>
              <a:buSzPts val="1800"/>
              <a:buFont typeface="Wingdings" panose="05000000000000000000" pitchFamily="2" charset="2"/>
              <a:buChar char="Ø"/>
            </a:pPr>
            <a:r>
              <a:rPr lang="en-US" sz="1700" b="1" dirty="0">
                <a:solidFill>
                  <a:schemeClr val="accent1"/>
                </a:solidFill>
                <a:latin typeface="Times New Roman" pitchFamily="18" charset="0"/>
                <a:ea typeface="Open Sans"/>
                <a:cs typeface="Times New Roman" pitchFamily="18" charset="0"/>
                <a:sym typeface="Open Sans"/>
              </a:rPr>
              <a:t>GVCN </a:t>
            </a:r>
            <a:r>
              <a:rPr lang="en-US" sz="1700" b="1" dirty="0" err="1">
                <a:solidFill>
                  <a:schemeClr val="accent1"/>
                </a:solidFill>
                <a:latin typeface="Times New Roman" pitchFamily="18" charset="0"/>
                <a:ea typeface="Open Sans"/>
                <a:cs typeface="Times New Roman" pitchFamily="18" charset="0"/>
                <a:sym typeface="Open Sans"/>
              </a:rPr>
              <a:t>có</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thể</a:t>
            </a:r>
            <a:r>
              <a:rPr lang="en-US" sz="1700" b="1" dirty="0">
                <a:solidFill>
                  <a:schemeClr val="accent1"/>
                </a:solidFill>
                <a:latin typeface="Times New Roman" pitchFamily="18" charset="0"/>
                <a:ea typeface="Open Sans"/>
                <a:cs typeface="Times New Roman" pitchFamily="18" charset="0"/>
                <a:sym typeface="Open Sans"/>
              </a:rPr>
              <a:t> Reset </a:t>
            </a:r>
            <a:r>
              <a:rPr lang="en-US" sz="1700" b="1" dirty="0" err="1">
                <a:solidFill>
                  <a:schemeClr val="accent1"/>
                </a:solidFill>
                <a:latin typeface="Times New Roman" pitchFamily="18" charset="0"/>
                <a:ea typeface="Open Sans"/>
                <a:cs typeface="Times New Roman" pitchFamily="18" charset="0"/>
                <a:sym typeface="Open Sans"/>
              </a:rPr>
              <a:t>mật</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khẩu</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cho</a:t>
            </a:r>
            <a:r>
              <a:rPr lang="en-US" sz="1700" b="1" dirty="0">
                <a:solidFill>
                  <a:schemeClr val="accent1"/>
                </a:solidFill>
                <a:latin typeface="Times New Roman" pitchFamily="18" charset="0"/>
                <a:ea typeface="Open Sans"/>
                <a:cs typeface="Times New Roman" pitchFamily="18" charset="0"/>
                <a:sym typeface="Open Sans"/>
              </a:rPr>
              <a:t> HS </a:t>
            </a:r>
            <a:r>
              <a:rPr lang="en-US" sz="1700" b="1" dirty="0" err="1">
                <a:solidFill>
                  <a:schemeClr val="accent1"/>
                </a:solidFill>
                <a:latin typeface="Times New Roman" pitchFamily="18" charset="0"/>
                <a:ea typeface="Open Sans"/>
                <a:cs typeface="Times New Roman" pitchFamily="18" charset="0"/>
                <a:sym typeface="Open Sans"/>
              </a:rPr>
              <a:t>trường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hợp</a:t>
            </a:r>
            <a:r>
              <a:rPr lang="en-US" sz="1700" b="1" dirty="0">
                <a:solidFill>
                  <a:schemeClr val="accent1"/>
                </a:solidFill>
                <a:latin typeface="Times New Roman" pitchFamily="18" charset="0"/>
                <a:ea typeface="Open Sans"/>
                <a:cs typeface="Times New Roman" pitchFamily="18" charset="0"/>
                <a:sym typeface="Open Sans"/>
              </a:rPr>
              <a:t> HS </a:t>
            </a:r>
            <a:r>
              <a:rPr lang="en-US" sz="1700" b="1" dirty="0" err="1">
                <a:solidFill>
                  <a:schemeClr val="accent1"/>
                </a:solidFill>
                <a:latin typeface="Times New Roman" pitchFamily="18" charset="0"/>
                <a:ea typeface="Open Sans"/>
                <a:cs typeface="Times New Roman" pitchFamily="18" charset="0"/>
                <a:sym typeface="Open Sans"/>
              </a:rPr>
              <a:t>đổi</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mật</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khẩu</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nhưng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không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nhớ</a:t>
            </a: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1700" b="1" dirty="0">
              <a:solidFill>
                <a:srgbClr val="FF0000"/>
              </a:solidFill>
              <a:latin typeface="Times New Roman" pitchFamily="18" charset="0"/>
              <a:ea typeface="Open Sans"/>
              <a:cs typeface="Times New Roman" pitchFamily="18" charset="0"/>
              <a:sym typeface="Open Sans"/>
            </a:endParaRPr>
          </a:p>
        </p:txBody>
      </p:sp>
      <p:pic>
        <p:nvPicPr>
          <p:cNvPr id="2" name="Picture 1"/>
          <p:cNvPicPr>
            <a:picLocks noChangeAspect="1"/>
          </p:cNvPicPr>
          <p:nvPr/>
        </p:nvPicPr>
        <p:blipFill>
          <a:blip r:embed="rId3"/>
          <a:stretch>
            <a:fillRect/>
          </a:stretch>
        </p:blipFill>
        <p:spPr>
          <a:xfrm>
            <a:off x="1322398" y="1122618"/>
            <a:ext cx="9860917" cy="536807"/>
          </a:xfrm>
          <a:prstGeom prst="rect">
            <a:avLst/>
          </a:prstGeom>
        </p:spPr>
      </p:pic>
      <p:pic>
        <p:nvPicPr>
          <p:cNvPr id="7" name="Picture 6"/>
          <p:cNvPicPr>
            <a:picLocks noChangeAspect="1"/>
          </p:cNvPicPr>
          <p:nvPr/>
        </p:nvPicPr>
        <p:blipFill>
          <a:blip r:embed="rId4"/>
          <a:stretch>
            <a:fillRect/>
          </a:stretch>
        </p:blipFill>
        <p:spPr>
          <a:xfrm>
            <a:off x="1322395" y="2405915"/>
            <a:ext cx="9860917" cy="469288"/>
          </a:xfrm>
          <a:prstGeom prst="rect">
            <a:avLst/>
          </a:prstGeom>
        </p:spPr>
      </p:pic>
      <p:pic>
        <p:nvPicPr>
          <p:cNvPr id="9" name="Picture 8"/>
          <p:cNvPicPr>
            <a:picLocks noChangeAspect="1"/>
          </p:cNvPicPr>
          <p:nvPr/>
        </p:nvPicPr>
        <p:blipFill>
          <a:blip r:embed="rId5"/>
          <a:stretch>
            <a:fillRect/>
          </a:stretch>
        </p:blipFill>
        <p:spPr>
          <a:xfrm>
            <a:off x="1322394" y="3336445"/>
            <a:ext cx="9860917" cy="550431"/>
          </a:xfrm>
          <a:prstGeom prst="rect">
            <a:avLst/>
          </a:prstGeom>
        </p:spPr>
      </p:pic>
      <p:pic>
        <p:nvPicPr>
          <p:cNvPr id="10" name="Picture 9"/>
          <p:cNvPicPr>
            <a:picLocks noChangeAspect="1"/>
          </p:cNvPicPr>
          <p:nvPr/>
        </p:nvPicPr>
        <p:blipFill>
          <a:blip r:embed="rId6"/>
          <a:stretch>
            <a:fillRect/>
          </a:stretch>
        </p:blipFill>
        <p:spPr>
          <a:xfrm>
            <a:off x="3411883" y="5735382"/>
            <a:ext cx="7771428" cy="552381"/>
          </a:xfrm>
          <a:prstGeom prst="rect">
            <a:avLst/>
          </a:prstGeom>
        </p:spPr>
      </p:pic>
    </p:spTree>
    <p:extLst>
      <p:ext uri="{BB962C8B-B14F-4D97-AF65-F5344CB8AC3E}">
        <p14:creationId xmlns:p14="http://schemas.microsoft.com/office/powerpoint/2010/main" val="36887257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 picture containing outdoor, outdoor object, light&#10;&#10;Description automatically generated">
            <a:extLst>
              <a:ext uri="{FF2B5EF4-FFF2-40B4-BE49-F238E27FC236}">
                <a16:creationId xmlns:a16="http://schemas.microsoft.com/office/drawing/2014/main" id="{F2A3B660-9C4F-48A9-950F-D30D4581B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9" y="0"/>
            <a:ext cx="12192000" cy="7199157"/>
          </a:xfrm>
          <a:prstGeom prst="rect">
            <a:avLst/>
          </a:prstGeom>
        </p:spPr>
      </p:pic>
      <p:sp>
        <p:nvSpPr>
          <p:cNvPr id="6" name="Freeform 17">
            <a:extLst>
              <a:ext uri="{FF2B5EF4-FFF2-40B4-BE49-F238E27FC236}">
                <a16:creationId xmlns:a16="http://schemas.microsoft.com/office/drawing/2014/main" id="{8BC1D1E7-E796-45BE-AD80-A6B799AC02D5}"/>
              </a:ext>
            </a:extLst>
          </p:cNvPr>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8" name="文本框 8">
            <a:extLst>
              <a:ext uri="{FF2B5EF4-FFF2-40B4-BE49-F238E27FC236}">
                <a16:creationId xmlns:a16="http://schemas.microsoft.com/office/drawing/2014/main" id="{212FFC69-A3A2-43F6-9CBF-46F58782D123}"/>
              </a:ext>
            </a:extLst>
          </p:cNvPr>
          <p:cNvSpPr txBox="1">
            <a:spLocks noChangeArrowheads="1"/>
          </p:cNvSpPr>
          <p:nvPr/>
        </p:nvSpPr>
        <p:spPr bwMode="auto">
          <a:xfrm>
            <a:off x="4186264" y="2700330"/>
            <a:ext cx="8086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defRPr/>
            </a:pPr>
            <a:r>
              <a:rPr lang="vi-VN" sz="2800" b="1" dirty="0">
                <a:solidFill>
                  <a:schemeClr val="bg1"/>
                </a:solidFill>
                <a:latin typeface="Times New Roman" pitchFamily="18" charset="0"/>
                <a:ea typeface="Cambria" panose="02040503050406030204" pitchFamily="18" charset="0"/>
                <a:cs typeface="Times New Roman" pitchFamily="18" charset="0"/>
              </a:rPr>
              <a:t>Hướng dẫn nộp hồ sơ trực tuyến</a:t>
            </a:r>
          </a:p>
        </p:txBody>
      </p:sp>
      <p:grpSp>
        <p:nvGrpSpPr>
          <p:cNvPr id="9" name="组合 71">
            <a:extLst>
              <a:ext uri="{FF2B5EF4-FFF2-40B4-BE49-F238E27FC236}">
                <a16:creationId xmlns:a16="http://schemas.microsoft.com/office/drawing/2014/main" id="{B13921EE-CA64-41B6-8C83-05CA8117F896}"/>
              </a:ext>
            </a:extLst>
          </p:cNvPr>
          <p:cNvGrpSpPr/>
          <p:nvPr/>
        </p:nvGrpSpPr>
        <p:grpSpPr>
          <a:xfrm rot="5400000">
            <a:off x="7929106" y="478844"/>
            <a:ext cx="2436250" cy="5900310"/>
            <a:chOff x="5060441" y="-2257696"/>
            <a:chExt cx="3461819" cy="8352535"/>
          </a:xfrm>
        </p:grpSpPr>
        <p:sp>
          <p:nvSpPr>
            <p:cNvPr id="10" name="任意多边形 72">
              <a:extLst>
                <a:ext uri="{FF2B5EF4-FFF2-40B4-BE49-F238E27FC236}">
                  <a16:creationId xmlns:a16="http://schemas.microsoft.com/office/drawing/2014/main" id="{8EA998C1-2FAD-4BD1-A0EE-5E1A727EE0F3}"/>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11" name="组合 73">
              <a:extLst>
                <a:ext uri="{FF2B5EF4-FFF2-40B4-BE49-F238E27FC236}">
                  <a16:creationId xmlns:a16="http://schemas.microsoft.com/office/drawing/2014/main" id="{2E87C337-867E-4CB7-8281-05504F9C8843}"/>
                </a:ext>
              </a:extLst>
            </p:cNvPr>
            <p:cNvGrpSpPr/>
            <p:nvPr/>
          </p:nvGrpSpPr>
          <p:grpSpPr>
            <a:xfrm rot="17796269">
              <a:off x="6466065" y="-2143083"/>
              <a:ext cx="715212" cy="485986"/>
              <a:chOff x="16735013" y="-2876579"/>
              <a:chExt cx="1742883" cy="1184286"/>
            </a:xfrm>
          </p:grpSpPr>
          <p:sp>
            <p:nvSpPr>
              <p:cNvPr id="12" name="任意多边形 74">
                <a:extLst>
                  <a:ext uri="{FF2B5EF4-FFF2-40B4-BE49-F238E27FC236}">
                    <a16:creationId xmlns:a16="http://schemas.microsoft.com/office/drawing/2014/main" id="{1D6056EB-7A2A-461D-9B35-4C3C1ADF8288}"/>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3" name="椭圆 75">
                <a:extLst>
                  <a:ext uri="{FF2B5EF4-FFF2-40B4-BE49-F238E27FC236}">
                    <a16:creationId xmlns:a16="http://schemas.microsoft.com/office/drawing/2014/main" id="{CD79866B-5334-4204-AE8F-8FBE4C407D35}"/>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14" name="Picture 2" descr="A picture containing drawing&#10;&#10;Description automatically generated">
            <a:extLst>
              <a:ext uri="{FF2B5EF4-FFF2-40B4-BE49-F238E27FC236}">
                <a16:creationId xmlns:a16="http://schemas.microsoft.com/office/drawing/2014/main" id="{4A24904C-F0D2-426B-B0E8-75447CEDA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3615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dirty="0" err="1">
                <a:latin typeface="Times New Roman"/>
                <a:ea typeface="Times New Roman"/>
                <a:cs typeface="Times New Roman"/>
                <a:sym typeface="Times New Roman"/>
              </a:rPr>
              <a:t>Hướng</a:t>
            </a:r>
            <a:r>
              <a:rPr lang="en-US" sz="3000" dirty="0">
                <a:latin typeface="Times New Roman"/>
                <a:ea typeface="Times New Roman"/>
                <a:cs typeface="Times New Roman"/>
                <a:sym typeface="Times New Roman"/>
              </a:rPr>
              <a:t> </a:t>
            </a:r>
            <a:r>
              <a:rPr lang="en-US" sz="3000" err="1">
                <a:latin typeface="Times New Roman"/>
                <a:ea typeface="Times New Roman"/>
                <a:cs typeface="Times New Roman"/>
                <a:sym typeface="Times New Roman"/>
              </a:rPr>
              <a:t>dẫn</a:t>
            </a:r>
            <a:r>
              <a:rPr lang="en-US" sz="3000">
                <a:latin typeface="Times New Roman"/>
                <a:ea typeface="Times New Roman"/>
                <a:cs typeface="Times New Roman"/>
                <a:sym typeface="Times New Roman"/>
              </a:rPr>
              <a:t> Nộp hồ sơ trực tuyến</a:t>
            </a:r>
            <a:endParaRPr dirty="0"/>
          </a:p>
        </p:txBody>
      </p:sp>
      <p:sp>
        <p:nvSpPr>
          <p:cNvPr id="5" name="Google Shape;1753;p24"/>
          <p:cNvSpPr/>
          <p:nvPr/>
        </p:nvSpPr>
        <p:spPr>
          <a:xfrm>
            <a:off x="750770" y="646179"/>
            <a:ext cx="10669501" cy="3693278"/>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dirty="0" err="1">
                <a:solidFill>
                  <a:schemeClr val="accent1"/>
                </a:solidFill>
                <a:latin typeface="Times New Roman" pitchFamily="18" charset="0"/>
                <a:ea typeface="Open Sans"/>
                <a:cs typeface="Times New Roman" pitchFamily="18" charset="0"/>
                <a:sym typeface="Open Sans"/>
              </a:rPr>
              <a:t>Bước</a:t>
            </a:r>
            <a:r>
              <a:rPr lang="en-US" sz="2000" b="1" dirty="0">
                <a:solidFill>
                  <a:schemeClr val="accent1"/>
                </a:solidFill>
                <a:latin typeface="Times New Roman" pitchFamily="18" charset="0"/>
                <a:ea typeface="Open Sans"/>
                <a:cs typeface="Times New Roman" pitchFamily="18" charset="0"/>
                <a:sym typeface="Open Sans"/>
              </a:rPr>
              <a:t> 1</a:t>
            </a:r>
            <a:r>
              <a:rPr lang="en-US" sz="2000" b="1">
                <a:solidFill>
                  <a:schemeClr val="accent1"/>
                </a:solidFill>
                <a:latin typeface="Times New Roman" pitchFamily="18" charset="0"/>
                <a:ea typeface="Open Sans"/>
                <a:cs typeface="Times New Roman" pitchFamily="18" charset="0"/>
                <a:sym typeface="Open Sans"/>
              </a:rPr>
              <a:t>: </a:t>
            </a:r>
            <a:r>
              <a:rPr lang="vi-VN" sz="2000" b="1">
                <a:solidFill>
                  <a:schemeClr val="accent1"/>
                </a:solidFill>
                <a:latin typeface="Times New Roman" pitchFamily="18" charset="0"/>
                <a:ea typeface="Open Sans"/>
                <a:cs typeface="Times New Roman" pitchFamily="18" charset="0"/>
                <a:sym typeface="Open Sans"/>
              </a:rPr>
              <a:t>Học sinh/phụ huynh truy cập vào đường dẫn: </a:t>
            </a:r>
            <a:endParaRPr lang="en-US" sz="20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itchFamily="2" charset="2"/>
              <a:buChar char="ü"/>
            </a:pPr>
            <a:r>
              <a:rPr lang="vi-VN" sz="3000">
                <a:solidFill>
                  <a:srgbClr val="FF0000"/>
                </a:solidFill>
                <a:effectLst/>
                <a:latin typeface="Times New Roman" panose="02020603050405020304" pitchFamily="18" charset="0"/>
                <a:ea typeface="Calibri" panose="020F0502020204030204" pitchFamily="34" charset="0"/>
              </a:rPr>
              <a:t>https://ninhbinh.tsdc.vnedu.vn</a:t>
            </a:r>
            <a:endParaRPr lang="vi-VN" sz="3000">
              <a:effectLst/>
              <a:latin typeface="Times New Roman" panose="02020603050405020304" pitchFamily="18" charset="0"/>
              <a:ea typeface="Calibri" panose="020F0502020204030204" pitchFamily="34" charset="0"/>
            </a:endParaRPr>
          </a:p>
          <a:p>
            <a:pPr marL="800100" lvl="2" indent="-342900" algn="just">
              <a:lnSpc>
                <a:spcPct val="150000"/>
              </a:lnSpc>
              <a:buClr>
                <a:srgbClr val="005BAA"/>
              </a:buClr>
              <a:buSzPts val="1800"/>
              <a:buFont typeface="Wingdings" pitchFamily="2" charset="2"/>
              <a:buChar char="ü"/>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a:t>
            </a:r>
            <a:r>
              <a:rPr lang="en-US" sz="2000" b="1" dirty="0">
                <a:solidFill>
                  <a:schemeClr val="accent1"/>
                </a:solidFill>
                <a:latin typeface="Times New Roman" pitchFamily="18" charset="0"/>
                <a:ea typeface="Open Sans"/>
                <a:cs typeface="Times New Roman" pitchFamily="18" charset="0"/>
                <a:sym typeface="Open Sans"/>
              </a:rPr>
              <a:t>2</a:t>
            </a:r>
            <a:r>
              <a:rPr lang="en-US" sz="2000" b="1">
                <a:solidFill>
                  <a:schemeClr val="accent1"/>
                </a:solidFill>
                <a:latin typeface="Times New Roman" pitchFamily="18" charset="0"/>
                <a:ea typeface="Open Sans"/>
                <a:cs typeface="Times New Roman" pitchFamily="18" charset="0"/>
                <a:sym typeface="Open Sans"/>
              </a:rPr>
              <a:t>: Học sinh / phụ huynh chọn chức năng Đăng nhập</a:t>
            </a:r>
          </a:p>
          <a:p>
            <a:pPr marL="800100" lvl="2" indent="-342900" algn="just">
              <a:lnSpc>
                <a:spcPct val="150000"/>
              </a:lnSpc>
              <a:buClr>
                <a:srgbClr val="005BAA"/>
              </a:buClr>
              <a:buSzPts val="1800"/>
              <a:buFont typeface="Wingdings" panose="05000000000000000000" pitchFamily="2" charset="2"/>
              <a:buChar char="ü"/>
            </a:pPr>
            <a:r>
              <a:rPr lang="vi-VN" sz="1800">
                <a:solidFill>
                  <a:schemeClr val="accent1"/>
                </a:solidFill>
                <a:effectLst/>
                <a:latin typeface="Times New Roman" panose="02020603050405020304" pitchFamily="18" charset="0"/>
                <a:ea typeface="Calibri" panose="020F0502020204030204" pitchFamily="34" charset="0"/>
              </a:rPr>
              <a:t>Học sinh/phụ huynh đăng nhập vào tài khoản được Giáo viên chủ nhiệm (Khối 9) cung cấp</a:t>
            </a:r>
            <a:endParaRPr lang="en-US" sz="1700" b="1" dirty="0">
              <a:solidFill>
                <a:schemeClr val="accent1"/>
              </a:solidFill>
              <a:latin typeface="Times New Roman" pitchFamily="18" charset="0"/>
              <a:ea typeface="Open Sans"/>
              <a:cs typeface="Times New Roman" pitchFamily="18" charset="0"/>
              <a:sym typeface="Open Sans"/>
            </a:endParaRPr>
          </a:p>
        </p:txBody>
      </p:sp>
      <p:pic>
        <p:nvPicPr>
          <p:cNvPr id="2" name="Picture 1">
            <a:extLst>
              <a:ext uri="{FF2B5EF4-FFF2-40B4-BE49-F238E27FC236}">
                <a16:creationId xmlns:a16="http://schemas.microsoft.com/office/drawing/2014/main" id="{42297744-CAE2-2033-5994-3E97E3DAD706}"/>
              </a:ext>
            </a:extLst>
          </p:cNvPr>
          <p:cNvPicPr>
            <a:picLocks noChangeAspect="1"/>
          </p:cNvPicPr>
          <p:nvPr/>
        </p:nvPicPr>
        <p:blipFill>
          <a:blip r:embed="rId3"/>
          <a:stretch>
            <a:fillRect/>
          </a:stretch>
        </p:blipFill>
        <p:spPr>
          <a:xfrm>
            <a:off x="3128642" y="1819781"/>
            <a:ext cx="5199281" cy="1548674"/>
          </a:xfrm>
          <a:prstGeom prst="rect">
            <a:avLst/>
          </a:prstGeom>
        </p:spPr>
      </p:pic>
      <p:pic>
        <p:nvPicPr>
          <p:cNvPr id="8" name="Picture 7">
            <a:extLst>
              <a:ext uri="{FF2B5EF4-FFF2-40B4-BE49-F238E27FC236}">
                <a16:creationId xmlns:a16="http://schemas.microsoft.com/office/drawing/2014/main" id="{836D1942-229E-E233-8AD9-F536AD6168FC}"/>
              </a:ext>
            </a:extLst>
          </p:cNvPr>
          <p:cNvPicPr>
            <a:picLocks noChangeAspect="1"/>
          </p:cNvPicPr>
          <p:nvPr/>
        </p:nvPicPr>
        <p:blipFill>
          <a:blip r:embed="rId4"/>
          <a:stretch>
            <a:fillRect/>
          </a:stretch>
        </p:blipFill>
        <p:spPr>
          <a:xfrm>
            <a:off x="1798674" y="4339457"/>
            <a:ext cx="2457450" cy="1323975"/>
          </a:xfrm>
          <a:prstGeom prst="rect">
            <a:avLst/>
          </a:prstGeom>
        </p:spPr>
      </p:pic>
      <p:pic>
        <p:nvPicPr>
          <p:cNvPr id="9" name="Picture 8">
            <a:extLst>
              <a:ext uri="{FF2B5EF4-FFF2-40B4-BE49-F238E27FC236}">
                <a16:creationId xmlns:a16="http://schemas.microsoft.com/office/drawing/2014/main" id="{51571FE4-E685-A03C-83A1-E4933002A1E7}"/>
              </a:ext>
            </a:extLst>
          </p:cNvPr>
          <p:cNvPicPr>
            <a:picLocks noChangeAspect="1"/>
          </p:cNvPicPr>
          <p:nvPr/>
        </p:nvPicPr>
        <p:blipFill>
          <a:blip r:embed="rId5"/>
          <a:stretch>
            <a:fillRect/>
          </a:stretch>
        </p:blipFill>
        <p:spPr>
          <a:xfrm>
            <a:off x="5304028" y="4308500"/>
            <a:ext cx="4900277" cy="2171095"/>
          </a:xfrm>
          <a:prstGeom prst="rect">
            <a:avLst/>
          </a:prstGeom>
        </p:spPr>
      </p:pic>
    </p:spTree>
    <p:extLst>
      <p:ext uri="{BB962C8B-B14F-4D97-AF65-F5344CB8AC3E}">
        <p14:creationId xmlns:p14="http://schemas.microsoft.com/office/powerpoint/2010/main" val="2981907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dirty="0" err="1">
                <a:latin typeface="Times New Roman"/>
                <a:ea typeface="Times New Roman"/>
                <a:cs typeface="Times New Roman"/>
                <a:sym typeface="Times New Roman"/>
              </a:rPr>
              <a:t>Hướng</a:t>
            </a:r>
            <a:r>
              <a:rPr lang="en-US" sz="3000" dirty="0">
                <a:latin typeface="Times New Roman"/>
                <a:ea typeface="Times New Roman"/>
                <a:cs typeface="Times New Roman"/>
                <a:sym typeface="Times New Roman"/>
              </a:rPr>
              <a:t> </a:t>
            </a:r>
            <a:r>
              <a:rPr lang="en-US" sz="3000" err="1">
                <a:latin typeface="Times New Roman"/>
                <a:ea typeface="Times New Roman"/>
                <a:cs typeface="Times New Roman"/>
                <a:sym typeface="Times New Roman"/>
              </a:rPr>
              <a:t>dẫn</a:t>
            </a:r>
            <a:r>
              <a:rPr lang="en-US" sz="3000">
                <a:latin typeface="Times New Roman"/>
                <a:ea typeface="Times New Roman"/>
                <a:cs typeface="Times New Roman"/>
                <a:sym typeface="Times New Roman"/>
              </a:rPr>
              <a:t> Nộp hồ sơ trực tuyến</a:t>
            </a:r>
            <a:endParaRPr dirty="0"/>
          </a:p>
        </p:txBody>
      </p:sp>
      <p:sp>
        <p:nvSpPr>
          <p:cNvPr id="5" name="Google Shape;1753;p24"/>
          <p:cNvSpPr/>
          <p:nvPr/>
        </p:nvSpPr>
        <p:spPr>
          <a:xfrm>
            <a:off x="750770" y="646179"/>
            <a:ext cx="10669501" cy="2793032"/>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err="1">
                <a:solidFill>
                  <a:schemeClr val="accent1"/>
                </a:solidFill>
                <a:latin typeface="Times New Roman" pitchFamily="18" charset="0"/>
                <a:ea typeface="Open Sans"/>
                <a:cs typeface="Times New Roman" pitchFamily="18" charset="0"/>
                <a:sym typeface="Open Sans"/>
              </a:rPr>
              <a:t>Bước</a:t>
            </a:r>
            <a:r>
              <a:rPr lang="en-US" sz="2000" b="1">
                <a:solidFill>
                  <a:schemeClr val="accent1"/>
                </a:solidFill>
                <a:latin typeface="Times New Roman" pitchFamily="18" charset="0"/>
                <a:ea typeface="Open Sans"/>
                <a:cs typeface="Times New Roman" pitchFamily="18" charset="0"/>
                <a:sym typeface="Open Sans"/>
              </a:rPr>
              <a:t> 3: </a:t>
            </a:r>
            <a:r>
              <a:rPr lang="vi-VN" sz="2000" b="1">
                <a:solidFill>
                  <a:schemeClr val="accent1"/>
                </a:solidFill>
                <a:latin typeface="Times New Roman" pitchFamily="18" charset="0"/>
                <a:ea typeface="Open Sans"/>
                <a:cs typeface="Times New Roman" pitchFamily="18" charset="0"/>
                <a:sym typeface="Open Sans"/>
              </a:rPr>
              <a:t>Học sinh/phụ huynh kích vào tên của học sinh sau đó chọn chức năng </a:t>
            </a:r>
            <a:r>
              <a:rPr lang="vi-VN" sz="2000" b="1">
                <a:solidFill>
                  <a:srgbClr val="FF0000"/>
                </a:solidFill>
                <a:latin typeface="Times New Roman" pitchFamily="18" charset="0"/>
                <a:ea typeface="Open Sans"/>
                <a:cs typeface="Times New Roman" pitchFamily="18" charset="0"/>
                <a:sym typeface="Open Sans"/>
              </a:rPr>
              <a:t>“ Đổi mật khẩu ”</a:t>
            </a:r>
            <a:endParaRPr lang="en-US" sz="2000" b="1" dirty="0">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itchFamily="2" charset="2"/>
              <a:buChar char="ü"/>
            </a:pPr>
            <a:endParaRPr lang="vi-VN" sz="3000">
              <a:solidFill>
                <a:srgbClr val="FF0000"/>
              </a:solidFill>
              <a:effectLst/>
              <a:latin typeface="Times New Roman" panose="02020603050405020304" pitchFamily="18" charset="0"/>
              <a:ea typeface="Calibri" panose="020F0502020204030204" pitchFamily="34" charset="0"/>
            </a:endParaRPr>
          </a:p>
          <a:p>
            <a:pPr marL="800100" lvl="2" indent="-342900" algn="just">
              <a:lnSpc>
                <a:spcPct val="150000"/>
              </a:lnSpc>
              <a:buClr>
                <a:srgbClr val="005BAA"/>
              </a:buClr>
              <a:buSzPts val="1800"/>
              <a:buFont typeface="Wingdings" pitchFamily="2" charset="2"/>
              <a:buChar char="ü"/>
            </a:pPr>
            <a:endParaRPr lang="vi-VN" sz="3000">
              <a:solidFill>
                <a:srgbClr val="FF0000"/>
              </a:solidFill>
              <a:effectLst/>
              <a:latin typeface="Times New Roman" panose="02020603050405020304" pitchFamily="18" charset="0"/>
              <a:ea typeface="Calibri" panose="020F0502020204030204" pitchFamily="34" charset="0"/>
            </a:endParaRPr>
          </a:p>
          <a:p>
            <a:pPr marL="800100" lvl="2" indent="-342900" algn="just">
              <a:lnSpc>
                <a:spcPct val="150000"/>
              </a:lnSpc>
              <a:buClr>
                <a:srgbClr val="005BAA"/>
              </a:buClr>
              <a:buSzPts val="1800"/>
              <a:buFont typeface="Wingdings" pitchFamily="2" charset="2"/>
              <a:buChar char="ü"/>
            </a:pPr>
            <a:r>
              <a:rPr lang="vi-VN" sz="1700" b="1">
                <a:solidFill>
                  <a:srgbClr val="FF0000"/>
                </a:solidFill>
                <a:latin typeface="Times New Roman" panose="02020603050405020304" pitchFamily="18" charset="0"/>
                <a:ea typeface="Open Sans"/>
                <a:cs typeface="Times New Roman" pitchFamily="18" charset="0"/>
                <a:sym typeface="Open Sans"/>
              </a:rPr>
              <a:t>Lưu ý: Học sinh/ Phụ huynh phải đổi mật khẩu để đảm bảo tính bảo mật về dữ liệu</a:t>
            </a:r>
            <a:endParaRPr lang="en-US" sz="1700" b="1">
              <a:solidFill>
                <a:schemeClr val="accent1"/>
              </a:solidFill>
              <a:latin typeface="Times New Roman" pitchFamily="18" charset="0"/>
              <a:ea typeface="Open Sans"/>
              <a:cs typeface="Times New Roman" pitchFamily="18" charset="0"/>
              <a:sym typeface="Open Sans"/>
            </a:endParaRPr>
          </a:p>
        </p:txBody>
      </p:sp>
      <p:pic>
        <p:nvPicPr>
          <p:cNvPr id="7" name="Picture 6">
            <a:extLst>
              <a:ext uri="{FF2B5EF4-FFF2-40B4-BE49-F238E27FC236}">
                <a16:creationId xmlns:a16="http://schemas.microsoft.com/office/drawing/2014/main" id="{6D3E0045-D5BD-A025-868E-EE38D37D339A}"/>
              </a:ext>
            </a:extLst>
          </p:cNvPr>
          <p:cNvPicPr>
            <a:picLocks noChangeAspect="1"/>
          </p:cNvPicPr>
          <p:nvPr/>
        </p:nvPicPr>
        <p:blipFill>
          <a:blip r:embed="rId3"/>
          <a:stretch>
            <a:fillRect/>
          </a:stretch>
        </p:blipFill>
        <p:spPr>
          <a:xfrm>
            <a:off x="1744404" y="1622643"/>
            <a:ext cx="8701238" cy="1221679"/>
          </a:xfrm>
          <a:prstGeom prst="rect">
            <a:avLst/>
          </a:prstGeom>
        </p:spPr>
      </p:pic>
      <p:pic>
        <p:nvPicPr>
          <p:cNvPr id="13" name="Picture 12">
            <a:extLst>
              <a:ext uri="{FF2B5EF4-FFF2-40B4-BE49-F238E27FC236}">
                <a16:creationId xmlns:a16="http://schemas.microsoft.com/office/drawing/2014/main" id="{9255D4EA-ADE6-8E1F-653E-2AB925946473}"/>
              </a:ext>
            </a:extLst>
          </p:cNvPr>
          <p:cNvPicPr>
            <a:picLocks noChangeAspect="1"/>
          </p:cNvPicPr>
          <p:nvPr/>
        </p:nvPicPr>
        <p:blipFill>
          <a:blip r:embed="rId4"/>
          <a:stretch>
            <a:fillRect/>
          </a:stretch>
        </p:blipFill>
        <p:spPr>
          <a:xfrm>
            <a:off x="8339170" y="3429000"/>
            <a:ext cx="3288130" cy="3342801"/>
          </a:xfrm>
          <a:prstGeom prst="rect">
            <a:avLst/>
          </a:prstGeom>
        </p:spPr>
      </p:pic>
      <p:sp>
        <p:nvSpPr>
          <p:cNvPr id="15" name="TextBox 14">
            <a:extLst>
              <a:ext uri="{FF2B5EF4-FFF2-40B4-BE49-F238E27FC236}">
                <a16:creationId xmlns:a16="http://schemas.microsoft.com/office/drawing/2014/main" id="{9245B20C-C0BE-1777-2928-A33432AA741B}"/>
              </a:ext>
            </a:extLst>
          </p:cNvPr>
          <p:cNvSpPr txBox="1"/>
          <p:nvPr/>
        </p:nvSpPr>
        <p:spPr>
          <a:xfrm>
            <a:off x="750770" y="3306856"/>
            <a:ext cx="7416183" cy="2145844"/>
          </a:xfrm>
          <a:prstGeom prst="rect">
            <a:avLst/>
          </a:prstGeom>
          <a:noFill/>
        </p:spPr>
        <p:txBody>
          <a:bodyPr wrap="square">
            <a:spAutoFit/>
          </a:bodyPr>
          <a:lstStyle/>
          <a:p>
            <a:pPr marL="342900" lvl="1" indent="-342900" algn="just">
              <a:lnSpc>
                <a:spcPct val="150000"/>
              </a:lnSpc>
              <a:buClr>
                <a:srgbClr val="005BAA"/>
              </a:buClr>
              <a:buSzPts val="1800"/>
              <a:buFont typeface="Arial"/>
              <a:buChar char="•"/>
            </a:pPr>
            <a:r>
              <a:rPr lang="vi-VN" sz="2000" b="1">
                <a:solidFill>
                  <a:schemeClr val="accent1"/>
                </a:solidFill>
                <a:latin typeface="Times New Roman" pitchFamily="18" charset="0"/>
                <a:ea typeface="Open Sans"/>
                <a:cs typeface="Times New Roman" pitchFamily="18" charset="0"/>
                <a:sym typeface="Open Sans"/>
              </a:rPr>
              <a:t>B</a:t>
            </a:r>
            <a:r>
              <a:rPr lang="en-US" sz="2000" b="1">
                <a:solidFill>
                  <a:schemeClr val="accent1"/>
                </a:solidFill>
                <a:latin typeface="Times New Roman" pitchFamily="18" charset="0"/>
                <a:ea typeface="Open Sans"/>
                <a:cs typeface="Times New Roman" pitchFamily="18" charset="0"/>
                <a:sym typeface="Open Sans"/>
              </a:rPr>
              <a:t>ước 4: Học sinh / phụ huynh </a:t>
            </a:r>
            <a:r>
              <a:rPr lang="vi-VN" sz="2000" b="1">
                <a:solidFill>
                  <a:schemeClr val="accent1"/>
                </a:solidFill>
                <a:latin typeface="Times New Roman" pitchFamily="18" charset="0"/>
                <a:ea typeface="Open Sans"/>
                <a:cs typeface="Times New Roman" pitchFamily="18" charset="0"/>
                <a:sym typeface="Open Sans"/>
              </a:rPr>
              <a:t>nhập mật khẩu cũ và ô </a:t>
            </a:r>
            <a:r>
              <a:rPr lang="vi-VN" sz="2000" b="1">
                <a:solidFill>
                  <a:srgbClr val="FF0000"/>
                </a:solidFill>
                <a:latin typeface="Times New Roman" pitchFamily="18" charset="0"/>
                <a:ea typeface="Open Sans"/>
                <a:cs typeface="Times New Roman" pitchFamily="18" charset="0"/>
                <a:sym typeface="Open Sans"/>
              </a:rPr>
              <a:t>“ Mật khẩu cũ ”</a:t>
            </a:r>
          </a:p>
          <a:p>
            <a:pPr marL="800100" lvl="2" indent="-342900" algn="just">
              <a:lnSpc>
                <a:spcPct val="150000"/>
              </a:lnSpc>
              <a:buClr>
                <a:srgbClr val="005BAA"/>
              </a:buClr>
              <a:buSzPts val="1800"/>
              <a:buFont typeface="Wingdings" panose="05000000000000000000" pitchFamily="2" charset="2"/>
              <a:buChar char="ü"/>
            </a:pPr>
            <a:r>
              <a:rPr lang="vi-VN" sz="1700">
                <a:solidFill>
                  <a:schemeClr val="accent1"/>
                </a:solidFill>
                <a:effectLst/>
                <a:latin typeface="Times New Roman" panose="02020603050405020304" pitchFamily="18" charset="0"/>
                <a:ea typeface="Calibri" panose="020F0502020204030204" pitchFamily="34" charset="0"/>
              </a:rPr>
              <a:t>Học sinh/phụ huynh đăng nhập </a:t>
            </a:r>
            <a:r>
              <a:rPr lang="vi-VN" sz="1700">
                <a:solidFill>
                  <a:schemeClr val="accent1"/>
                </a:solidFill>
                <a:latin typeface="Times New Roman" panose="02020603050405020304" pitchFamily="18" charset="0"/>
                <a:ea typeface="Calibri" panose="020F0502020204030204" pitchFamily="34" charset="0"/>
              </a:rPr>
              <a:t>mật khẩu mới ở ô </a:t>
            </a:r>
            <a:r>
              <a:rPr lang="vi-VN" sz="1700">
                <a:solidFill>
                  <a:srgbClr val="FF0000"/>
                </a:solidFill>
                <a:latin typeface="Times New Roman" panose="02020603050405020304" pitchFamily="18" charset="0"/>
                <a:ea typeface="Calibri" panose="020F0502020204030204" pitchFamily="34" charset="0"/>
              </a:rPr>
              <a:t>“ Mật khẩu mới ”</a:t>
            </a:r>
          </a:p>
          <a:p>
            <a:pPr marL="800100" lvl="2" indent="-342900" algn="just">
              <a:lnSpc>
                <a:spcPct val="150000"/>
              </a:lnSpc>
              <a:buClr>
                <a:srgbClr val="005BAA"/>
              </a:buClr>
              <a:buSzPts val="1800"/>
              <a:buFont typeface="Wingdings" panose="05000000000000000000" pitchFamily="2" charset="2"/>
              <a:buChar char="ü"/>
            </a:pPr>
            <a:r>
              <a:rPr lang="vi-VN" sz="1700">
                <a:solidFill>
                  <a:schemeClr val="accent1"/>
                </a:solidFill>
                <a:effectLst/>
                <a:latin typeface="Times New Roman" panose="02020603050405020304" pitchFamily="18" charset="0"/>
                <a:ea typeface="Calibri" panose="020F0502020204030204" pitchFamily="34" charset="0"/>
              </a:rPr>
              <a:t>Học sinh/phụ huynh nhập lại mật khẩu </a:t>
            </a:r>
            <a:r>
              <a:rPr lang="vi-VN" sz="1700">
                <a:solidFill>
                  <a:schemeClr val="accent1"/>
                </a:solidFill>
                <a:latin typeface="Times New Roman" panose="02020603050405020304" pitchFamily="18" charset="0"/>
                <a:ea typeface="Calibri" panose="020F0502020204030204" pitchFamily="34" charset="0"/>
              </a:rPr>
              <a:t>mới ở ô </a:t>
            </a:r>
            <a:r>
              <a:rPr lang="vi-VN" sz="1700">
                <a:solidFill>
                  <a:srgbClr val="FF0000"/>
                </a:solidFill>
                <a:latin typeface="Times New Roman" panose="02020603050405020304" pitchFamily="18" charset="0"/>
                <a:ea typeface="Calibri" panose="020F0502020204030204" pitchFamily="34" charset="0"/>
              </a:rPr>
              <a:t>“ Nhập lại mật khẩu mới ”</a:t>
            </a:r>
          </a:p>
          <a:p>
            <a:pPr marL="800100" lvl="2" indent="-342900" algn="just">
              <a:lnSpc>
                <a:spcPct val="150000"/>
              </a:lnSpc>
              <a:buClr>
                <a:srgbClr val="005BAA"/>
              </a:buClr>
              <a:buSzPts val="1800"/>
              <a:buFont typeface="Wingdings" panose="05000000000000000000" pitchFamily="2" charset="2"/>
              <a:buChar char="ü"/>
            </a:pPr>
            <a:endParaRPr lang="en-US" sz="1700" b="1" dirty="0">
              <a:solidFill>
                <a:srgbClr val="FF0000"/>
              </a:solidFill>
              <a:latin typeface="Times New Roman" pitchFamily="18" charset="0"/>
              <a:ea typeface="Open Sans"/>
              <a:cs typeface="Times New Roman" pitchFamily="18" charset="0"/>
              <a:sym typeface="Open Sans"/>
            </a:endParaRPr>
          </a:p>
        </p:txBody>
      </p:sp>
    </p:spTree>
    <p:extLst>
      <p:ext uri="{BB962C8B-B14F-4D97-AF65-F5344CB8AC3E}">
        <p14:creationId xmlns:p14="http://schemas.microsoft.com/office/powerpoint/2010/main" val="3884036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7"/>
          <p:cNvSpPr txBox="1"/>
          <p:nvPr/>
        </p:nvSpPr>
        <p:spPr>
          <a:xfrm>
            <a:off x="805053" y="218290"/>
            <a:ext cx="10513107" cy="431800"/>
          </a:xfrm>
          <a:prstGeom prst="rect">
            <a:avLst/>
          </a:prstGeom>
          <a:no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r>
              <a:rPr lang="en-US" sz="2400" b="1" cap="none">
                <a:solidFill>
                  <a:srgbClr val="0070C0"/>
                </a:solidFill>
                <a:latin typeface="Times New Roman" panose="02020603050405020304" pitchFamily="18" charset="0"/>
                <a:ea typeface="Times New Roman"/>
                <a:cs typeface="Times New Roman" panose="02020603050405020304" pitchFamily="18" charset="0"/>
                <a:sym typeface="Times New Roman"/>
              </a:rPr>
              <a:t>ĐIỂM KHÁC BIỆT &amp; NỔI BẬT</a:t>
            </a:r>
            <a:endParaRPr>
              <a:latin typeface="Times New Roman" panose="02020603050405020304" pitchFamily="18" charset="0"/>
              <a:cs typeface="Times New Roman" panose="02020603050405020304" pitchFamily="18" charset="0"/>
            </a:endParaRPr>
          </a:p>
        </p:txBody>
      </p:sp>
      <p:sp>
        <p:nvSpPr>
          <p:cNvPr id="887" name="Google Shape;887;p17"/>
          <p:cNvSpPr/>
          <p:nvPr/>
        </p:nvSpPr>
        <p:spPr>
          <a:xfrm>
            <a:off x="6359443" y="1884594"/>
            <a:ext cx="3011968" cy="3011968"/>
          </a:xfrm>
          <a:custGeom>
            <a:avLst/>
            <a:gdLst/>
            <a:ahLst/>
            <a:cxnLst/>
            <a:rect l="l" t="t" r="r" b="b"/>
            <a:pathLst>
              <a:path w="5220" h="5219" extrusionOk="0">
                <a:moveTo>
                  <a:pt x="5219" y="2609"/>
                </a:moveTo>
                <a:lnTo>
                  <a:pt x="5219" y="2609"/>
                </a:lnTo>
                <a:cubicBezTo>
                  <a:pt x="5219" y="4047"/>
                  <a:pt x="4048" y="5218"/>
                  <a:pt x="2609" y="5218"/>
                </a:cubicBezTo>
                <a:cubicBezTo>
                  <a:pt x="1171" y="5218"/>
                  <a:pt x="0" y="4047"/>
                  <a:pt x="0" y="2609"/>
                </a:cubicBezTo>
                <a:cubicBezTo>
                  <a:pt x="0" y="1171"/>
                  <a:pt x="1171" y="0"/>
                  <a:pt x="2609" y="0"/>
                </a:cubicBezTo>
                <a:cubicBezTo>
                  <a:pt x="4048" y="0"/>
                  <a:pt x="5219" y="1171"/>
                  <a:pt x="5219" y="2609"/>
                </a:cubicBezTo>
              </a:path>
            </a:pathLst>
          </a:custGeom>
          <a:noFill/>
          <a:ln w="38100" cap="flat" cmpd="sng">
            <a:solidFill>
              <a:srgbClr val="7F7F7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88" name="Google Shape;888;p17"/>
          <p:cNvSpPr/>
          <p:nvPr/>
        </p:nvSpPr>
        <p:spPr>
          <a:xfrm>
            <a:off x="2833609" y="1884594"/>
            <a:ext cx="3011968" cy="3011968"/>
          </a:xfrm>
          <a:custGeom>
            <a:avLst/>
            <a:gdLst/>
            <a:ahLst/>
            <a:cxnLst/>
            <a:rect l="l" t="t" r="r" b="b"/>
            <a:pathLst>
              <a:path w="5220" h="5219" extrusionOk="0">
                <a:moveTo>
                  <a:pt x="5219" y="2609"/>
                </a:moveTo>
                <a:lnTo>
                  <a:pt x="5219" y="2609"/>
                </a:lnTo>
                <a:cubicBezTo>
                  <a:pt x="5219" y="4047"/>
                  <a:pt x="4048" y="5218"/>
                  <a:pt x="2609" y="5218"/>
                </a:cubicBezTo>
                <a:cubicBezTo>
                  <a:pt x="1163" y="5218"/>
                  <a:pt x="0" y="4047"/>
                  <a:pt x="0" y="2609"/>
                </a:cubicBezTo>
                <a:cubicBezTo>
                  <a:pt x="0" y="1171"/>
                  <a:pt x="1163" y="0"/>
                  <a:pt x="2609" y="0"/>
                </a:cubicBezTo>
                <a:cubicBezTo>
                  <a:pt x="4048" y="0"/>
                  <a:pt x="5219" y="1171"/>
                  <a:pt x="5219" y="2609"/>
                </a:cubicBezTo>
              </a:path>
            </a:pathLst>
          </a:custGeom>
          <a:noFill/>
          <a:ln w="38100" cap="flat" cmpd="sng">
            <a:solidFill>
              <a:srgbClr val="7F7F7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89" name="Google Shape;889;p17"/>
          <p:cNvSpPr/>
          <p:nvPr/>
        </p:nvSpPr>
        <p:spPr>
          <a:xfrm>
            <a:off x="8994916" y="3008994"/>
            <a:ext cx="755535" cy="755537"/>
          </a:xfrm>
          <a:custGeom>
            <a:avLst/>
            <a:gdLst/>
            <a:ahLst/>
            <a:cxnLst/>
            <a:rect l="l" t="t" r="r" b="b"/>
            <a:pathLst>
              <a:path w="1310" h="1310" extrusionOk="0">
                <a:moveTo>
                  <a:pt x="1309" y="659"/>
                </a:moveTo>
                <a:lnTo>
                  <a:pt x="1309" y="659"/>
                </a:lnTo>
                <a:cubicBezTo>
                  <a:pt x="1309" y="1018"/>
                  <a:pt x="1010" y="1309"/>
                  <a:pt x="651" y="1309"/>
                </a:cubicBezTo>
                <a:cubicBezTo>
                  <a:pt x="291" y="1309"/>
                  <a:pt x="0" y="1018"/>
                  <a:pt x="0" y="659"/>
                </a:cubicBezTo>
                <a:cubicBezTo>
                  <a:pt x="0" y="299"/>
                  <a:pt x="291" y="0"/>
                  <a:pt x="651" y="0"/>
                </a:cubicBezTo>
                <a:cubicBezTo>
                  <a:pt x="1010" y="0"/>
                  <a:pt x="1309" y="299"/>
                  <a:pt x="1309" y="659"/>
                </a:cubicBez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90" name="Google Shape;890;p17"/>
          <p:cNvSpPr/>
          <p:nvPr/>
        </p:nvSpPr>
        <p:spPr>
          <a:xfrm>
            <a:off x="2454568" y="3008994"/>
            <a:ext cx="755537" cy="755537"/>
          </a:xfrm>
          <a:custGeom>
            <a:avLst/>
            <a:gdLst/>
            <a:ahLst/>
            <a:cxnLst/>
            <a:rect l="l" t="t" r="r" b="b"/>
            <a:pathLst>
              <a:path w="1309" h="1310" extrusionOk="0">
                <a:moveTo>
                  <a:pt x="1308" y="659"/>
                </a:moveTo>
                <a:lnTo>
                  <a:pt x="1308" y="659"/>
                </a:lnTo>
                <a:cubicBezTo>
                  <a:pt x="1308" y="1018"/>
                  <a:pt x="1018" y="1309"/>
                  <a:pt x="658" y="1309"/>
                </a:cubicBezTo>
                <a:cubicBezTo>
                  <a:pt x="298" y="1309"/>
                  <a:pt x="0" y="1018"/>
                  <a:pt x="0" y="659"/>
                </a:cubicBezTo>
                <a:cubicBezTo>
                  <a:pt x="0" y="299"/>
                  <a:pt x="298" y="0"/>
                  <a:pt x="658" y="0"/>
                </a:cubicBezTo>
                <a:cubicBezTo>
                  <a:pt x="1018" y="0"/>
                  <a:pt x="1308" y="299"/>
                  <a:pt x="1308" y="65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91" name="Google Shape;891;p17"/>
          <p:cNvSpPr/>
          <p:nvPr/>
        </p:nvSpPr>
        <p:spPr>
          <a:xfrm>
            <a:off x="8239379" y="1724330"/>
            <a:ext cx="755537" cy="755535"/>
          </a:xfrm>
          <a:custGeom>
            <a:avLst/>
            <a:gdLst/>
            <a:ahLst/>
            <a:cxnLst/>
            <a:rect l="l" t="t" r="r" b="b"/>
            <a:pathLst>
              <a:path w="1309" h="1309" extrusionOk="0">
                <a:moveTo>
                  <a:pt x="1308" y="658"/>
                </a:moveTo>
                <a:lnTo>
                  <a:pt x="1308" y="658"/>
                </a:lnTo>
                <a:cubicBezTo>
                  <a:pt x="1308" y="1017"/>
                  <a:pt x="1010" y="1308"/>
                  <a:pt x="650" y="1308"/>
                </a:cubicBezTo>
                <a:cubicBezTo>
                  <a:pt x="291" y="1308"/>
                  <a:pt x="0" y="1017"/>
                  <a:pt x="0" y="658"/>
                </a:cubicBezTo>
                <a:cubicBezTo>
                  <a:pt x="0" y="290"/>
                  <a:pt x="291" y="0"/>
                  <a:pt x="650" y="0"/>
                </a:cubicBezTo>
                <a:cubicBezTo>
                  <a:pt x="1010" y="0"/>
                  <a:pt x="1308" y="290"/>
                  <a:pt x="1308" y="658"/>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92" name="Google Shape;892;p17"/>
          <p:cNvSpPr/>
          <p:nvPr/>
        </p:nvSpPr>
        <p:spPr>
          <a:xfrm>
            <a:off x="8239379" y="4288573"/>
            <a:ext cx="755537" cy="755535"/>
          </a:xfrm>
          <a:custGeom>
            <a:avLst/>
            <a:gdLst/>
            <a:ahLst/>
            <a:cxnLst/>
            <a:rect l="l" t="t" r="r" b="b"/>
            <a:pathLst>
              <a:path w="1309" h="1309" extrusionOk="0">
                <a:moveTo>
                  <a:pt x="1308" y="650"/>
                </a:moveTo>
                <a:lnTo>
                  <a:pt x="1308" y="650"/>
                </a:lnTo>
                <a:cubicBezTo>
                  <a:pt x="1308" y="1017"/>
                  <a:pt x="1010" y="1308"/>
                  <a:pt x="650" y="1308"/>
                </a:cubicBezTo>
                <a:cubicBezTo>
                  <a:pt x="291" y="1308"/>
                  <a:pt x="0" y="1017"/>
                  <a:pt x="0" y="650"/>
                </a:cubicBezTo>
                <a:cubicBezTo>
                  <a:pt x="0" y="290"/>
                  <a:pt x="291" y="0"/>
                  <a:pt x="650" y="0"/>
                </a:cubicBezTo>
                <a:cubicBezTo>
                  <a:pt x="1010" y="0"/>
                  <a:pt x="1308" y="290"/>
                  <a:pt x="1308" y="65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93" name="Google Shape;893;p17"/>
          <p:cNvSpPr/>
          <p:nvPr/>
        </p:nvSpPr>
        <p:spPr>
          <a:xfrm>
            <a:off x="3253350" y="1724330"/>
            <a:ext cx="755537" cy="755535"/>
          </a:xfrm>
          <a:custGeom>
            <a:avLst/>
            <a:gdLst/>
            <a:ahLst/>
            <a:cxnLst/>
            <a:rect l="l" t="t" r="r" b="b"/>
            <a:pathLst>
              <a:path w="1309" h="1309" extrusionOk="0">
                <a:moveTo>
                  <a:pt x="1308" y="658"/>
                </a:moveTo>
                <a:lnTo>
                  <a:pt x="1308" y="658"/>
                </a:lnTo>
                <a:cubicBezTo>
                  <a:pt x="1308" y="1017"/>
                  <a:pt x="1018" y="1308"/>
                  <a:pt x="658" y="1308"/>
                </a:cubicBezTo>
                <a:cubicBezTo>
                  <a:pt x="291" y="1308"/>
                  <a:pt x="0" y="1017"/>
                  <a:pt x="0" y="658"/>
                </a:cubicBezTo>
                <a:cubicBezTo>
                  <a:pt x="0" y="290"/>
                  <a:pt x="291" y="0"/>
                  <a:pt x="658" y="0"/>
                </a:cubicBezTo>
                <a:cubicBezTo>
                  <a:pt x="1018" y="0"/>
                  <a:pt x="1308" y="290"/>
                  <a:pt x="1308" y="65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94" name="Google Shape;894;p17"/>
          <p:cNvSpPr/>
          <p:nvPr/>
        </p:nvSpPr>
        <p:spPr>
          <a:xfrm>
            <a:off x="3253350" y="4288573"/>
            <a:ext cx="755537" cy="755535"/>
          </a:xfrm>
          <a:custGeom>
            <a:avLst/>
            <a:gdLst/>
            <a:ahLst/>
            <a:cxnLst/>
            <a:rect l="l" t="t" r="r" b="b"/>
            <a:pathLst>
              <a:path w="1309" h="1309" extrusionOk="0">
                <a:moveTo>
                  <a:pt x="1308" y="650"/>
                </a:moveTo>
                <a:lnTo>
                  <a:pt x="1308" y="650"/>
                </a:lnTo>
                <a:cubicBezTo>
                  <a:pt x="1308" y="1017"/>
                  <a:pt x="1018" y="1308"/>
                  <a:pt x="658" y="1308"/>
                </a:cubicBezTo>
                <a:cubicBezTo>
                  <a:pt x="291" y="1308"/>
                  <a:pt x="0" y="1017"/>
                  <a:pt x="0" y="650"/>
                </a:cubicBezTo>
                <a:cubicBezTo>
                  <a:pt x="0" y="290"/>
                  <a:pt x="291" y="0"/>
                  <a:pt x="658" y="0"/>
                </a:cubicBezTo>
                <a:cubicBezTo>
                  <a:pt x="1018" y="0"/>
                  <a:pt x="1308" y="290"/>
                  <a:pt x="1308" y="650"/>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95" name="Google Shape;895;p17"/>
          <p:cNvSpPr/>
          <p:nvPr/>
        </p:nvSpPr>
        <p:spPr>
          <a:xfrm>
            <a:off x="8470874" y="4530242"/>
            <a:ext cx="292547" cy="180617"/>
          </a:xfrm>
          <a:custGeom>
            <a:avLst/>
            <a:gdLst/>
            <a:ahLst/>
            <a:cxnLst/>
            <a:rect l="l" t="t" r="r" b="b"/>
            <a:pathLst>
              <a:path w="506" h="315" extrusionOk="0">
                <a:moveTo>
                  <a:pt x="413" y="314"/>
                </a:moveTo>
                <a:lnTo>
                  <a:pt x="413" y="314"/>
                </a:lnTo>
                <a:cubicBezTo>
                  <a:pt x="191" y="314"/>
                  <a:pt x="191" y="314"/>
                  <a:pt x="191" y="314"/>
                </a:cubicBezTo>
                <a:cubicBezTo>
                  <a:pt x="168" y="314"/>
                  <a:pt x="145" y="299"/>
                  <a:pt x="145" y="276"/>
                </a:cubicBezTo>
                <a:cubicBezTo>
                  <a:pt x="76" y="54"/>
                  <a:pt x="76" y="54"/>
                  <a:pt x="76" y="54"/>
                </a:cubicBezTo>
                <a:cubicBezTo>
                  <a:pt x="23" y="54"/>
                  <a:pt x="23" y="54"/>
                  <a:pt x="23" y="54"/>
                </a:cubicBezTo>
                <a:cubicBezTo>
                  <a:pt x="8" y="54"/>
                  <a:pt x="0" y="39"/>
                  <a:pt x="0" y="31"/>
                </a:cubicBezTo>
                <a:cubicBezTo>
                  <a:pt x="0" y="16"/>
                  <a:pt x="8" y="0"/>
                  <a:pt x="23" y="0"/>
                </a:cubicBezTo>
                <a:cubicBezTo>
                  <a:pt x="99" y="0"/>
                  <a:pt x="99" y="0"/>
                  <a:pt x="99" y="0"/>
                </a:cubicBezTo>
                <a:cubicBezTo>
                  <a:pt x="107" y="0"/>
                  <a:pt x="115" y="8"/>
                  <a:pt x="122" y="23"/>
                </a:cubicBezTo>
                <a:cubicBezTo>
                  <a:pt x="191" y="260"/>
                  <a:pt x="191" y="260"/>
                  <a:pt x="191" y="260"/>
                </a:cubicBezTo>
                <a:cubicBezTo>
                  <a:pt x="191" y="268"/>
                  <a:pt x="191" y="268"/>
                  <a:pt x="191" y="268"/>
                </a:cubicBezTo>
                <a:cubicBezTo>
                  <a:pt x="413" y="268"/>
                  <a:pt x="413" y="268"/>
                  <a:pt x="413" y="268"/>
                </a:cubicBezTo>
                <a:cubicBezTo>
                  <a:pt x="413" y="268"/>
                  <a:pt x="413" y="268"/>
                  <a:pt x="413" y="260"/>
                </a:cubicBezTo>
                <a:cubicBezTo>
                  <a:pt x="451" y="123"/>
                  <a:pt x="451" y="123"/>
                  <a:pt x="451" y="123"/>
                </a:cubicBezTo>
                <a:cubicBezTo>
                  <a:pt x="268" y="123"/>
                  <a:pt x="268" y="123"/>
                  <a:pt x="268" y="123"/>
                </a:cubicBezTo>
                <a:cubicBezTo>
                  <a:pt x="252" y="123"/>
                  <a:pt x="237" y="115"/>
                  <a:pt x="237" y="100"/>
                </a:cubicBezTo>
                <a:cubicBezTo>
                  <a:pt x="237" y="84"/>
                  <a:pt x="252" y="77"/>
                  <a:pt x="268" y="77"/>
                </a:cubicBezTo>
                <a:cubicBezTo>
                  <a:pt x="482" y="77"/>
                  <a:pt x="482" y="77"/>
                  <a:pt x="482" y="77"/>
                </a:cubicBezTo>
                <a:cubicBezTo>
                  <a:pt x="489" y="77"/>
                  <a:pt x="497" y="77"/>
                  <a:pt x="497" y="84"/>
                </a:cubicBezTo>
                <a:cubicBezTo>
                  <a:pt x="505" y="92"/>
                  <a:pt x="505" y="100"/>
                  <a:pt x="505" y="107"/>
                </a:cubicBezTo>
                <a:cubicBezTo>
                  <a:pt x="459" y="276"/>
                  <a:pt x="459" y="276"/>
                  <a:pt x="459" y="276"/>
                </a:cubicBezTo>
                <a:cubicBezTo>
                  <a:pt x="459" y="299"/>
                  <a:pt x="436" y="314"/>
                  <a:pt x="413" y="314"/>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96" name="Google Shape;896;p17"/>
          <p:cNvSpPr/>
          <p:nvPr/>
        </p:nvSpPr>
        <p:spPr>
          <a:xfrm>
            <a:off x="8539558" y="4743928"/>
            <a:ext cx="53423" cy="53423"/>
          </a:xfrm>
          <a:custGeom>
            <a:avLst/>
            <a:gdLst/>
            <a:ahLst/>
            <a:cxnLst/>
            <a:rect l="l" t="t" r="r" b="b"/>
            <a:pathLst>
              <a:path w="93" h="93" extrusionOk="0">
                <a:moveTo>
                  <a:pt x="0" y="46"/>
                </a:moveTo>
                <a:lnTo>
                  <a:pt x="0" y="46"/>
                </a:lnTo>
                <a:cubicBezTo>
                  <a:pt x="0" y="15"/>
                  <a:pt x="23" y="0"/>
                  <a:pt x="46" y="0"/>
                </a:cubicBezTo>
                <a:cubicBezTo>
                  <a:pt x="77" y="0"/>
                  <a:pt x="92" y="15"/>
                  <a:pt x="92" y="46"/>
                </a:cubicBezTo>
                <a:cubicBezTo>
                  <a:pt x="92" y="69"/>
                  <a:pt x="77" y="92"/>
                  <a:pt x="46" y="92"/>
                </a:cubicBezTo>
                <a:cubicBezTo>
                  <a:pt x="23" y="92"/>
                  <a:pt x="0" y="69"/>
                  <a:pt x="0" y="4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97" name="Google Shape;897;p17"/>
          <p:cNvSpPr/>
          <p:nvPr/>
        </p:nvSpPr>
        <p:spPr>
          <a:xfrm>
            <a:off x="8689649" y="4743928"/>
            <a:ext cx="58509" cy="53423"/>
          </a:xfrm>
          <a:custGeom>
            <a:avLst/>
            <a:gdLst/>
            <a:ahLst/>
            <a:cxnLst/>
            <a:rect l="l" t="t" r="r" b="b"/>
            <a:pathLst>
              <a:path w="101" h="93" extrusionOk="0">
                <a:moveTo>
                  <a:pt x="0" y="46"/>
                </a:moveTo>
                <a:lnTo>
                  <a:pt x="0" y="46"/>
                </a:lnTo>
                <a:cubicBezTo>
                  <a:pt x="0" y="15"/>
                  <a:pt x="23" y="0"/>
                  <a:pt x="54" y="0"/>
                </a:cubicBezTo>
                <a:cubicBezTo>
                  <a:pt x="77" y="0"/>
                  <a:pt x="100" y="15"/>
                  <a:pt x="100" y="46"/>
                </a:cubicBezTo>
                <a:cubicBezTo>
                  <a:pt x="100" y="69"/>
                  <a:pt x="77" y="92"/>
                  <a:pt x="54" y="92"/>
                </a:cubicBezTo>
                <a:cubicBezTo>
                  <a:pt x="23" y="92"/>
                  <a:pt x="0" y="69"/>
                  <a:pt x="0" y="4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98" name="Google Shape;898;p17"/>
          <p:cNvSpPr/>
          <p:nvPr/>
        </p:nvSpPr>
        <p:spPr>
          <a:xfrm>
            <a:off x="2775099" y="3398210"/>
            <a:ext cx="106844" cy="150089"/>
          </a:xfrm>
          <a:custGeom>
            <a:avLst/>
            <a:gdLst/>
            <a:ahLst/>
            <a:cxnLst/>
            <a:rect l="l" t="t" r="r" b="b"/>
            <a:pathLst>
              <a:path w="185" h="261" extrusionOk="0">
                <a:moveTo>
                  <a:pt x="184" y="260"/>
                </a:moveTo>
                <a:lnTo>
                  <a:pt x="184" y="260"/>
                </a:lnTo>
                <a:cubicBezTo>
                  <a:pt x="0" y="260"/>
                  <a:pt x="0" y="260"/>
                  <a:pt x="0" y="260"/>
                </a:cubicBezTo>
                <a:cubicBezTo>
                  <a:pt x="0" y="38"/>
                  <a:pt x="0" y="38"/>
                  <a:pt x="0" y="38"/>
                </a:cubicBezTo>
                <a:cubicBezTo>
                  <a:pt x="0" y="15"/>
                  <a:pt x="23" y="0"/>
                  <a:pt x="39" y="0"/>
                </a:cubicBezTo>
                <a:cubicBezTo>
                  <a:pt x="146" y="0"/>
                  <a:pt x="146" y="0"/>
                  <a:pt x="146" y="0"/>
                </a:cubicBezTo>
                <a:cubicBezTo>
                  <a:pt x="169" y="0"/>
                  <a:pt x="184" y="15"/>
                  <a:pt x="184" y="38"/>
                </a:cubicBezTo>
                <a:lnTo>
                  <a:pt x="184" y="260"/>
                </a:lnTo>
                <a:close/>
                <a:moveTo>
                  <a:pt x="39" y="222"/>
                </a:moveTo>
                <a:lnTo>
                  <a:pt x="39" y="222"/>
                </a:lnTo>
                <a:cubicBezTo>
                  <a:pt x="146" y="222"/>
                  <a:pt x="146" y="222"/>
                  <a:pt x="146" y="222"/>
                </a:cubicBezTo>
                <a:cubicBezTo>
                  <a:pt x="146" y="38"/>
                  <a:pt x="146" y="38"/>
                  <a:pt x="146" y="38"/>
                </a:cubicBezTo>
                <a:cubicBezTo>
                  <a:pt x="146" y="30"/>
                  <a:pt x="146" y="30"/>
                  <a:pt x="146" y="30"/>
                </a:cubicBezTo>
                <a:cubicBezTo>
                  <a:pt x="39" y="30"/>
                  <a:pt x="39" y="30"/>
                  <a:pt x="39" y="30"/>
                </a:cubicBezTo>
                <a:cubicBezTo>
                  <a:pt x="39" y="30"/>
                  <a:pt x="39" y="30"/>
                  <a:pt x="39" y="38"/>
                </a:cubicBezTo>
                <a:lnTo>
                  <a:pt x="39" y="2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899" name="Google Shape;899;p17"/>
          <p:cNvSpPr/>
          <p:nvPr/>
        </p:nvSpPr>
        <p:spPr>
          <a:xfrm>
            <a:off x="2683519" y="3352420"/>
            <a:ext cx="305267" cy="195879"/>
          </a:xfrm>
          <a:custGeom>
            <a:avLst/>
            <a:gdLst/>
            <a:ahLst/>
            <a:cxnLst/>
            <a:rect l="l" t="t" r="r" b="b"/>
            <a:pathLst>
              <a:path w="529" h="338" extrusionOk="0">
                <a:moveTo>
                  <a:pt x="474" y="337"/>
                </a:moveTo>
                <a:lnTo>
                  <a:pt x="474" y="337"/>
                </a:lnTo>
                <a:cubicBezTo>
                  <a:pt x="53" y="337"/>
                  <a:pt x="53" y="337"/>
                  <a:pt x="53" y="337"/>
                </a:cubicBezTo>
                <a:cubicBezTo>
                  <a:pt x="23" y="337"/>
                  <a:pt x="0" y="314"/>
                  <a:pt x="0" y="283"/>
                </a:cubicBezTo>
                <a:cubicBezTo>
                  <a:pt x="0" y="69"/>
                  <a:pt x="0" y="69"/>
                  <a:pt x="0" y="69"/>
                </a:cubicBezTo>
                <a:cubicBezTo>
                  <a:pt x="0" y="54"/>
                  <a:pt x="7" y="39"/>
                  <a:pt x="23" y="39"/>
                </a:cubicBezTo>
                <a:cubicBezTo>
                  <a:pt x="30" y="39"/>
                  <a:pt x="46" y="54"/>
                  <a:pt x="46" y="69"/>
                </a:cubicBezTo>
                <a:cubicBezTo>
                  <a:pt x="46" y="283"/>
                  <a:pt x="46" y="283"/>
                  <a:pt x="46" y="283"/>
                </a:cubicBezTo>
                <a:cubicBezTo>
                  <a:pt x="46" y="291"/>
                  <a:pt x="46" y="291"/>
                  <a:pt x="53" y="291"/>
                </a:cubicBezTo>
                <a:cubicBezTo>
                  <a:pt x="474" y="291"/>
                  <a:pt x="474" y="291"/>
                  <a:pt x="474" y="291"/>
                </a:cubicBezTo>
                <a:cubicBezTo>
                  <a:pt x="482" y="291"/>
                  <a:pt x="482" y="291"/>
                  <a:pt x="482" y="283"/>
                </a:cubicBezTo>
                <a:cubicBezTo>
                  <a:pt x="482" y="0"/>
                  <a:pt x="482" y="0"/>
                  <a:pt x="482" y="0"/>
                </a:cubicBezTo>
                <a:cubicBezTo>
                  <a:pt x="528" y="0"/>
                  <a:pt x="528" y="0"/>
                  <a:pt x="528" y="0"/>
                </a:cubicBezTo>
                <a:cubicBezTo>
                  <a:pt x="528" y="283"/>
                  <a:pt x="528" y="283"/>
                  <a:pt x="528" y="283"/>
                </a:cubicBezTo>
                <a:cubicBezTo>
                  <a:pt x="528" y="314"/>
                  <a:pt x="505" y="337"/>
                  <a:pt x="474" y="337"/>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00" name="Google Shape;900;p17"/>
          <p:cNvSpPr/>
          <p:nvPr/>
        </p:nvSpPr>
        <p:spPr>
          <a:xfrm>
            <a:off x="2658080" y="3225226"/>
            <a:ext cx="353602" cy="147546"/>
          </a:xfrm>
          <a:custGeom>
            <a:avLst/>
            <a:gdLst/>
            <a:ahLst/>
            <a:cxnLst/>
            <a:rect l="l" t="t" r="r" b="b"/>
            <a:pathLst>
              <a:path w="613" h="254" extrusionOk="0">
                <a:moveTo>
                  <a:pt x="512" y="253"/>
                </a:moveTo>
                <a:lnTo>
                  <a:pt x="512" y="253"/>
                </a:lnTo>
                <a:cubicBezTo>
                  <a:pt x="489" y="253"/>
                  <a:pt x="459" y="245"/>
                  <a:pt x="444" y="222"/>
                </a:cubicBezTo>
                <a:cubicBezTo>
                  <a:pt x="428" y="237"/>
                  <a:pt x="398" y="253"/>
                  <a:pt x="375" y="253"/>
                </a:cubicBezTo>
                <a:cubicBezTo>
                  <a:pt x="344" y="253"/>
                  <a:pt x="321" y="237"/>
                  <a:pt x="306" y="222"/>
                </a:cubicBezTo>
                <a:cubicBezTo>
                  <a:pt x="291" y="237"/>
                  <a:pt x="260" y="253"/>
                  <a:pt x="237" y="253"/>
                </a:cubicBezTo>
                <a:cubicBezTo>
                  <a:pt x="206" y="253"/>
                  <a:pt x="183" y="237"/>
                  <a:pt x="168" y="222"/>
                </a:cubicBezTo>
                <a:cubicBezTo>
                  <a:pt x="145" y="245"/>
                  <a:pt x="115" y="253"/>
                  <a:pt x="84" y="253"/>
                </a:cubicBezTo>
                <a:cubicBezTo>
                  <a:pt x="38" y="245"/>
                  <a:pt x="0" y="207"/>
                  <a:pt x="0" y="154"/>
                </a:cubicBezTo>
                <a:cubicBezTo>
                  <a:pt x="0" y="146"/>
                  <a:pt x="0" y="146"/>
                  <a:pt x="0" y="146"/>
                </a:cubicBezTo>
                <a:cubicBezTo>
                  <a:pt x="84" y="23"/>
                  <a:pt x="84" y="23"/>
                  <a:pt x="84" y="23"/>
                </a:cubicBezTo>
                <a:cubicBezTo>
                  <a:pt x="92" y="8"/>
                  <a:pt x="107" y="0"/>
                  <a:pt x="122" y="0"/>
                </a:cubicBezTo>
                <a:cubicBezTo>
                  <a:pt x="489" y="0"/>
                  <a:pt x="489" y="0"/>
                  <a:pt x="489" y="0"/>
                </a:cubicBezTo>
                <a:lnTo>
                  <a:pt x="489" y="0"/>
                </a:lnTo>
                <a:cubicBezTo>
                  <a:pt x="505" y="0"/>
                  <a:pt x="520" y="8"/>
                  <a:pt x="528" y="23"/>
                </a:cubicBezTo>
                <a:cubicBezTo>
                  <a:pt x="612" y="146"/>
                  <a:pt x="612" y="146"/>
                  <a:pt x="612" y="146"/>
                </a:cubicBezTo>
                <a:cubicBezTo>
                  <a:pt x="612" y="154"/>
                  <a:pt x="612" y="154"/>
                  <a:pt x="612" y="154"/>
                </a:cubicBezTo>
                <a:cubicBezTo>
                  <a:pt x="612" y="207"/>
                  <a:pt x="574" y="253"/>
                  <a:pt x="520" y="253"/>
                </a:cubicBezTo>
                <a:cubicBezTo>
                  <a:pt x="520" y="253"/>
                  <a:pt x="520" y="253"/>
                  <a:pt x="512" y="253"/>
                </a:cubicBezTo>
                <a:lnTo>
                  <a:pt x="444" y="161"/>
                </a:lnTo>
                <a:lnTo>
                  <a:pt x="444" y="161"/>
                </a:lnTo>
                <a:lnTo>
                  <a:pt x="444" y="161"/>
                </a:lnTo>
                <a:cubicBezTo>
                  <a:pt x="459" y="161"/>
                  <a:pt x="466" y="169"/>
                  <a:pt x="474" y="176"/>
                </a:cubicBezTo>
                <a:cubicBezTo>
                  <a:pt x="482" y="192"/>
                  <a:pt x="497" y="207"/>
                  <a:pt x="520" y="207"/>
                </a:cubicBezTo>
                <a:cubicBezTo>
                  <a:pt x="543" y="207"/>
                  <a:pt x="558" y="184"/>
                  <a:pt x="558" y="161"/>
                </a:cubicBezTo>
                <a:cubicBezTo>
                  <a:pt x="489" y="54"/>
                  <a:pt x="489" y="54"/>
                  <a:pt x="489" y="54"/>
                </a:cubicBezTo>
                <a:cubicBezTo>
                  <a:pt x="122" y="54"/>
                  <a:pt x="122" y="54"/>
                  <a:pt x="122" y="54"/>
                </a:cubicBezTo>
                <a:lnTo>
                  <a:pt x="122" y="54"/>
                </a:lnTo>
                <a:cubicBezTo>
                  <a:pt x="46" y="161"/>
                  <a:pt x="46" y="161"/>
                  <a:pt x="46" y="161"/>
                </a:cubicBezTo>
                <a:cubicBezTo>
                  <a:pt x="53" y="184"/>
                  <a:pt x="69" y="199"/>
                  <a:pt x="92" y="199"/>
                </a:cubicBezTo>
                <a:cubicBezTo>
                  <a:pt x="107" y="207"/>
                  <a:pt x="130" y="192"/>
                  <a:pt x="138" y="176"/>
                </a:cubicBezTo>
                <a:cubicBezTo>
                  <a:pt x="138" y="161"/>
                  <a:pt x="153" y="154"/>
                  <a:pt x="168" y="154"/>
                </a:cubicBezTo>
                <a:lnTo>
                  <a:pt x="168" y="154"/>
                </a:lnTo>
                <a:cubicBezTo>
                  <a:pt x="176" y="154"/>
                  <a:pt x="191" y="161"/>
                  <a:pt x="191" y="176"/>
                </a:cubicBezTo>
                <a:cubicBezTo>
                  <a:pt x="199" y="192"/>
                  <a:pt x="214" y="207"/>
                  <a:pt x="237" y="207"/>
                </a:cubicBezTo>
                <a:cubicBezTo>
                  <a:pt x="252" y="207"/>
                  <a:pt x="268" y="192"/>
                  <a:pt x="275" y="176"/>
                </a:cubicBezTo>
                <a:cubicBezTo>
                  <a:pt x="283" y="161"/>
                  <a:pt x="291" y="161"/>
                  <a:pt x="306" y="161"/>
                </a:cubicBezTo>
                <a:lnTo>
                  <a:pt x="306" y="161"/>
                </a:lnTo>
                <a:cubicBezTo>
                  <a:pt x="313" y="161"/>
                  <a:pt x="329" y="161"/>
                  <a:pt x="336" y="176"/>
                </a:cubicBezTo>
                <a:cubicBezTo>
                  <a:pt x="336" y="192"/>
                  <a:pt x="359" y="207"/>
                  <a:pt x="375" y="207"/>
                </a:cubicBezTo>
                <a:cubicBezTo>
                  <a:pt x="390" y="207"/>
                  <a:pt x="405" y="192"/>
                  <a:pt x="413" y="176"/>
                </a:cubicBezTo>
                <a:cubicBezTo>
                  <a:pt x="421" y="169"/>
                  <a:pt x="436" y="161"/>
                  <a:pt x="444" y="161"/>
                </a:cubicBezTo>
                <a:lnTo>
                  <a:pt x="512" y="253"/>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01" name="Google Shape;901;p17"/>
          <p:cNvSpPr/>
          <p:nvPr/>
        </p:nvSpPr>
        <p:spPr>
          <a:xfrm>
            <a:off x="3706163" y="4654893"/>
            <a:ext cx="94125" cy="17807"/>
          </a:xfrm>
          <a:custGeom>
            <a:avLst/>
            <a:gdLst/>
            <a:ahLst/>
            <a:cxnLst/>
            <a:rect l="l" t="t" r="r" b="b"/>
            <a:pathLst>
              <a:path w="162" h="31" extrusionOk="0">
                <a:moveTo>
                  <a:pt x="161" y="30"/>
                </a:moveTo>
                <a:lnTo>
                  <a:pt x="0" y="30"/>
                </a:lnTo>
                <a:lnTo>
                  <a:pt x="0" y="0"/>
                </a:lnTo>
                <a:lnTo>
                  <a:pt x="161" y="0"/>
                </a:lnTo>
                <a:lnTo>
                  <a:pt x="161" y="30"/>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02" name="Google Shape;902;p17"/>
          <p:cNvSpPr/>
          <p:nvPr/>
        </p:nvSpPr>
        <p:spPr>
          <a:xfrm>
            <a:off x="3721427" y="4593840"/>
            <a:ext cx="89037" cy="172985"/>
          </a:xfrm>
          <a:custGeom>
            <a:avLst/>
            <a:gdLst/>
            <a:ahLst/>
            <a:cxnLst/>
            <a:rect l="l" t="t" r="r" b="b"/>
            <a:pathLst>
              <a:path w="154" h="300" extrusionOk="0">
                <a:moveTo>
                  <a:pt x="61" y="0"/>
                </a:moveTo>
                <a:lnTo>
                  <a:pt x="61" y="0"/>
                </a:lnTo>
                <a:cubicBezTo>
                  <a:pt x="0" y="0"/>
                  <a:pt x="0" y="0"/>
                  <a:pt x="0" y="0"/>
                </a:cubicBezTo>
                <a:cubicBezTo>
                  <a:pt x="0" y="39"/>
                  <a:pt x="0" y="39"/>
                  <a:pt x="0" y="39"/>
                </a:cubicBezTo>
                <a:cubicBezTo>
                  <a:pt x="46" y="39"/>
                  <a:pt x="46" y="39"/>
                  <a:pt x="46" y="39"/>
                </a:cubicBezTo>
                <a:cubicBezTo>
                  <a:pt x="46" y="39"/>
                  <a:pt x="53" y="39"/>
                  <a:pt x="61" y="46"/>
                </a:cubicBezTo>
                <a:cubicBezTo>
                  <a:pt x="115" y="115"/>
                  <a:pt x="115" y="115"/>
                  <a:pt x="115" y="115"/>
                </a:cubicBezTo>
                <a:cubicBezTo>
                  <a:pt x="115" y="261"/>
                  <a:pt x="115" y="261"/>
                  <a:pt x="115" y="261"/>
                </a:cubicBezTo>
                <a:cubicBezTo>
                  <a:pt x="23" y="261"/>
                  <a:pt x="23" y="261"/>
                  <a:pt x="23" y="261"/>
                </a:cubicBezTo>
                <a:cubicBezTo>
                  <a:pt x="23" y="268"/>
                  <a:pt x="23" y="268"/>
                  <a:pt x="23" y="276"/>
                </a:cubicBezTo>
                <a:cubicBezTo>
                  <a:pt x="23" y="283"/>
                  <a:pt x="23" y="291"/>
                  <a:pt x="23" y="299"/>
                </a:cubicBezTo>
                <a:cubicBezTo>
                  <a:pt x="115" y="299"/>
                  <a:pt x="115" y="299"/>
                  <a:pt x="115" y="299"/>
                </a:cubicBezTo>
                <a:cubicBezTo>
                  <a:pt x="138" y="299"/>
                  <a:pt x="153" y="283"/>
                  <a:pt x="153" y="261"/>
                </a:cubicBezTo>
                <a:cubicBezTo>
                  <a:pt x="153" y="100"/>
                  <a:pt x="153" y="100"/>
                  <a:pt x="153" y="100"/>
                </a:cubicBezTo>
                <a:lnTo>
                  <a:pt x="153" y="100"/>
                </a:lnTo>
                <a:cubicBezTo>
                  <a:pt x="77" y="8"/>
                  <a:pt x="77" y="8"/>
                  <a:pt x="77" y="8"/>
                </a:cubicBezTo>
                <a:cubicBezTo>
                  <a:pt x="69" y="0"/>
                  <a:pt x="69" y="0"/>
                  <a:pt x="61"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03" name="Google Shape;903;p17"/>
          <p:cNvSpPr/>
          <p:nvPr/>
        </p:nvSpPr>
        <p:spPr>
          <a:xfrm>
            <a:off x="3578969" y="4738841"/>
            <a:ext cx="106844" cy="30527"/>
          </a:xfrm>
          <a:custGeom>
            <a:avLst/>
            <a:gdLst/>
            <a:ahLst/>
            <a:cxnLst/>
            <a:rect l="l" t="t" r="r" b="b"/>
            <a:pathLst>
              <a:path w="185" h="55" extrusionOk="0">
                <a:moveTo>
                  <a:pt x="184" y="0"/>
                </a:moveTo>
                <a:lnTo>
                  <a:pt x="184" y="0"/>
                </a:lnTo>
                <a:cubicBezTo>
                  <a:pt x="8" y="0"/>
                  <a:pt x="8" y="0"/>
                  <a:pt x="8" y="0"/>
                </a:cubicBezTo>
                <a:cubicBezTo>
                  <a:pt x="8" y="8"/>
                  <a:pt x="8" y="15"/>
                  <a:pt x="8" y="23"/>
                </a:cubicBezTo>
                <a:cubicBezTo>
                  <a:pt x="8" y="30"/>
                  <a:pt x="8" y="46"/>
                  <a:pt x="0" y="54"/>
                </a:cubicBezTo>
                <a:cubicBezTo>
                  <a:pt x="184" y="46"/>
                  <a:pt x="184" y="46"/>
                  <a:pt x="184" y="46"/>
                </a:cubicBezTo>
                <a:cubicBezTo>
                  <a:pt x="176" y="38"/>
                  <a:pt x="176" y="30"/>
                  <a:pt x="176" y="23"/>
                </a:cubicBezTo>
                <a:cubicBezTo>
                  <a:pt x="176" y="15"/>
                  <a:pt x="176" y="8"/>
                  <a:pt x="184" y="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04" name="Google Shape;904;p17"/>
          <p:cNvSpPr/>
          <p:nvPr/>
        </p:nvSpPr>
        <p:spPr>
          <a:xfrm>
            <a:off x="3451774" y="4540417"/>
            <a:ext cx="269653" cy="190793"/>
          </a:xfrm>
          <a:custGeom>
            <a:avLst/>
            <a:gdLst/>
            <a:ahLst/>
            <a:cxnLst/>
            <a:rect l="l" t="t" r="r" b="b"/>
            <a:pathLst>
              <a:path w="468" h="330" extrusionOk="0">
                <a:moveTo>
                  <a:pt x="444" y="321"/>
                </a:moveTo>
                <a:lnTo>
                  <a:pt x="444" y="321"/>
                </a:lnTo>
                <a:cubicBezTo>
                  <a:pt x="452" y="321"/>
                  <a:pt x="459" y="321"/>
                  <a:pt x="467" y="321"/>
                </a:cubicBezTo>
                <a:cubicBezTo>
                  <a:pt x="467" y="130"/>
                  <a:pt x="467" y="130"/>
                  <a:pt x="467" y="130"/>
                </a:cubicBezTo>
                <a:cubicBezTo>
                  <a:pt x="467" y="91"/>
                  <a:pt x="467" y="91"/>
                  <a:pt x="467" y="91"/>
                </a:cubicBezTo>
                <a:cubicBezTo>
                  <a:pt x="467" y="46"/>
                  <a:pt x="467" y="46"/>
                  <a:pt x="467" y="46"/>
                </a:cubicBezTo>
                <a:cubicBezTo>
                  <a:pt x="467" y="23"/>
                  <a:pt x="444" y="0"/>
                  <a:pt x="421" y="0"/>
                </a:cubicBezTo>
                <a:cubicBezTo>
                  <a:pt x="23" y="0"/>
                  <a:pt x="23" y="0"/>
                  <a:pt x="23" y="0"/>
                </a:cubicBezTo>
                <a:cubicBezTo>
                  <a:pt x="16" y="0"/>
                  <a:pt x="0" y="15"/>
                  <a:pt x="0" y="23"/>
                </a:cubicBezTo>
                <a:cubicBezTo>
                  <a:pt x="0" y="38"/>
                  <a:pt x="16" y="46"/>
                  <a:pt x="23" y="46"/>
                </a:cubicBezTo>
                <a:cubicBezTo>
                  <a:pt x="413" y="46"/>
                  <a:pt x="413" y="46"/>
                  <a:pt x="413" y="46"/>
                </a:cubicBezTo>
                <a:cubicBezTo>
                  <a:pt x="413" y="329"/>
                  <a:pt x="413" y="329"/>
                  <a:pt x="413" y="329"/>
                </a:cubicBezTo>
                <a:cubicBezTo>
                  <a:pt x="421" y="321"/>
                  <a:pt x="436" y="321"/>
                  <a:pt x="444" y="32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05" name="Google Shape;905;p17"/>
          <p:cNvSpPr/>
          <p:nvPr/>
        </p:nvSpPr>
        <p:spPr>
          <a:xfrm>
            <a:off x="3482301" y="4647261"/>
            <a:ext cx="53423" cy="124652"/>
          </a:xfrm>
          <a:custGeom>
            <a:avLst/>
            <a:gdLst/>
            <a:ahLst/>
            <a:cxnLst/>
            <a:rect l="l" t="t" r="r" b="b"/>
            <a:pathLst>
              <a:path w="93" h="216" extrusionOk="0">
                <a:moveTo>
                  <a:pt x="92" y="161"/>
                </a:moveTo>
                <a:lnTo>
                  <a:pt x="92" y="161"/>
                </a:lnTo>
                <a:cubicBezTo>
                  <a:pt x="46" y="161"/>
                  <a:pt x="46" y="161"/>
                  <a:pt x="46" y="161"/>
                </a:cubicBezTo>
                <a:cubicBezTo>
                  <a:pt x="46" y="0"/>
                  <a:pt x="46" y="0"/>
                  <a:pt x="46" y="0"/>
                </a:cubicBezTo>
                <a:cubicBezTo>
                  <a:pt x="0" y="0"/>
                  <a:pt x="0" y="0"/>
                  <a:pt x="0" y="0"/>
                </a:cubicBezTo>
                <a:cubicBezTo>
                  <a:pt x="0" y="169"/>
                  <a:pt x="0" y="169"/>
                  <a:pt x="0" y="169"/>
                </a:cubicBezTo>
                <a:cubicBezTo>
                  <a:pt x="0" y="176"/>
                  <a:pt x="0" y="184"/>
                  <a:pt x="7" y="191"/>
                </a:cubicBezTo>
                <a:cubicBezTo>
                  <a:pt x="15" y="207"/>
                  <a:pt x="30" y="215"/>
                  <a:pt x="46" y="215"/>
                </a:cubicBezTo>
                <a:lnTo>
                  <a:pt x="46" y="215"/>
                </a:lnTo>
                <a:cubicBezTo>
                  <a:pt x="92" y="215"/>
                  <a:pt x="92" y="215"/>
                  <a:pt x="92" y="215"/>
                </a:cubicBezTo>
                <a:cubicBezTo>
                  <a:pt x="84" y="207"/>
                  <a:pt x="84" y="191"/>
                  <a:pt x="84" y="184"/>
                </a:cubicBezTo>
                <a:cubicBezTo>
                  <a:pt x="84" y="176"/>
                  <a:pt x="84" y="169"/>
                  <a:pt x="92" y="16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06" name="Google Shape;906;p17"/>
          <p:cNvSpPr/>
          <p:nvPr/>
        </p:nvSpPr>
        <p:spPr>
          <a:xfrm>
            <a:off x="3673093" y="4713402"/>
            <a:ext cx="76317" cy="76317"/>
          </a:xfrm>
          <a:custGeom>
            <a:avLst/>
            <a:gdLst/>
            <a:ahLst/>
            <a:cxnLst/>
            <a:rect l="l" t="t" r="r" b="b"/>
            <a:pathLst>
              <a:path w="131" h="131" extrusionOk="0">
                <a:moveTo>
                  <a:pt x="61" y="130"/>
                </a:moveTo>
                <a:lnTo>
                  <a:pt x="61" y="130"/>
                </a:lnTo>
                <a:cubicBezTo>
                  <a:pt x="23" y="130"/>
                  <a:pt x="0" y="107"/>
                  <a:pt x="0" y="69"/>
                </a:cubicBezTo>
                <a:cubicBezTo>
                  <a:pt x="0" y="31"/>
                  <a:pt x="23" y="0"/>
                  <a:pt x="61" y="0"/>
                </a:cubicBezTo>
                <a:cubicBezTo>
                  <a:pt x="99" y="0"/>
                  <a:pt x="130" y="31"/>
                  <a:pt x="130" y="69"/>
                </a:cubicBezTo>
                <a:cubicBezTo>
                  <a:pt x="130" y="107"/>
                  <a:pt x="99" y="130"/>
                  <a:pt x="61" y="130"/>
                </a:cubicBezTo>
                <a:lnTo>
                  <a:pt x="61" y="38"/>
                </a:lnTo>
                <a:lnTo>
                  <a:pt x="61" y="38"/>
                </a:lnTo>
                <a:cubicBezTo>
                  <a:pt x="46" y="38"/>
                  <a:pt x="30" y="54"/>
                  <a:pt x="30" y="69"/>
                </a:cubicBezTo>
                <a:cubicBezTo>
                  <a:pt x="30" y="84"/>
                  <a:pt x="46" y="100"/>
                  <a:pt x="61" y="100"/>
                </a:cubicBezTo>
                <a:cubicBezTo>
                  <a:pt x="76" y="100"/>
                  <a:pt x="92" y="84"/>
                  <a:pt x="92" y="69"/>
                </a:cubicBezTo>
                <a:cubicBezTo>
                  <a:pt x="92" y="54"/>
                  <a:pt x="76" y="38"/>
                  <a:pt x="61" y="38"/>
                </a:cubicBezTo>
                <a:lnTo>
                  <a:pt x="61" y="130"/>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07" name="Google Shape;907;p17"/>
          <p:cNvSpPr/>
          <p:nvPr/>
        </p:nvSpPr>
        <p:spPr>
          <a:xfrm>
            <a:off x="3523003" y="4713402"/>
            <a:ext cx="76317" cy="76317"/>
          </a:xfrm>
          <a:custGeom>
            <a:avLst/>
            <a:gdLst/>
            <a:ahLst/>
            <a:cxnLst/>
            <a:rect l="l" t="t" r="r" b="b"/>
            <a:pathLst>
              <a:path w="131" h="131" extrusionOk="0">
                <a:moveTo>
                  <a:pt x="61" y="130"/>
                </a:moveTo>
                <a:lnTo>
                  <a:pt x="61" y="130"/>
                </a:lnTo>
                <a:cubicBezTo>
                  <a:pt x="23" y="130"/>
                  <a:pt x="0" y="107"/>
                  <a:pt x="0" y="69"/>
                </a:cubicBezTo>
                <a:cubicBezTo>
                  <a:pt x="0" y="31"/>
                  <a:pt x="23" y="0"/>
                  <a:pt x="61" y="0"/>
                </a:cubicBezTo>
                <a:cubicBezTo>
                  <a:pt x="99" y="0"/>
                  <a:pt x="130" y="31"/>
                  <a:pt x="130" y="69"/>
                </a:cubicBezTo>
                <a:cubicBezTo>
                  <a:pt x="130" y="107"/>
                  <a:pt x="99" y="130"/>
                  <a:pt x="61" y="130"/>
                </a:cubicBezTo>
                <a:lnTo>
                  <a:pt x="61" y="38"/>
                </a:lnTo>
                <a:lnTo>
                  <a:pt x="61" y="38"/>
                </a:lnTo>
                <a:cubicBezTo>
                  <a:pt x="46" y="38"/>
                  <a:pt x="30" y="54"/>
                  <a:pt x="30" y="69"/>
                </a:cubicBezTo>
                <a:cubicBezTo>
                  <a:pt x="30" y="84"/>
                  <a:pt x="46" y="100"/>
                  <a:pt x="61" y="100"/>
                </a:cubicBezTo>
                <a:cubicBezTo>
                  <a:pt x="76" y="100"/>
                  <a:pt x="91" y="84"/>
                  <a:pt x="91" y="69"/>
                </a:cubicBezTo>
                <a:cubicBezTo>
                  <a:pt x="91" y="54"/>
                  <a:pt x="76" y="38"/>
                  <a:pt x="61" y="38"/>
                </a:cubicBezTo>
                <a:lnTo>
                  <a:pt x="61" y="130"/>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08" name="Google Shape;908;p17"/>
          <p:cNvSpPr/>
          <p:nvPr/>
        </p:nvSpPr>
        <p:spPr>
          <a:xfrm>
            <a:off x="3459406" y="4588752"/>
            <a:ext cx="111932" cy="27982"/>
          </a:xfrm>
          <a:custGeom>
            <a:avLst/>
            <a:gdLst/>
            <a:ahLst/>
            <a:cxnLst/>
            <a:rect l="l" t="t" r="r" b="b"/>
            <a:pathLst>
              <a:path w="192" h="47" extrusionOk="0">
                <a:moveTo>
                  <a:pt x="168" y="46"/>
                </a:moveTo>
                <a:lnTo>
                  <a:pt x="168" y="46"/>
                </a:lnTo>
                <a:cubicBezTo>
                  <a:pt x="22" y="46"/>
                  <a:pt x="22" y="46"/>
                  <a:pt x="22" y="46"/>
                </a:cubicBezTo>
                <a:cubicBezTo>
                  <a:pt x="7" y="46"/>
                  <a:pt x="0" y="38"/>
                  <a:pt x="0" y="23"/>
                </a:cubicBezTo>
                <a:cubicBezTo>
                  <a:pt x="0" y="15"/>
                  <a:pt x="7" y="0"/>
                  <a:pt x="22" y="0"/>
                </a:cubicBezTo>
                <a:cubicBezTo>
                  <a:pt x="168" y="0"/>
                  <a:pt x="168" y="0"/>
                  <a:pt x="168" y="0"/>
                </a:cubicBezTo>
                <a:cubicBezTo>
                  <a:pt x="183" y="0"/>
                  <a:pt x="191" y="15"/>
                  <a:pt x="191" y="23"/>
                </a:cubicBezTo>
                <a:cubicBezTo>
                  <a:pt x="191" y="38"/>
                  <a:pt x="183" y="46"/>
                  <a:pt x="168" y="4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09" name="Google Shape;909;p17"/>
          <p:cNvSpPr/>
          <p:nvPr/>
        </p:nvSpPr>
        <p:spPr>
          <a:xfrm>
            <a:off x="3477213" y="4631997"/>
            <a:ext cx="58511" cy="22896"/>
          </a:xfrm>
          <a:custGeom>
            <a:avLst/>
            <a:gdLst/>
            <a:ahLst/>
            <a:cxnLst/>
            <a:rect l="l" t="t" r="r" b="b"/>
            <a:pathLst>
              <a:path w="101" h="40" extrusionOk="0">
                <a:moveTo>
                  <a:pt x="77" y="31"/>
                </a:moveTo>
                <a:lnTo>
                  <a:pt x="77" y="31"/>
                </a:lnTo>
                <a:cubicBezTo>
                  <a:pt x="15" y="31"/>
                  <a:pt x="15" y="31"/>
                  <a:pt x="15" y="31"/>
                </a:cubicBezTo>
                <a:cubicBezTo>
                  <a:pt x="8" y="31"/>
                  <a:pt x="0" y="23"/>
                  <a:pt x="0" y="16"/>
                </a:cubicBezTo>
                <a:cubicBezTo>
                  <a:pt x="0" y="8"/>
                  <a:pt x="8" y="0"/>
                  <a:pt x="15" y="0"/>
                </a:cubicBezTo>
                <a:cubicBezTo>
                  <a:pt x="77" y="0"/>
                  <a:pt x="77" y="0"/>
                  <a:pt x="77" y="0"/>
                </a:cubicBezTo>
                <a:cubicBezTo>
                  <a:pt x="92" y="0"/>
                  <a:pt x="100" y="8"/>
                  <a:pt x="100" y="16"/>
                </a:cubicBezTo>
                <a:cubicBezTo>
                  <a:pt x="100" y="23"/>
                  <a:pt x="84" y="39"/>
                  <a:pt x="77" y="3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grpSp>
        <p:nvGrpSpPr>
          <p:cNvPr id="910" name="Google Shape;910;p17"/>
          <p:cNvGrpSpPr/>
          <p:nvPr/>
        </p:nvGrpSpPr>
        <p:grpSpPr>
          <a:xfrm>
            <a:off x="3456130" y="1943485"/>
            <a:ext cx="321995" cy="317225"/>
            <a:chOff x="15523655" y="10717162"/>
            <a:chExt cx="643990" cy="634450"/>
          </a:xfrm>
        </p:grpSpPr>
        <p:sp>
          <p:nvSpPr>
            <p:cNvPr id="911" name="Google Shape;911;p17"/>
            <p:cNvSpPr/>
            <p:nvPr/>
          </p:nvSpPr>
          <p:spPr>
            <a:xfrm>
              <a:off x="15523655" y="10717162"/>
              <a:ext cx="643990" cy="634450"/>
            </a:xfrm>
            <a:custGeom>
              <a:avLst/>
              <a:gdLst/>
              <a:ahLst/>
              <a:cxnLst/>
              <a:rect l="l" t="t" r="r" b="b"/>
              <a:pathLst>
                <a:path w="597" h="588" extrusionOk="0">
                  <a:moveTo>
                    <a:pt x="298" y="587"/>
                  </a:moveTo>
                  <a:lnTo>
                    <a:pt x="298" y="587"/>
                  </a:lnTo>
                  <a:cubicBezTo>
                    <a:pt x="270" y="587"/>
                    <a:pt x="234" y="578"/>
                    <a:pt x="216" y="551"/>
                  </a:cubicBezTo>
                  <a:cubicBezTo>
                    <a:pt x="45" y="389"/>
                    <a:pt x="45" y="389"/>
                    <a:pt x="45" y="389"/>
                  </a:cubicBezTo>
                  <a:cubicBezTo>
                    <a:pt x="0" y="343"/>
                    <a:pt x="0" y="262"/>
                    <a:pt x="45" y="217"/>
                  </a:cubicBezTo>
                  <a:cubicBezTo>
                    <a:pt x="253" y="9"/>
                    <a:pt x="253" y="9"/>
                    <a:pt x="253" y="9"/>
                  </a:cubicBezTo>
                  <a:cubicBezTo>
                    <a:pt x="262" y="0"/>
                    <a:pt x="262" y="0"/>
                    <a:pt x="270" y="0"/>
                  </a:cubicBezTo>
                  <a:cubicBezTo>
                    <a:pt x="532" y="0"/>
                    <a:pt x="532" y="0"/>
                    <a:pt x="532" y="0"/>
                  </a:cubicBezTo>
                  <a:cubicBezTo>
                    <a:pt x="569" y="0"/>
                    <a:pt x="596" y="27"/>
                    <a:pt x="596" y="54"/>
                  </a:cubicBezTo>
                  <a:cubicBezTo>
                    <a:pt x="596" y="316"/>
                    <a:pt x="596" y="316"/>
                    <a:pt x="596" y="316"/>
                  </a:cubicBezTo>
                  <a:cubicBezTo>
                    <a:pt x="596" y="325"/>
                    <a:pt x="596" y="334"/>
                    <a:pt x="587" y="343"/>
                  </a:cubicBezTo>
                  <a:cubicBezTo>
                    <a:pt x="379" y="551"/>
                    <a:pt x="379" y="551"/>
                    <a:pt x="379" y="551"/>
                  </a:cubicBezTo>
                  <a:cubicBezTo>
                    <a:pt x="361" y="578"/>
                    <a:pt x="325" y="587"/>
                    <a:pt x="298" y="587"/>
                  </a:cubicBezTo>
                  <a:close/>
                  <a:moveTo>
                    <a:pt x="289" y="63"/>
                  </a:moveTo>
                  <a:lnTo>
                    <a:pt x="289" y="63"/>
                  </a:lnTo>
                  <a:cubicBezTo>
                    <a:pt x="90" y="262"/>
                    <a:pt x="90" y="262"/>
                    <a:pt x="90" y="262"/>
                  </a:cubicBezTo>
                  <a:cubicBezTo>
                    <a:pt x="63" y="280"/>
                    <a:pt x="63" y="325"/>
                    <a:pt x="90" y="343"/>
                  </a:cubicBezTo>
                  <a:cubicBezTo>
                    <a:pt x="253" y="506"/>
                    <a:pt x="253" y="506"/>
                    <a:pt x="253" y="506"/>
                  </a:cubicBezTo>
                  <a:cubicBezTo>
                    <a:pt x="279" y="533"/>
                    <a:pt x="316" y="533"/>
                    <a:pt x="334" y="506"/>
                  </a:cubicBezTo>
                  <a:cubicBezTo>
                    <a:pt x="532" y="307"/>
                    <a:pt x="532" y="307"/>
                    <a:pt x="532" y="307"/>
                  </a:cubicBezTo>
                  <a:cubicBezTo>
                    <a:pt x="532" y="54"/>
                    <a:pt x="532" y="54"/>
                    <a:pt x="532" y="54"/>
                  </a:cubicBezTo>
                  <a:lnTo>
                    <a:pt x="289" y="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12" name="Google Shape;912;p17"/>
            <p:cNvSpPr/>
            <p:nvPr/>
          </p:nvSpPr>
          <p:spPr>
            <a:xfrm>
              <a:off x="15933900" y="10855502"/>
              <a:ext cx="109718" cy="109715"/>
            </a:xfrm>
            <a:custGeom>
              <a:avLst/>
              <a:gdLst/>
              <a:ahLst/>
              <a:cxnLst/>
              <a:rect l="l" t="t" r="r" b="b"/>
              <a:pathLst>
                <a:path w="100" h="101" extrusionOk="0">
                  <a:moveTo>
                    <a:pt x="81" y="82"/>
                  </a:moveTo>
                  <a:lnTo>
                    <a:pt x="81" y="82"/>
                  </a:lnTo>
                  <a:cubicBezTo>
                    <a:pt x="63" y="100"/>
                    <a:pt x="36" y="100"/>
                    <a:pt x="18" y="82"/>
                  </a:cubicBezTo>
                  <a:cubicBezTo>
                    <a:pt x="0" y="64"/>
                    <a:pt x="0" y="37"/>
                    <a:pt x="18" y="19"/>
                  </a:cubicBezTo>
                  <a:cubicBezTo>
                    <a:pt x="36" y="0"/>
                    <a:pt x="63" y="0"/>
                    <a:pt x="81" y="19"/>
                  </a:cubicBezTo>
                  <a:cubicBezTo>
                    <a:pt x="99" y="37"/>
                    <a:pt x="99" y="64"/>
                    <a:pt x="81" y="82"/>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grpSp>
      <p:grpSp>
        <p:nvGrpSpPr>
          <p:cNvPr id="913" name="Google Shape;913;p17"/>
          <p:cNvGrpSpPr/>
          <p:nvPr/>
        </p:nvGrpSpPr>
        <p:grpSpPr>
          <a:xfrm>
            <a:off x="8455071" y="1932100"/>
            <a:ext cx="352137" cy="339994"/>
            <a:chOff x="15851840" y="9963000"/>
            <a:chExt cx="961334" cy="928184"/>
          </a:xfrm>
        </p:grpSpPr>
        <p:sp>
          <p:nvSpPr>
            <p:cNvPr id="914" name="Google Shape;914;p17"/>
            <p:cNvSpPr/>
            <p:nvPr/>
          </p:nvSpPr>
          <p:spPr>
            <a:xfrm>
              <a:off x="16575601" y="10432615"/>
              <a:ext cx="232046" cy="232046"/>
            </a:xfrm>
            <a:custGeom>
              <a:avLst/>
              <a:gdLst/>
              <a:ahLst/>
              <a:cxnLst/>
              <a:rect l="l" t="t" r="r" b="b"/>
              <a:pathLst>
                <a:path w="185" h="185" extrusionOk="0">
                  <a:moveTo>
                    <a:pt x="138" y="184"/>
                  </a:moveTo>
                  <a:lnTo>
                    <a:pt x="138" y="184"/>
                  </a:lnTo>
                  <a:cubicBezTo>
                    <a:pt x="46" y="184"/>
                    <a:pt x="46" y="184"/>
                    <a:pt x="46" y="184"/>
                  </a:cubicBezTo>
                  <a:cubicBezTo>
                    <a:pt x="23" y="184"/>
                    <a:pt x="0" y="161"/>
                    <a:pt x="0" y="138"/>
                  </a:cubicBezTo>
                  <a:cubicBezTo>
                    <a:pt x="0" y="54"/>
                    <a:pt x="0" y="54"/>
                    <a:pt x="0" y="54"/>
                  </a:cubicBezTo>
                  <a:cubicBezTo>
                    <a:pt x="0" y="23"/>
                    <a:pt x="23" y="0"/>
                    <a:pt x="46" y="0"/>
                  </a:cubicBezTo>
                  <a:cubicBezTo>
                    <a:pt x="138" y="0"/>
                    <a:pt x="138" y="0"/>
                    <a:pt x="138" y="0"/>
                  </a:cubicBezTo>
                  <a:cubicBezTo>
                    <a:pt x="161" y="0"/>
                    <a:pt x="184" y="23"/>
                    <a:pt x="184" y="54"/>
                  </a:cubicBezTo>
                  <a:cubicBezTo>
                    <a:pt x="184" y="138"/>
                    <a:pt x="184" y="138"/>
                    <a:pt x="184" y="138"/>
                  </a:cubicBezTo>
                  <a:cubicBezTo>
                    <a:pt x="184" y="161"/>
                    <a:pt x="161" y="184"/>
                    <a:pt x="138" y="184"/>
                  </a:cubicBezTo>
                  <a:lnTo>
                    <a:pt x="138" y="54"/>
                  </a:lnTo>
                  <a:lnTo>
                    <a:pt x="138" y="54"/>
                  </a:lnTo>
                  <a:cubicBezTo>
                    <a:pt x="46" y="54"/>
                    <a:pt x="46" y="54"/>
                    <a:pt x="46" y="54"/>
                  </a:cubicBezTo>
                  <a:cubicBezTo>
                    <a:pt x="46" y="138"/>
                    <a:pt x="46" y="138"/>
                    <a:pt x="46" y="138"/>
                  </a:cubicBezTo>
                  <a:cubicBezTo>
                    <a:pt x="138" y="130"/>
                    <a:pt x="138" y="130"/>
                    <a:pt x="138" y="130"/>
                  </a:cubicBezTo>
                  <a:lnTo>
                    <a:pt x="138" y="184"/>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15" name="Google Shape;915;p17"/>
            <p:cNvSpPr/>
            <p:nvPr/>
          </p:nvSpPr>
          <p:spPr>
            <a:xfrm>
              <a:off x="15862890" y="10134270"/>
              <a:ext cx="950284" cy="756914"/>
            </a:xfrm>
            <a:custGeom>
              <a:avLst/>
              <a:gdLst/>
              <a:ahLst/>
              <a:cxnLst/>
              <a:rect l="l" t="t" r="r" b="b"/>
              <a:pathLst>
                <a:path w="759" h="605" extrusionOk="0">
                  <a:moveTo>
                    <a:pt x="635" y="604"/>
                  </a:moveTo>
                  <a:lnTo>
                    <a:pt x="635" y="604"/>
                  </a:lnTo>
                  <a:cubicBezTo>
                    <a:pt x="122" y="604"/>
                    <a:pt x="122" y="604"/>
                    <a:pt x="122" y="604"/>
                  </a:cubicBezTo>
                  <a:cubicBezTo>
                    <a:pt x="54" y="604"/>
                    <a:pt x="0" y="543"/>
                    <a:pt x="0" y="474"/>
                  </a:cubicBezTo>
                  <a:cubicBezTo>
                    <a:pt x="0" y="0"/>
                    <a:pt x="0" y="0"/>
                    <a:pt x="0" y="0"/>
                  </a:cubicBezTo>
                  <a:cubicBezTo>
                    <a:pt x="69" y="0"/>
                    <a:pt x="69" y="0"/>
                    <a:pt x="69" y="0"/>
                  </a:cubicBezTo>
                  <a:cubicBezTo>
                    <a:pt x="69" y="474"/>
                    <a:pt x="69" y="474"/>
                    <a:pt x="69" y="474"/>
                  </a:cubicBezTo>
                  <a:cubicBezTo>
                    <a:pt x="69" y="512"/>
                    <a:pt x="92" y="536"/>
                    <a:pt x="122" y="536"/>
                  </a:cubicBezTo>
                  <a:cubicBezTo>
                    <a:pt x="635" y="536"/>
                    <a:pt x="635" y="536"/>
                    <a:pt x="635" y="536"/>
                  </a:cubicBezTo>
                  <a:cubicBezTo>
                    <a:pt x="666" y="536"/>
                    <a:pt x="689" y="512"/>
                    <a:pt x="689" y="474"/>
                  </a:cubicBezTo>
                  <a:cubicBezTo>
                    <a:pt x="689" y="176"/>
                    <a:pt x="689" y="176"/>
                    <a:pt x="689" y="176"/>
                  </a:cubicBezTo>
                  <a:cubicBezTo>
                    <a:pt x="689" y="145"/>
                    <a:pt x="666" y="115"/>
                    <a:pt x="635" y="115"/>
                  </a:cubicBezTo>
                  <a:cubicBezTo>
                    <a:pt x="122" y="115"/>
                    <a:pt x="122" y="115"/>
                    <a:pt x="122" y="115"/>
                  </a:cubicBezTo>
                  <a:cubicBezTo>
                    <a:pt x="122" y="53"/>
                    <a:pt x="122" y="53"/>
                    <a:pt x="122" y="53"/>
                  </a:cubicBezTo>
                  <a:cubicBezTo>
                    <a:pt x="635" y="53"/>
                    <a:pt x="635" y="53"/>
                    <a:pt x="635" y="53"/>
                  </a:cubicBezTo>
                  <a:cubicBezTo>
                    <a:pt x="704" y="53"/>
                    <a:pt x="758" y="107"/>
                    <a:pt x="758" y="176"/>
                  </a:cubicBezTo>
                  <a:cubicBezTo>
                    <a:pt x="758" y="474"/>
                    <a:pt x="758" y="474"/>
                    <a:pt x="758" y="474"/>
                  </a:cubicBezTo>
                  <a:cubicBezTo>
                    <a:pt x="758" y="543"/>
                    <a:pt x="704" y="604"/>
                    <a:pt x="635" y="604"/>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16" name="Google Shape;916;p17"/>
            <p:cNvSpPr/>
            <p:nvPr/>
          </p:nvSpPr>
          <p:spPr>
            <a:xfrm>
              <a:off x="15851840" y="9963000"/>
              <a:ext cx="872935" cy="320445"/>
            </a:xfrm>
            <a:custGeom>
              <a:avLst/>
              <a:gdLst/>
              <a:ahLst/>
              <a:cxnLst/>
              <a:rect l="l" t="t" r="r" b="b"/>
              <a:pathLst>
                <a:path w="698" h="254" extrusionOk="0">
                  <a:moveTo>
                    <a:pt x="138" y="253"/>
                  </a:moveTo>
                  <a:lnTo>
                    <a:pt x="138" y="253"/>
                  </a:lnTo>
                  <a:cubicBezTo>
                    <a:pt x="62" y="253"/>
                    <a:pt x="0" y="191"/>
                    <a:pt x="8" y="107"/>
                  </a:cubicBezTo>
                  <a:cubicBezTo>
                    <a:pt x="16" y="46"/>
                    <a:pt x="77" y="0"/>
                    <a:pt x="138" y="0"/>
                  </a:cubicBezTo>
                  <a:cubicBezTo>
                    <a:pt x="590" y="0"/>
                    <a:pt x="590" y="0"/>
                    <a:pt x="590" y="0"/>
                  </a:cubicBezTo>
                  <a:cubicBezTo>
                    <a:pt x="651" y="0"/>
                    <a:pt x="697" y="46"/>
                    <a:pt x="697" y="107"/>
                  </a:cubicBezTo>
                  <a:cubicBezTo>
                    <a:pt x="697" y="130"/>
                    <a:pt x="697" y="130"/>
                    <a:pt x="697" y="130"/>
                  </a:cubicBezTo>
                  <a:cubicBezTo>
                    <a:pt x="697" y="146"/>
                    <a:pt x="681" y="161"/>
                    <a:pt x="658" y="161"/>
                  </a:cubicBezTo>
                  <a:cubicBezTo>
                    <a:pt x="643" y="161"/>
                    <a:pt x="628" y="146"/>
                    <a:pt x="628" y="130"/>
                  </a:cubicBezTo>
                  <a:cubicBezTo>
                    <a:pt x="628" y="107"/>
                    <a:pt x="628" y="107"/>
                    <a:pt x="628" y="107"/>
                  </a:cubicBezTo>
                  <a:cubicBezTo>
                    <a:pt x="628" y="84"/>
                    <a:pt x="613" y="69"/>
                    <a:pt x="590" y="69"/>
                  </a:cubicBezTo>
                  <a:cubicBezTo>
                    <a:pt x="138" y="69"/>
                    <a:pt x="138" y="69"/>
                    <a:pt x="138" y="69"/>
                  </a:cubicBezTo>
                  <a:cubicBezTo>
                    <a:pt x="107" y="69"/>
                    <a:pt x="85" y="84"/>
                    <a:pt x="77" y="115"/>
                  </a:cubicBezTo>
                  <a:cubicBezTo>
                    <a:pt x="69" y="153"/>
                    <a:pt x="100" y="191"/>
                    <a:pt x="138" y="191"/>
                  </a:cubicBezTo>
                  <a:lnTo>
                    <a:pt x="138" y="253"/>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grpSp>
      <p:grpSp>
        <p:nvGrpSpPr>
          <p:cNvPr id="917" name="Google Shape;917;p17"/>
          <p:cNvGrpSpPr/>
          <p:nvPr/>
        </p:nvGrpSpPr>
        <p:grpSpPr>
          <a:xfrm>
            <a:off x="9188527" y="3237690"/>
            <a:ext cx="405475" cy="298144"/>
            <a:chOff x="8611508" y="10736243"/>
            <a:chExt cx="810949" cy="596288"/>
          </a:xfrm>
        </p:grpSpPr>
        <p:sp>
          <p:nvSpPr>
            <p:cNvPr id="918" name="Google Shape;918;p17"/>
            <p:cNvSpPr/>
            <p:nvPr/>
          </p:nvSpPr>
          <p:spPr>
            <a:xfrm>
              <a:off x="8611508" y="10736243"/>
              <a:ext cx="810949" cy="596288"/>
            </a:xfrm>
            <a:custGeom>
              <a:avLst/>
              <a:gdLst/>
              <a:ahLst/>
              <a:cxnLst/>
              <a:rect l="l" t="t" r="r" b="b"/>
              <a:pathLst>
                <a:path w="751" h="552" extrusionOk="0">
                  <a:moveTo>
                    <a:pt x="632" y="551"/>
                  </a:moveTo>
                  <a:lnTo>
                    <a:pt x="632" y="551"/>
                  </a:lnTo>
                  <a:cubicBezTo>
                    <a:pt x="109" y="551"/>
                    <a:pt x="109" y="551"/>
                    <a:pt x="109" y="551"/>
                  </a:cubicBezTo>
                  <a:cubicBezTo>
                    <a:pt x="45" y="551"/>
                    <a:pt x="0" y="497"/>
                    <a:pt x="0" y="434"/>
                  </a:cubicBezTo>
                  <a:cubicBezTo>
                    <a:pt x="0" y="118"/>
                    <a:pt x="0" y="118"/>
                    <a:pt x="0" y="118"/>
                  </a:cubicBezTo>
                  <a:cubicBezTo>
                    <a:pt x="0" y="54"/>
                    <a:pt x="45" y="0"/>
                    <a:pt x="109" y="0"/>
                  </a:cubicBezTo>
                  <a:cubicBezTo>
                    <a:pt x="632" y="0"/>
                    <a:pt x="632" y="0"/>
                    <a:pt x="632" y="0"/>
                  </a:cubicBezTo>
                  <a:cubicBezTo>
                    <a:pt x="696" y="0"/>
                    <a:pt x="750" y="54"/>
                    <a:pt x="750" y="118"/>
                  </a:cubicBezTo>
                  <a:cubicBezTo>
                    <a:pt x="750" y="434"/>
                    <a:pt x="750" y="434"/>
                    <a:pt x="750" y="434"/>
                  </a:cubicBezTo>
                  <a:cubicBezTo>
                    <a:pt x="750" y="497"/>
                    <a:pt x="696" y="551"/>
                    <a:pt x="632" y="551"/>
                  </a:cubicBezTo>
                  <a:close/>
                  <a:moveTo>
                    <a:pt x="109" y="63"/>
                  </a:moveTo>
                  <a:lnTo>
                    <a:pt x="109" y="63"/>
                  </a:lnTo>
                  <a:cubicBezTo>
                    <a:pt x="81" y="63"/>
                    <a:pt x="54" y="81"/>
                    <a:pt x="54" y="118"/>
                  </a:cubicBezTo>
                  <a:cubicBezTo>
                    <a:pt x="54" y="434"/>
                    <a:pt x="54" y="434"/>
                    <a:pt x="54" y="434"/>
                  </a:cubicBezTo>
                  <a:cubicBezTo>
                    <a:pt x="54" y="461"/>
                    <a:pt x="81" y="488"/>
                    <a:pt x="109" y="488"/>
                  </a:cubicBezTo>
                  <a:cubicBezTo>
                    <a:pt x="632" y="488"/>
                    <a:pt x="632" y="488"/>
                    <a:pt x="632" y="488"/>
                  </a:cubicBezTo>
                  <a:cubicBezTo>
                    <a:pt x="669" y="488"/>
                    <a:pt x="687" y="461"/>
                    <a:pt x="687" y="434"/>
                  </a:cubicBezTo>
                  <a:cubicBezTo>
                    <a:pt x="687" y="118"/>
                    <a:pt x="687" y="118"/>
                    <a:pt x="687" y="118"/>
                  </a:cubicBezTo>
                  <a:cubicBezTo>
                    <a:pt x="687" y="81"/>
                    <a:pt x="669" y="63"/>
                    <a:pt x="632" y="63"/>
                  </a:cubicBezTo>
                  <a:lnTo>
                    <a:pt x="109" y="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19" name="Google Shape;919;p17"/>
            <p:cNvSpPr/>
            <p:nvPr/>
          </p:nvSpPr>
          <p:spPr>
            <a:xfrm>
              <a:off x="8926348" y="10912745"/>
              <a:ext cx="176499" cy="243283"/>
            </a:xfrm>
            <a:custGeom>
              <a:avLst/>
              <a:gdLst/>
              <a:ahLst/>
              <a:cxnLst/>
              <a:rect l="l" t="t" r="r" b="b"/>
              <a:pathLst>
                <a:path w="164" h="227" extrusionOk="0">
                  <a:moveTo>
                    <a:pt x="90" y="226"/>
                  </a:moveTo>
                  <a:lnTo>
                    <a:pt x="90" y="226"/>
                  </a:lnTo>
                  <a:cubicBezTo>
                    <a:pt x="36" y="226"/>
                    <a:pt x="36" y="226"/>
                    <a:pt x="36" y="226"/>
                  </a:cubicBezTo>
                  <a:cubicBezTo>
                    <a:pt x="18" y="226"/>
                    <a:pt x="9" y="217"/>
                    <a:pt x="9" y="198"/>
                  </a:cubicBezTo>
                  <a:lnTo>
                    <a:pt x="9" y="198"/>
                  </a:lnTo>
                  <a:cubicBezTo>
                    <a:pt x="9" y="189"/>
                    <a:pt x="18" y="180"/>
                    <a:pt x="36" y="180"/>
                  </a:cubicBezTo>
                  <a:cubicBezTo>
                    <a:pt x="90" y="180"/>
                    <a:pt x="90" y="180"/>
                    <a:pt x="90" y="180"/>
                  </a:cubicBezTo>
                  <a:cubicBezTo>
                    <a:pt x="109" y="180"/>
                    <a:pt x="118" y="171"/>
                    <a:pt x="118" y="153"/>
                  </a:cubicBezTo>
                  <a:cubicBezTo>
                    <a:pt x="118" y="144"/>
                    <a:pt x="109" y="135"/>
                    <a:pt x="90" y="135"/>
                  </a:cubicBezTo>
                  <a:cubicBezTo>
                    <a:pt x="73" y="135"/>
                    <a:pt x="73" y="135"/>
                    <a:pt x="73" y="135"/>
                  </a:cubicBezTo>
                  <a:cubicBezTo>
                    <a:pt x="36" y="135"/>
                    <a:pt x="9" y="108"/>
                    <a:pt x="9" y="72"/>
                  </a:cubicBezTo>
                  <a:cubicBezTo>
                    <a:pt x="0" y="36"/>
                    <a:pt x="36" y="0"/>
                    <a:pt x="73" y="0"/>
                  </a:cubicBezTo>
                  <a:cubicBezTo>
                    <a:pt x="136" y="0"/>
                    <a:pt x="136" y="0"/>
                    <a:pt x="136" y="0"/>
                  </a:cubicBezTo>
                  <a:cubicBezTo>
                    <a:pt x="145" y="0"/>
                    <a:pt x="154" y="9"/>
                    <a:pt x="154" y="18"/>
                  </a:cubicBezTo>
                  <a:lnTo>
                    <a:pt x="154" y="18"/>
                  </a:lnTo>
                  <a:cubicBezTo>
                    <a:pt x="154" y="36"/>
                    <a:pt x="145" y="45"/>
                    <a:pt x="136" y="45"/>
                  </a:cubicBezTo>
                  <a:cubicBezTo>
                    <a:pt x="73" y="45"/>
                    <a:pt x="73" y="45"/>
                    <a:pt x="73" y="45"/>
                  </a:cubicBezTo>
                  <a:cubicBezTo>
                    <a:pt x="64" y="45"/>
                    <a:pt x="54" y="54"/>
                    <a:pt x="54" y="63"/>
                  </a:cubicBezTo>
                  <a:cubicBezTo>
                    <a:pt x="54" y="81"/>
                    <a:pt x="64" y="90"/>
                    <a:pt x="73" y="90"/>
                  </a:cubicBezTo>
                  <a:cubicBezTo>
                    <a:pt x="90" y="90"/>
                    <a:pt x="90" y="90"/>
                    <a:pt x="90" y="90"/>
                  </a:cubicBezTo>
                  <a:cubicBezTo>
                    <a:pt x="136" y="90"/>
                    <a:pt x="163" y="126"/>
                    <a:pt x="163" y="162"/>
                  </a:cubicBezTo>
                  <a:cubicBezTo>
                    <a:pt x="154" y="198"/>
                    <a:pt x="127" y="226"/>
                    <a:pt x="90" y="22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20" name="Google Shape;920;p17"/>
            <p:cNvSpPr/>
            <p:nvPr/>
          </p:nvSpPr>
          <p:spPr>
            <a:xfrm>
              <a:off x="8993132" y="10874583"/>
              <a:ext cx="47703" cy="57243"/>
            </a:xfrm>
            <a:custGeom>
              <a:avLst/>
              <a:gdLst/>
              <a:ahLst/>
              <a:cxnLst/>
              <a:rect l="l" t="t" r="r" b="b"/>
              <a:pathLst>
                <a:path w="46" h="55" extrusionOk="0">
                  <a:moveTo>
                    <a:pt x="45" y="54"/>
                  </a:moveTo>
                  <a:lnTo>
                    <a:pt x="0" y="54"/>
                  </a:lnTo>
                  <a:lnTo>
                    <a:pt x="0" y="0"/>
                  </a:lnTo>
                  <a:lnTo>
                    <a:pt x="45" y="0"/>
                  </a:lnTo>
                  <a:lnTo>
                    <a:pt x="45" y="54"/>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21" name="Google Shape;921;p17"/>
            <p:cNvSpPr/>
            <p:nvPr/>
          </p:nvSpPr>
          <p:spPr>
            <a:xfrm>
              <a:off x="8993132" y="11127407"/>
              <a:ext cx="47703" cy="71556"/>
            </a:xfrm>
            <a:custGeom>
              <a:avLst/>
              <a:gdLst/>
              <a:ahLst/>
              <a:cxnLst/>
              <a:rect l="l" t="t" r="r" b="b"/>
              <a:pathLst>
                <a:path w="46" h="65" extrusionOk="0">
                  <a:moveTo>
                    <a:pt x="45" y="64"/>
                  </a:moveTo>
                  <a:lnTo>
                    <a:pt x="0" y="64"/>
                  </a:lnTo>
                  <a:lnTo>
                    <a:pt x="0" y="0"/>
                  </a:lnTo>
                  <a:lnTo>
                    <a:pt x="45" y="0"/>
                  </a:lnTo>
                  <a:lnTo>
                    <a:pt x="45" y="64"/>
                  </a:ln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22" name="Google Shape;922;p17"/>
            <p:cNvSpPr/>
            <p:nvPr/>
          </p:nvSpPr>
          <p:spPr>
            <a:xfrm>
              <a:off x="9245955" y="10826880"/>
              <a:ext cx="90637" cy="81093"/>
            </a:xfrm>
            <a:custGeom>
              <a:avLst/>
              <a:gdLst/>
              <a:ahLst/>
              <a:cxnLst/>
              <a:rect l="l" t="t" r="r" b="b"/>
              <a:pathLst>
                <a:path w="83" h="74" extrusionOk="0">
                  <a:moveTo>
                    <a:pt x="45" y="9"/>
                  </a:moveTo>
                  <a:lnTo>
                    <a:pt x="45" y="9"/>
                  </a:lnTo>
                  <a:cubicBezTo>
                    <a:pt x="9" y="27"/>
                    <a:pt x="9" y="27"/>
                    <a:pt x="9" y="27"/>
                  </a:cubicBezTo>
                  <a:cubicBezTo>
                    <a:pt x="0" y="37"/>
                    <a:pt x="0" y="46"/>
                    <a:pt x="0" y="64"/>
                  </a:cubicBezTo>
                  <a:lnTo>
                    <a:pt x="0" y="64"/>
                  </a:lnTo>
                  <a:cubicBezTo>
                    <a:pt x="9" y="73"/>
                    <a:pt x="28" y="73"/>
                    <a:pt x="37" y="64"/>
                  </a:cubicBezTo>
                  <a:cubicBezTo>
                    <a:pt x="64" y="46"/>
                    <a:pt x="64" y="46"/>
                    <a:pt x="64" y="46"/>
                  </a:cubicBezTo>
                  <a:cubicBezTo>
                    <a:pt x="73" y="37"/>
                    <a:pt x="82" y="27"/>
                    <a:pt x="73" y="18"/>
                  </a:cubicBezTo>
                  <a:lnTo>
                    <a:pt x="73" y="18"/>
                  </a:lnTo>
                  <a:cubicBezTo>
                    <a:pt x="64" y="0"/>
                    <a:pt x="55" y="0"/>
                    <a:pt x="45" y="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23" name="Google Shape;923;p17"/>
            <p:cNvSpPr/>
            <p:nvPr/>
          </p:nvSpPr>
          <p:spPr>
            <a:xfrm>
              <a:off x="8702142" y="11160800"/>
              <a:ext cx="90637" cy="81093"/>
            </a:xfrm>
            <a:custGeom>
              <a:avLst/>
              <a:gdLst/>
              <a:ahLst/>
              <a:cxnLst/>
              <a:rect l="l" t="t" r="r" b="b"/>
              <a:pathLst>
                <a:path w="83" h="73" extrusionOk="0">
                  <a:moveTo>
                    <a:pt x="45" y="9"/>
                  </a:moveTo>
                  <a:lnTo>
                    <a:pt x="45" y="9"/>
                  </a:lnTo>
                  <a:cubicBezTo>
                    <a:pt x="19" y="27"/>
                    <a:pt x="19" y="27"/>
                    <a:pt x="19" y="27"/>
                  </a:cubicBezTo>
                  <a:cubicBezTo>
                    <a:pt x="9" y="36"/>
                    <a:pt x="0" y="45"/>
                    <a:pt x="9" y="63"/>
                  </a:cubicBezTo>
                  <a:lnTo>
                    <a:pt x="9" y="63"/>
                  </a:lnTo>
                  <a:cubicBezTo>
                    <a:pt x="19" y="72"/>
                    <a:pt x="28" y="72"/>
                    <a:pt x="45" y="63"/>
                  </a:cubicBezTo>
                  <a:cubicBezTo>
                    <a:pt x="73" y="45"/>
                    <a:pt x="73" y="45"/>
                    <a:pt x="73" y="45"/>
                  </a:cubicBezTo>
                  <a:cubicBezTo>
                    <a:pt x="82" y="36"/>
                    <a:pt x="82" y="18"/>
                    <a:pt x="73" y="9"/>
                  </a:cubicBezTo>
                  <a:lnTo>
                    <a:pt x="73" y="9"/>
                  </a:lnTo>
                  <a:cubicBezTo>
                    <a:pt x="73" y="0"/>
                    <a:pt x="55" y="0"/>
                    <a:pt x="45" y="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grpSp>
      <p:grpSp>
        <p:nvGrpSpPr>
          <p:cNvPr id="924" name="Google Shape;924;p17"/>
          <p:cNvGrpSpPr/>
          <p:nvPr/>
        </p:nvGrpSpPr>
        <p:grpSpPr>
          <a:xfrm>
            <a:off x="9188527" y="1717874"/>
            <a:ext cx="2526728" cy="1018643"/>
            <a:chOff x="4247967" y="10620441"/>
            <a:chExt cx="4236804" cy="2037286"/>
          </a:xfrm>
        </p:grpSpPr>
        <p:sp>
          <p:nvSpPr>
            <p:cNvPr id="925" name="Google Shape;925;p17"/>
            <p:cNvSpPr txBox="1"/>
            <p:nvPr/>
          </p:nvSpPr>
          <p:spPr>
            <a:xfrm flipH="1">
              <a:off x="4263265" y="10620441"/>
              <a:ext cx="3821364" cy="615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70C0"/>
                  </a:solidFill>
                  <a:latin typeface="Times New Roman" panose="02020603050405020304" pitchFamily="18" charset="0"/>
                  <a:ea typeface="Times New Roman"/>
                  <a:cs typeface="Times New Roman" panose="02020603050405020304" pitchFamily="18" charset="0"/>
                  <a:sym typeface="Times New Roman"/>
                </a:rPr>
                <a:t>Hạ tầng số 1</a:t>
              </a:r>
              <a:endParaRPr>
                <a:latin typeface="Times New Roman" panose="02020603050405020304" pitchFamily="18" charset="0"/>
                <a:cs typeface="Times New Roman" panose="02020603050405020304" pitchFamily="18" charset="0"/>
              </a:endParaRPr>
            </a:p>
          </p:txBody>
        </p:sp>
        <p:sp>
          <p:nvSpPr>
            <p:cNvPr id="926" name="Google Shape;926;p17"/>
            <p:cNvSpPr/>
            <p:nvPr/>
          </p:nvSpPr>
          <p:spPr>
            <a:xfrm>
              <a:off x="4247967" y="11180399"/>
              <a:ext cx="4236804" cy="1477328"/>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Times New Roman"/>
                  <a:cs typeface="Times New Roman" panose="02020603050405020304" pitchFamily="18" charset="0"/>
                  <a:sym typeface="Times New Roman"/>
                </a:rPr>
                <a:t>Đảm bảo hạ tầng, máy chủ, CDN, đường truyền, </a:t>
              </a:r>
              <a:endParaRPr>
                <a:latin typeface="Times New Roman" panose="02020603050405020304" pitchFamily="18" charset="0"/>
                <a:cs typeface="Times New Roman" panose="02020603050405020304" pitchFamily="18" charset="0"/>
              </a:endParaRPr>
            </a:p>
            <a:p>
              <a:pPr marL="171450" marR="0" lvl="0" indent="-171450" algn="l"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Times New Roman"/>
                  <a:cs typeface="Times New Roman" panose="02020603050405020304" pitchFamily="18" charset="0"/>
                  <a:sym typeface="Times New Roman"/>
                </a:rPr>
                <a:t>Giải pháp an toàn bảo mật</a:t>
              </a:r>
              <a:endParaRPr sz="14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grpSp>
      <p:grpSp>
        <p:nvGrpSpPr>
          <p:cNvPr id="927" name="Google Shape;927;p17"/>
          <p:cNvGrpSpPr/>
          <p:nvPr/>
        </p:nvGrpSpPr>
        <p:grpSpPr>
          <a:xfrm>
            <a:off x="9660786" y="2999135"/>
            <a:ext cx="2526728" cy="778056"/>
            <a:chOff x="4247967" y="10620441"/>
            <a:chExt cx="4236804" cy="926426"/>
          </a:xfrm>
        </p:grpSpPr>
        <p:sp>
          <p:nvSpPr>
            <p:cNvPr id="928" name="Google Shape;928;p17"/>
            <p:cNvSpPr txBox="1"/>
            <p:nvPr/>
          </p:nvSpPr>
          <p:spPr>
            <a:xfrm flipH="1">
              <a:off x="4263263" y="10620441"/>
              <a:ext cx="4221508" cy="3664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70C0"/>
                  </a:solidFill>
                  <a:latin typeface="Times New Roman" panose="02020603050405020304" pitchFamily="18" charset="0"/>
                  <a:ea typeface="Times New Roman"/>
                  <a:cs typeface="Times New Roman" panose="02020603050405020304" pitchFamily="18" charset="0"/>
                  <a:sym typeface="Times New Roman"/>
                </a:rPr>
                <a:t>Nguồn lực dồi dào, tinh nhuệ</a:t>
              </a:r>
              <a:endParaRPr sz="1400" b="1">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29" name="Google Shape;929;p17"/>
            <p:cNvSpPr/>
            <p:nvPr/>
          </p:nvSpPr>
          <p:spPr>
            <a:xfrm>
              <a:off x="4247967" y="11180399"/>
              <a:ext cx="4236804" cy="3664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3000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kỹ</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sư</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CNTT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trình</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độ</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cao</a:t>
              </a:r>
              <a:endParaRPr sz="1400" dirty="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grpSp>
      <p:grpSp>
        <p:nvGrpSpPr>
          <p:cNvPr id="930" name="Google Shape;930;p17"/>
          <p:cNvGrpSpPr/>
          <p:nvPr/>
        </p:nvGrpSpPr>
        <p:grpSpPr>
          <a:xfrm>
            <a:off x="8994916" y="4348621"/>
            <a:ext cx="3220129" cy="1201601"/>
            <a:chOff x="3910290" y="10620441"/>
            <a:chExt cx="5616227" cy="1453429"/>
          </a:xfrm>
        </p:grpSpPr>
        <p:sp>
          <p:nvSpPr>
            <p:cNvPr id="931" name="Google Shape;931;p17"/>
            <p:cNvSpPr txBox="1"/>
            <p:nvPr/>
          </p:nvSpPr>
          <p:spPr>
            <a:xfrm flipH="1">
              <a:off x="3910290" y="10620441"/>
              <a:ext cx="5616227" cy="3722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70C0"/>
                  </a:solidFill>
                  <a:latin typeface="Times New Roman" panose="02020603050405020304" pitchFamily="18" charset="0"/>
                  <a:ea typeface="Times New Roman"/>
                  <a:cs typeface="Times New Roman" panose="02020603050405020304" pitchFamily="18" charset="0"/>
                  <a:sym typeface="Times New Roman"/>
                </a:rPr>
                <a:t>Ứng dụng xu hướng giáo dục hiện đại</a:t>
              </a:r>
              <a:endParaRPr sz="1400" b="1">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32" name="Google Shape;932;p17"/>
            <p:cNvSpPr/>
            <p:nvPr/>
          </p:nvSpPr>
          <p:spPr>
            <a:xfrm>
              <a:off x="4247967" y="11180399"/>
              <a:ext cx="4236804" cy="8934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Nghiên</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cứu</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đáp</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ứng</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các</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xu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thế</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giáo</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dục</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hiện</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đại</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trên</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thế</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giới</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vào</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en-US" sz="1400" dirty="0" err="1">
                  <a:solidFill>
                    <a:srgbClr val="0070C0"/>
                  </a:solidFill>
                  <a:latin typeface="Times New Roman" panose="02020603050405020304" pitchFamily="18" charset="0"/>
                  <a:ea typeface="Times New Roman"/>
                  <a:cs typeface="Times New Roman" panose="02020603050405020304" pitchFamily="18" charset="0"/>
                  <a:sym typeface="Times New Roman"/>
                </a:rPr>
                <a:t>Việt</a:t>
              </a:r>
              <a:r>
                <a:rPr lang="en-US" sz="1400" dirty="0">
                  <a:solidFill>
                    <a:srgbClr val="0070C0"/>
                  </a:solidFill>
                  <a:latin typeface="Times New Roman" panose="02020603050405020304" pitchFamily="18" charset="0"/>
                  <a:ea typeface="Times New Roman"/>
                  <a:cs typeface="Times New Roman" panose="02020603050405020304" pitchFamily="18" charset="0"/>
                  <a:sym typeface="Times New Roman"/>
                </a:rPr>
                <a:t> Nam</a:t>
              </a:r>
              <a:endParaRPr dirty="0">
                <a:latin typeface="Times New Roman" panose="02020603050405020304" pitchFamily="18" charset="0"/>
                <a:cs typeface="Times New Roman" panose="02020603050405020304" pitchFamily="18" charset="0"/>
              </a:endParaRPr>
            </a:p>
          </p:txBody>
        </p:sp>
      </p:grpSp>
      <p:grpSp>
        <p:nvGrpSpPr>
          <p:cNvPr id="933" name="Google Shape;933;p17"/>
          <p:cNvGrpSpPr/>
          <p:nvPr/>
        </p:nvGrpSpPr>
        <p:grpSpPr>
          <a:xfrm>
            <a:off x="131783" y="1717874"/>
            <a:ext cx="2963676" cy="1234046"/>
            <a:chOff x="3956706" y="10620441"/>
            <a:chExt cx="4581094" cy="2468092"/>
          </a:xfrm>
        </p:grpSpPr>
        <p:sp>
          <p:nvSpPr>
            <p:cNvPr id="934" name="Google Shape;934;p17"/>
            <p:cNvSpPr txBox="1"/>
            <p:nvPr/>
          </p:nvSpPr>
          <p:spPr>
            <a:xfrm flipH="1">
              <a:off x="3956706" y="10620441"/>
              <a:ext cx="4581094" cy="615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70C0"/>
                  </a:solidFill>
                  <a:latin typeface="Times New Roman" panose="02020603050405020304" pitchFamily="18" charset="0"/>
                  <a:ea typeface="Times New Roman"/>
                  <a:cs typeface="Times New Roman" panose="02020603050405020304" pitchFamily="18" charset="0"/>
                  <a:sym typeface="Times New Roman"/>
                </a:rPr>
                <a:t>Đáp ứng tiêu chuẩn</a:t>
              </a:r>
              <a:endParaRPr sz="1400" b="1">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35" name="Google Shape;935;p17"/>
            <p:cNvSpPr/>
            <p:nvPr/>
          </p:nvSpPr>
          <p:spPr>
            <a:xfrm>
              <a:off x="4059342" y="11180399"/>
              <a:ext cx="4425430" cy="1908134"/>
            </a:xfrm>
            <a:prstGeom prst="rect">
              <a:avLst/>
            </a:prstGeom>
            <a:noFill/>
            <a:ln>
              <a:noFill/>
            </a:ln>
          </p:spPr>
          <p:txBody>
            <a:bodyPr spcFirstLastPara="1" wrap="square" lIns="91425" tIns="45700" rIns="91425" bIns="45700" anchor="t" anchorCtr="0">
              <a:spAutoFit/>
            </a:bodyPr>
            <a:lstStyle/>
            <a:p>
              <a:pPr marL="171450" marR="0" lvl="0" indent="-171450" algn="r"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Times New Roman"/>
                  <a:cs typeface="Times New Roman" panose="02020603050405020304" pitchFamily="18" charset="0"/>
                  <a:sym typeface="Times New Roman"/>
                </a:rPr>
                <a:t>Đáp ứng các tiểu chuẩn, thông tư, nghị định của Nhà nước</a:t>
              </a:r>
              <a:endParaRPr sz="1400">
                <a:solidFill>
                  <a:srgbClr val="0070C0"/>
                </a:solidFill>
                <a:latin typeface="Times New Roman" panose="02020603050405020304" pitchFamily="18" charset="0"/>
                <a:ea typeface="Times New Roman"/>
                <a:cs typeface="Times New Roman" panose="02020603050405020304" pitchFamily="18" charset="0"/>
                <a:sym typeface="Times New Roman"/>
              </a:endParaRPr>
            </a:p>
            <a:p>
              <a:pPr marL="171450" marR="0" lvl="0" indent="-171450" algn="r"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Times New Roman"/>
                  <a:cs typeface="Times New Roman" panose="02020603050405020304" pitchFamily="18" charset="0"/>
                  <a:sym typeface="Times New Roman"/>
                </a:rPr>
                <a:t>Ứng dụng các tiêu chuẩn thế giới</a:t>
              </a:r>
              <a:endParaRPr sz="1400">
                <a:solidFill>
                  <a:srgbClr val="0070C0"/>
                </a:solidFill>
                <a:latin typeface="Times New Roman" panose="02020603050405020304" pitchFamily="18" charset="0"/>
                <a:ea typeface="Times New Roman"/>
                <a:cs typeface="Times New Roman" panose="02020603050405020304" pitchFamily="18" charset="0"/>
                <a:sym typeface="Times New Roman"/>
              </a:endParaRPr>
            </a:p>
            <a:p>
              <a:pPr marL="171450" marR="0" lvl="0" indent="-82550" algn="r" rtl="0">
                <a:spcBef>
                  <a:spcPts val="0"/>
                </a:spcBef>
                <a:spcAft>
                  <a:spcPts val="0"/>
                </a:spcAft>
                <a:buClr>
                  <a:schemeClr val="dk1"/>
                </a:buClr>
                <a:buSzPts val="1400"/>
                <a:buFont typeface="Arial"/>
                <a:buNone/>
              </a:pPr>
              <a:endParaRPr sz="14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grpSp>
      <p:grpSp>
        <p:nvGrpSpPr>
          <p:cNvPr id="936" name="Google Shape;936;p17"/>
          <p:cNvGrpSpPr/>
          <p:nvPr/>
        </p:nvGrpSpPr>
        <p:grpSpPr>
          <a:xfrm>
            <a:off x="55877" y="3075974"/>
            <a:ext cx="2194307" cy="1234086"/>
            <a:chOff x="4180719" y="10620441"/>
            <a:chExt cx="4388614" cy="2468172"/>
          </a:xfrm>
        </p:grpSpPr>
        <p:sp>
          <p:nvSpPr>
            <p:cNvPr id="937" name="Google Shape;937;p17"/>
            <p:cNvSpPr txBox="1"/>
            <p:nvPr/>
          </p:nvSpPr>
          <p:spPr>
            <a:xfrm flipH="1">
              <a:off x="4332531" y="10620441"/>
              <a:ext cx="4236802" cy="615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70C0"/>
                  </a:solidFill>
                  <a:latin typeface="Times New Roman" panose="02020603050405020304" pitchFamily="18" charset="0"/>
                  <a:ea typeface="Times New Roman"/>
                  <a:cs typeface="Times New Roman" panose="02020603050405020304" pitchFamily="18" charset="0"/>
                  <a:sym typeface="Times New Roman"/>
                </a:rPr>
                <a:t>Hệ sinh thái đầy đủ</a:t>
              </a:r>
              <a:endParaRPr sz="1400" b="1">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38" name="Google Shape;938;p17"/>
            <p:cNvSpPr/>
            <p:nvPr/>
          </p:nvSpPr>
          <p:spPr>
            <a:xfrm>
              <a:off x="4180719" y="11180399"/>
              <a:ext cx="4304052" cy="1908214"/>
            </a:xfrm>
            <a:prstGeom prst="rect">
              <a:avLst/>
            </a:prstGeom>
            <a:noFill/>
            <a:ln>
              <a:noFill/>
            </a:ln>
          </p:spPr>
          <p:txBody>
            <a:bodyPr spcFirstLastPara="1" wrap="square" lIns="91425" tIns="45700" rIns="91425" bIns="45700" anchor="t" anchorCtr="0">
              <a:spAutoFit/>
            </a:bodyPr>
            <a:lstStyle/>
            <a:p>
              <a:pPr marL="171450" marR="0" lvl="0" indent="-171450" algn="r"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Times New Roman"/>
                  <a:cs typeface="Times New Roman" panose="02020603050405020304" pitchFamily="18" charset="0"/>
                  <a:sym typeface="Times New Roman"/>
                </a:rPr>
                <a:t>Kết quả thi được đồng bộ sang hệ thống phần mềm nhà trường</a:t>
              </a:r>
              <a:endParaRPr sz="1400">
                <a:solidFill>
                  <a:srgbClr val="0070C0"/>
                </a:solidFill>
                <a:latin typeface="Times New Roman" panose="02020603050405020304" pitchFamily="18" charset="0"/>
                <a:ea typeface="Times New Roman"/>
                <a:cs typeface="Times New Roman" panose="02020603050405020304" pitchFamily="18" charset="0"/>
                <a:sym typeface="Times New Roman"/>
              </a:endParaRPr>
            </a:p>
            <a:p>
              <a:pPr marL="171450" marR="0" lvl="0" indent="-171450" algn="r" rtl="0">
                <a:spcBef>
                  <a:spcPts val="0"/>
                </a:spcBef>
                <a:spcAft>
                  <a:spcPts val="0"/>
                </a:spcAft>
                <a:buClr>
                  <a:srgbClr val="0070C0"/>
                </a:buClr>
                <a:buSzPts val="1400"/>
                <a:buFont typeface="Arial"/>
                <a:buChar char="•"/>
              </a:pPr>
              <a:r>
                <a:rPr lang="en-US" sz="1400">
                  <a:solidFill>
                    <a:srgbClr val="0070C0"/>
                  </a:solidFill>
                  <a:latin typeface="Times New Roman" panose="02020603050405020304" pitchFamily="18" charset="0"/>
                  <a:ea typeface="Times New Roman"/>
                  <a:cs typeface="Times New Roman" panose="02020603050405020304" pitchFamily="18" charset="0"/>
                  <a:sym typeface="Times New Roman"/>
                </a:rPr>
                <a:t>Tập người dùng lớn</a:t>
              </a:r>
              <a:endParaRPr sz="14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grpSp>
      <p:grpSp>
        <p:nvGrpSpPr>
          <p:cNvPr id="939" name="Google Shape;939;p17"/>
          <p:cNvGrpSpPr/>
          <p:nvPr/>
        </p:nvGrpSpPr>
        <p:grpSpPr>
          <a:xfrm>
            <a:off x="-215303" y="4384147"/>
            <a:ext cx="3228779" cy="794269"/>
            <a:chOff x="4247967" y="10620441"/>
            <a:chExt cx="4289833" cy="914212"/>
          </a:xfrm>
        </p:grpSpPr>
        <p:sp>
          <p:nvSpPr>
            <p:cNvPr id="940" name="Google Shape;940;p17"/>
            <p:cNvSpPr txBox="1"/>
            <p:nvPr/>
          </p:nvSpPr>
          <p:spPr>
            <a:xfrm flipH="1">
              <a:off x="5154979" y="10620441"/>
              <a:ext cx="3382821" cy="6022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70C0"/>
                  </a:solidFill>
                  <a:latin typeface="Times New Roman" panose="02020603050405020304" pitchFamily="18" charset="0"/>
                  <a:ea typeface="Times New Roman"/>
                  <a:cs typeface="Times New Roman" panose="02020603050405020304" pitchFamily="18" charset="0"/>
                  <a:sym typeface="Times New Roman"/>
                </a:rPr>
                <a:t>Ứng dụng các công nghệ 4.0 hiệu quả</a:t>
              </a:r>
              <a:endParaRPr sz="1400" b="1">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41" name="Google Shape;941;p17"/>
            <p:cNvSpPr/>
            <p:nvPr/>
          </p:nvSpPr>
          <p:spPr>
            <a:xfrm>
              <a:off x="4247967" y="11180399"/>
              <a:ext cx="4236804" cy="3542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0070C0"/>
                  </a:solidFill>
                  <a:latin typeface="Times New Roman" panose="02020603050405020304" pitchFamily="18" charset="0"/>
                  <a:ea typeface="Times New Roman"/>
                  <a:cs typeface="Times New Roman" panose="02020603050405020304" pitchFamily="18" charset="0"/>
                  <a:sym typeface="Times New Roman"/>
                </a:rPr>
                <a:t>Ứng dụng AI, Big Data, AR/VR</a:t>
              </a:r>
              <a:endParaRPr>
                <a:latin typeface="Times New Roman" panose="02020603050405020304" pitchFamily="18" charset="0"/>
                <a:cs typeface="Times New Roman" panose="02020603050405020304" pitchFamily="18" charset="0"/>
              </a:endParaRPr>
            </a:p>
          </p:txBody>
        </p:sp>
      </p:grpSp>
      <p:sp>
        <p:nvSpPr>
          <p:cNvPr id="942" name="Google Shape;942;p17"/>
          <p:cNvSpPr/>
          <p:nvPr/>
        </p:nvSpPr>
        <p:spPr>
          <a:xfrm>
            <a:off x="6964338" y="2350552"/>
            <a:ext cx="161147" cy="165279"/>
          </a:xfrm>
          <a:custGeom>
            <a:avLst/>
            <a:gdLst/>
            <a:ahLst/>
            <a:cxnLst/>
            <a:rect l="l" t="t" r="r" b="b"/>
            <a:pathLst>
              <a:path w="345" h="352" extrusionOk="0">
                <a:moveTo>
                  <a:pt x="0" y="176"/>
                </a:moveTo>
                <a:lnTo>
                  <a:pt x="0" y="176"/>
                </a:lnTo>
                <a:cubicBezTo>
                  <a:pt x="0" y="83"/>
                  <a:pt x="76" y="0"/>
                  <a:pt x="168" y="0"/>
                </a:cubicBezTo>
                <a:cubicBezTo>
                  <a:pt x="268" y="0"/>
                  <a:pt x="344" y="83"/>
                  <a:pt x="344" y="176"/>
                </a:cubicBezTo>
                <a:cubicBezTo>
                  <a:pt x="344" y="276"/>
                  <a:pt x="268" y="351"/>
                  <a:pt x="168" y="351"/>
                </a:cubicBezTo>
                <a:cubicBezTo>
                  <a:pt x="76" y="351"/>
                  <a:pt x="0" y="276"/>
                  <a:pt x="0" y="17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43" name="Google Shape;943;p17"/>
          <p:cNvSpPr/>
          <p:nvPr/>
        </p:nvSpPr>
        <p:spPr>
          <a:xfrm>
            <a:off x="5635910" y="3631462"/>
            <a:ext cx="144619" cy="793338"/>
          </a:xfrm>
          <a:custGeom>
            <a:avLst/>
            <a:gdLst/>
            <a:ahLst/>
            <a:cxnLst/>
            <a:rect l="l" t="t" r="r" b="b"/>
            <a:pathLst>
              <a:path w="310" h="1692" extrusionOk="0">
                <a:moveTo>
                  <a:pt x="100" y="1691"/>
                </a:moveTo>
                <a:lnTo>
                  <a:pt x="100" y="1691"/>
                </a:lnTo>
                <a:cubicBezTo>
                  <a:pt x="24" y="1164"/>
                  <a:pt x="75" y="728"/>
                  <a:pt x="125" y="460"/>
                </a:cubicBezTo>
                <a:cubicBezTo>
                  <a:pt x="184" y="168"/>
                  <a:pt x="267" y="8"/>
                  <a:pt x="267" y="0"/>
                </a:cubicBezTo>
                <a:cubicBezTo>
                  <a:pt x="309" y="17"/>
                  <a:pt x="309" y="17"/>
                  <a:pt x="309" y="17"/>
                </a:cubicBezTo>
                <a:cubicBezTo>
                  <a:pt x="301" y="25"/>
                  <a:pt x="0" y="686"/>
                  <a:pt x="142" y="1683"/>
                </a:cubicBezTo>
                <a:lnTo>
                  <a:pt x="100" y="1691"/>
                </a:ln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44" name="Google Shape;944;p17"/>
          <p:cNvSpPr/>
          <p:nvPr/>
        </p:nvSpPr>
        <p:spPr>
          <a:xfrm>
            <a:off x="5480961" y="4319436"/>
            <a:ext cx="227259" cy="105365"/>
          </a:xfrm>
          <a:custGeom>
            <a:avLst/>
            <a:gdLst/>
            <a:ahLst/>
            <a:cxnLst/>
            <a:rect l="l" t="t" r="r" b="b"/>
            <a:pathLst>
              <a:path w="486" h="227" extrusionOk="0">
                <a:moveTo>
                  <a:pt x="201" y="0"/>
                </a:moveTo>
                <a:lnTo>
                  <a:pt x="201" y="0"/>
                </a:lnTo>
                <a:cubicBezTo>
                  <a:pt x="444" y="0"/>
                  <a:pt x="444" y="0"/>
                  <a:pt x="444" y="0"/>
                </a:cubicBezTo>
                <a:cubicBezTo>
                  <a:pt x="469" y="0"/>
                  <a:pt x="485" y="17"/>
                  <a:pt x="485" y="33"/>
                </a:cubicBezTo>
                <a:cubicBezTo>
                  <a:pt x="485" y="201"/>
                  <a:pt x="485" y="201"/>
                  <a:pt x="485" y="201"/>
                </a:cubicBezTo>
                <a:cubicBezTo>
                  <a:pt x="485" y="218"/>
                  <a:pt x="469" y="226"/>
                  <a:pt x="452" y="226"/>
                </a:cubicBezTo>
                <a:cubicBezTo>
                  <a:pt x="33" y="226"/>
                  <a:pt x="33" y="226"/>
                  <a:pt x="33" y="226"/>
                </a:cubicBezTo>
                <a:cubicBezTo>
                  <a:pt x="17" y="226"/>
                  <a:pt x="0" y="218"/>
                  <a:pt x="0" y="201"/>
                </a:cubicBezTo>
                <a:lnTo>
                  <a:pt x="0" y="201"/>
                </a:lnTo>
                <a:cubicBezTo>
                  <a:pt x="0" y="92"/>
                  <a:pt x="92" y="0"/>
                  <a:pt x="201" y="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45" name="Google Shape;945;p17"/>
          <p:cNvSpPr/>
          <p:nvPr/>
        </p:nvSpPr>
        <p:spPr>
          <a:xfrm>
            <a:off x="6427182" y="3631462"/>
            <a:ext cx="146686" cy="793338"/>
          </a:xfrm>
          <a:custGeom>
            <a:avLst/>
            <a:gdLst/>
            <a:ahLst/>
            <a:cxnLst/>
            <a:rect l="l" t="t" r="r" b="b"/>
            <a:pathLst>
              <a:path w="311" h="1692" extrusionOk="0">
                <a:moveTo>
                  <a:pt x="210" y="1691"/>
                </a:moveTo>
                <a:lnTo>
                  <a:pt x="210" y="1691"/>
                </a:lnTo>
                <a:cubicBezTo>
                  <a:pt x="168" y="1683"/>
                  <a:pt x="168" y="1683"/>
                  <a:pt x="168" y="1683"/>
                </a:cubicBezTo>
                <a:cubicBezTo>
                  <a:pt x="310" y="686"/>
                  <a:pt x="9" y="25"/>
                  <a:pt x="0" y="17"/>
                </a:cubicBezTo>
                <a:cubicBezTo>
                  <a:pt x="42" y="0"/>
                  <a:pt x="42" y="0"/>
                  <a:pt x="42" y="0"/>
                </a:cubicBezTo>
                <a:cubicBezTo>
                  <a:pt x="42" y="8"/>
                  <a:pt x="126" y="168"/>
                  <a:pt x="185" y="460"/>
                </a:cubicBezTo>
                <a:cubicBezTo>
                  <a:pt x="235" y="728"/>
                  <a:pt x="285" y="1164"/>
                  <a:pt x="210" y="169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46" name="Google Shape;946;p17"/>
          <p:cNvSpPr/>
          <p:nvPr/>
        </p:nvSpPr>
        <p:spPr>
          <a:xfrm>
            <a:off x="6497425" y="4319436"/>
            <a:ext cx="227259" cy="105365"/>
          </a:xfrm>
          <a:custGeom>
            <a:avLst/>
            <a:gdLst/>
            <a:ahLst/>
            <a:cxnLst/>
            <a:rect l="l" t="t" r="r" b="b"/>
            <a:pathLst>
              <a:path w="487" h="227" extrusionOk="0">
                <a:moveTo>
                  <a:pt x="285" y="0"/>
                </a:moveTo>
                <a:lnTo>
                  <a:pt x="285" y="0"/>
                </a:lnTo>
                <a:cubicBezTo>
                  <a:pt x="34" y="0"/>
                  <a:pt x="34" y="0"/>
                  <a:pt x="34" y="0"/>
                </a:cubicBezTo>
                <a:cubicBezTo>
                  <a:pt x="17" y="0"/>
                  <a:pt x="0" y="17"/>
                  <a:pt x="0" y="33"/>
                </a:cubicBezTo>
                <a:cubicBezTo>
                  <a:pt x="0" y="201"/>
                  <a:pt x="0" y="201"/>
                  <a:pt x="0" y="201"/>
                </a:cubicBezTo>
                <a:cubicBezTo>
                  <a:pt x="0" y="218"/>
                  <a:pt x="17" y="226"/>
                  <a:pt x="34" y="226"/>
                </a:cubicBezTo>
                <a:cubicBezTo>
                  <a:pt x="452" y="226"/>
                  <a:pt x="452" y="226"/>
                  <a:pt x="452" y="226"/>
                </a:cubicBezTo>
                <a:cubicBezTo>
                  <a:pt x="469" y="226"/>
                  <a:pt x="486" y="218"/>
                  <a:pt x="486" y="201"/>
                </a:cubicBezTo>
                <a:lnTo>
                  <a:pt x="486" y="201"/>
                </a:lnTo>
                <a:cubicBezTo>
                  <a:pt x="486" y="92"/>
                  <a:pt x="394" y="0"/>
                  <a:pt x="285" y="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47" name="Google Shape;947;p17"/>
          <p:cNvSpPr/>
          <p:nvPr/>
        </p:nvSpPr>
        <p:spPr>
          <a:xfrm>
            <a:off x="6472633" y="2476577"/>
            <a:ext cx="580543" cy="764415"/>
          </a:xfrm>
          <a:custGeom>
            <a:avLst/>
            <a:gdLst/>
            <a:ahLst/>
            <a:cxnLst/>
            <a:rect l="l" t="t" r="r" b="b"/>
            <a:pathLst>
              <a:path w="1240" h="1633" extrusionOk="0">
                <a:moveTo>
                  <a:pt x="979" y="1632"/>
                </a:moveTo>
                <a:lnTo>
                  <a:pt x="979" y="1632"/>
                </a:lnTo>
                <a:cubicBezTo>
                  <a:pt x="0" y="1632"/>
                  <a:pt x="0" y="1632"/>
                  <a:pt x="0" y="1632"/>
                </a:cubicBezTo>
                <a:cubicBezTo>
                  <a:pt x="0" y="1590"/>
                  <a:pt x="0" y="1590"/>
                  <a:pt x="0" y="1590"/>
                </a:cubicBezTo>
                <a:cubicBezTo>
                  <a:pt x="979" y="1590"/>
                  <a:pt x="979" y="1590"/>
                  <a:pt x="979" y="1590"/>
                </a:cubicBezTo>
                <a:cubicBezTo>
                  <a:pt x="1097" y="1590"/>
                  <a:pt x="1197" y="1498"/>
                  <a:pt x="1197" y="1373"/>
                </a:cubicBezTo>
                <a:cubicBezTo>
                  <a:pt x="1197" y="0"/>
                  <a:pt x="1197" y="0"/>
                  <a:pt x="1197" y="0"/>
                </a:cubicBezTo>
                <a:cubicBezTo>
                  <a:pt x="1239" y="0"/>
                  <a:pt x="1239" y="0"/>
                  <a:pt x="1239" y="0"/>
                </a:cubicBezTo>
                <a:cubicBezTo>
                  <a:pt x="1239" y="1373"/>
                  <a:pt x="1239" y="1373"/>
                  <a:pt x="1239" y="1373"/>
                </a:cubicBezTo>
                <a:cubicBezTo>
                  <a:pt x="1239" y="1515"/>
                  <a:pt x="1122" y="1632"/>
                  <a:pt x="979" y="163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48" name="Google Shape;948;p17"/>
          <p:cNvSpPr/>
          <p:nvPr/>
        </p:nvSpPr>
        <p:spPr>
          <a:xfrm>
            <a:off x="5152470" y="2476577"/>
            <a:ext cx="580541" cy="764415"/>
          </a:xfrm>
          <a:custGeom>
            <a:avLst/>
            <a:gdLst/>
            <a:ahLst/>
            <a:cxnLst/>
            <a:rect l="l" t="t" r="r" b="b"/>
            <a:pathLst>
              <a:path w="1240" h="1633" extrusionOk="0">
                <a:moveTo>
                  <a:pt x="1239" y="1632"/>
                </a:moveTo>
                <a:lnTo>
                  <a:pt x="1239" y="1632"/>
                </a:lnTo>
                <a:cubicBezTo>
                  <a:pt x="259" y="1632"/>
                  <a:pt x="259" y="1632"/>
                  <a:pt x="259" y="1632"/>
                </a:cubicBezTo>
                <a:cubicBezTo>
                  <a:pt x="117" y="1632"/>
                  <a:pt x="0" y="1515"/>
                  <a:pt x="0" y="1373"/>
                </a:cubicBezTo>
                <a:cubicBezTo>
                  <a:pt x="0" y="0"/>
                  <a:pt x="0" y="0"/>
                  <a:pt x="0" y="0"/>
                </a:cubicBezTo>
                <a:cubicBezTo>
                  <a:pt x="42" y="0"/>
                  <a:pt x="42" y="0"/>
                  <a:pt x="42" y="0"/>
                </a:cubicBezTo>
                <a:cubicBezTo>
                  <a:pt x="42" y="1373"/>
                  <a:pt x="42" y="1373"/>
                  <a:pt x="42" y="1373"/>
                </a:cubicBezTo>
                <a:cubicBezTo>
                  <a:pt x="42" y="1498"/>
                  <a:pt x="134" y="1590"/>
                  <a:pt x="259" y="1590"/>
                </a:cubicBezTo>
                <a:cubicBezTo>
                  <a:pt x="1239" y="1590"/>
                  <a:pt x="1239" y="1590"/>
                  <a:pt x="1239" y="1590"/>
                </a:cubicBezTo>
                <a:lnTo>
                  <a:pt x="1239" y="1632"/>
                </a:ln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49" name="Google Shape;949;p17"/>
          <p:cNvSpPr/>
          <p:nvPr/>
        </p:nvSpPr>
        <p:spPr>
          <a:xfrm>
            <a:off x="5078094" y="2350552"/>
            <a:ext cx="165279" cy="165279"/>
          </a:xfrm>
          <a:custGeom>
            <a:avLst/>
            <a:gdLst/>
            <a:ahLst/>
            <a:cxnLst/>
            <a:rect l="l" t="t" r="r" b="b"/>
            <a:pathLst>
              <a:path w="352" h="352" extrusionOk="0">
                <a:moveTo>
                  <a:pt x="0" y="176"/>
                </a:moveTo>
                <a:lnTo>
                  <a:pt x="0" y="176"/>
                </a:lnTo>
                <a:cubicBezTo>
                  <a:pt x="0" y="83"/>
                  <a:pt x="83" y="0"/>
                  <a:pt x="175" y="0"/>
                </a:cubicBezTo>
                <a:cubicBezTo>
                  <a:pt x="276" y="0"/>
                  <a:pt x="351" y="83"/>
                  <a:pt x="351" y="176"/>
                </a:cubicBezTo>
                <a:cubicBezTo>
                  <a:pt x="351" y="276"/>
                  <a:pt x="276" y="351"/>
                  <a:pt x="175" y="351"/>
                </a:cubicBezTo>
                <a:cubicBezTo>
                  <a:pt x="83" y="351"/>
                  <a:pt x="0" y="276"/>
                  <a:pt x="0" y="17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50" name="Google Shape;950;p17"/>
          <p:cNvSpPr/>
          <p:nvPr/>
        </p:nvSpPr>
        <p:spPr>
          <a:xfrm>
            <a:off x="5278494" y="2687308"/>
            <a:ext cx="824329" cy="1144556"/>
          </a:xfrm>
          <a:custGeom>
            <a:avLst/>
            <a:gdLst/>
            <a:ahLst/>
            <a:cxnLst/>
            <a:rect l="l" t="t" r="r" b="b"/>
            <a:pathLst>
              <a:path w="1759" h="2445" extrusionOk="0">
                <a:moveTo>
                  <a:pt x="1732" y="0"/>
                </a:moveTo>
                <a:lnTo>
                  <a:pt x="1732" y="0"/>
                </a:lnTo>
                <a:cubicBezTo>
                  <a:pt x="1456" y="0"/>
                  <a:pt x="1222" y="175"/>
                  <a:pt x="1130" y="418"/>
                </a:cubicBezTo>
                <a:cubicBezTo>
                  <a:pt x="1088" y="410"/>
                  <a:pt x="1029" y="401"/>
                  <a:pt x="979" y="401"/>
                </a:cubicBezTo>
                <a:cubicBezTo>
                  <a:pt x="628" y="401"/>
                  <a:pt x="351" y="686"/>
                  <a:pt x="351" y="1038"/>
                </a:cubicBezTo>
                <a:cubicBezTo>
                  <a:pt x="351" y="1088"/>
                  <a:pt x="351" y="1138"/>
                  <a:pt x="368" y="1188"/>
                </a:cubicBezTo>
                <a:cubicBezTo>
                  <a:pt x="150" y="1297"/>
                  <a:pt x="0" y="1515"/>
                  <a:pt x="8" y="1774"/>
                </a:cubicBezTo>
                <a:cubicBezTo>
                  <a:pt x="16" y="2109"/>
                  <a:pt x="293" y="2385"/>
                  <a:pt x="628" y="2394"/>
                </a:cubicBezTo>
                <a:cubicBezTo>
                  <a:pt x="719" y="2394"/>
                  <a:pt x="812" y="2377"/>
                  <a:pt x="887" y="2343"/>
                </a:cubicBezTo>
                <a:cubicBezTo>
                  <a:pt x="1004" y="2402"/>
                  <a:pt x="1130" y="2444"/>
                  <a:pt x="1272" y="2444"/>
                </a:cubicBezTo>
                <a:cubicBezTo>
                  <a:pt x="1389" y="2444"/>
                  <a:pt x="1498" y="2419"/>
                  <a:pt x="1590" y="2377"/>
                </a:cubicBezTo>
                <a:cubicBezTo>
                  <a:pt x="1607" y="2377"/>
                  <a:pt x="1615" y="2377"/>
                  <a:pt x="1632" y="2385"/>
                </a:cubicBezTo>
                <a:cubicBezTo>
                  <a:pt x="1699" y="2394"/>
                  <a:pt x="1758" y="2343"/>
                  <a:pt x="1758" y="2276"/>
                </a:cubicBezTo>
                <a:lnTo>
                  <a:pt x="1758" y="2276"/>
                </a:lnTo>
                <a:cubicBezTo>
                  <a:pt x="1758" y="1808"/>
                  <a:pt x="1758" y="1808"/>
                  <a:pt x="1758" y="1808"/>
                </a:cubicBezTo>
                <a:cubicBezTo>
                  <a:pt x="1758" y="1264"/>
                  <a:pt x="1758" y="1264"/>
                  <a:pt x="1758" y="1264"/>
                </a:cubicBezTo>
                <a:cubicBezTo>
                  <a:pt x="1758" y="1063"/>
                  <a:pt x="1758" y="1063"/>
                  <a:pt x="1758" y="1063"/>
                </a:cubicBezTo>
                <a:cubicBezTo>
                  <a:pt x="1758" y="837"/>
                  <a:pt x="1758" y="837"/>
                  <a:pt x="1758" y="837"/>
                </a:cubicBezTo>
                <a:cubicBezTo>
                  <a:pt x="1758" y="259"/>
                  <a:pt x="1758" y="259"/>
                  <a:pt x="1758" y="259"/>
                </a:cubicBezTo>
                <a:cubicBezTo>
                  <a:pt x="1758" y="25"/>
                  <a:pt x="1758" y="25"/>
                  <a:pt x="1758" y="25"/>
                </a:cubicBezTo>
                <a:cubicBezTo>
                  <a:pt x="1758" y="8"/>
                  <a:pt x="1741" y="0"/>
                  <a:pt x="1732"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51" name="Google Shape;951;p17"/>
          <p:cNvSpPr/>
          <p:nvPr/>
        </p:nvSpPr>
        <p:spPr>
          <a:xfrm>
            <a:off x="6109020" y="2687308"/>
            <a:ext cx="824329" cy="1144556"/>
          </a:xfrm>
          <a:custGeom>
            <a:avLst/>
            <a:gdLst/>
            <a:ahLst/>
            <a:cxnLst/>
            <a:rect l="l" t="t" r="r" b="b"/>
            <a:pathLst>
              <a:path w="1758" h="2445" extrusionOk="0">
                <a:moveTo>
                  <a:pt x="33" y="0"/>
                </a:moveTo>
                <a:lnTo>
                  <a:pt x="33" y="0"/>
                </a:lnTo>
                <a:cubicBezTo>
                  <a:pt x="309" y="0"/>
                  <a:pt x="544" y="175"/>
                  <a:pt x="627" y="418"/>
                </a:cubicBezTo>
                <a:cubicBezTo>
                  <a:pt x="677" y="410"/>
                  <a:pt x="728" y="401"/>
                  <a:pt x="778" y="401"/>
                </a:cubicBezTo>
                <a:cubicBezTo>
                  <a:pt x="1130" y="401"/>
                  <a:pt x="1414" y="686"/>
                  <a:pt x="1414" y="1038"/>
                </a:cubicBezTo>
                <a:cubicBezTo>
                  <a:pt x="1414" y="1088"/>
                  <a:pt x="1406" y="1138"/>
                  <a:pt x="1389" y="1188"/>
                </a:cubicBezTo>
                <a:cubicBezTo>
                  <a:pt x="1607" y="1297"/>
                  <a:pt x="1757" y="1515"/>
                  <a:pt x="1749" y="1774"/>
                </a:cubicBezTo>
                <a:cubicBezTo>
                  <a:pt x="1741" y="2109"/>
                  <a:pt x="1465" y="2385"/>
                  <a:pt x="1130" y="2394"/>
                </a:cubicBezTo>
                <a:cubicBezTo>
                  <a:pt x="1038" y="2394"/>
                  <a:pt x="954" y="2377"/>
                  <a:pt x="870" y="2343"/>
                </a:cubicBezTo>
                <a:cubicBezTo>
                  <a:pt x="761" y="2402"/>
                  <a:pt x="627" y="2444"/>
                  <a:pt x="485" y="2444"/>
                </a:cubicBezTo>
                <a:cubicBezTo>
                  <a:pt x="376" y="2444"/>
                  <a:pt x="267" y="2419"/>
                  <a:pt x="167" y="2377"/>
                </a:cubicBezTo>
                <a:cubicBezTo>
                  <a:pt x="159" y="2377"/>
                  <a:pt x="142" y="2377"/>
                  <a:pt x="133" y="2385"/>
                </a:cubicBezTo>
                <a:cubicBezTo>
                  <a:pt x="66" y="2394"/>
                  <a:pt x="0" y="2343"/>
                  <a:pt x="0" y="2276"/>
                </a:cubicBezTo>
                <a:lnTo>
                  <a:pt x="0" y="2276"/>
                </a:lnTo>
                <a:cubicBezTo>
                  <a:pt x="0" y="1808"/>
                  <a:pt x="0" y="1808"/>
                  <a:pt x="0" y="1808"/>
                </a:cubicBezTo>
                <a:cubicBezTo>
                  <a:pt x="0" y="1264"/>
                  <a:pt x="0" y="1264"/>
                  <a:pt x="0" y="1264"/>
                </a:cubicBezTo>
                <a:cubicBezTo>
                  <a:pt x="0" y="1063"/>
                  <a:pt x="0" y="1063"/>
                  <a:pt x="0" y="1063"/>
                </a:cubicBezTo>
                <a:cubicBezTo>
                  <a:pt x="0" y="837"/>
                  <a:pt x="0" y="837"/>
                  <a:pt x="0" y="837"/>
                </a:cubicBezTo>
                <a:cubicBezTo>
                  <a:pt x="0" y="259"/>
                  <a:pt x="0" y="259"/>
                  <a:pt x="0" y="259"/>
                </a:cubicBezTo>
                <a:cubicBezTo>
                  <a:pt x="0" y="25"/>
                  <a:pt x="0" y="25"/>
                  <a:pt x="0" y="25"/>
                </a:cubicBezTo>
                <a:cubicBezTo>
                  <a:pt x="0" y="8"/>
                  <a:pt x="16" y="0"/>
                  <a:pt x="33"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52" name="Google Shape;952;p17"/>
          <p:cNvSpPr/>
          <p:nvPr/>
        </p:nvSpPr>
        <p:spPr>
          <a:xfrm>
            <a:off x="5458236" y="3385611"/>
            <a:ext cx="157015" cy="78508"/>
          </a:xfrm>
          <a:custGeom>
            <a:avLst/>
            <a:gdLst/>
            <a:ahLst/>
            <a:cxnLst/>
            <a:rect l="l" t="t" r="r" b="b"/>
            <a:pathLst>
              <a:path w="335" h="168" extrusionOk="0">
                <a:moveTo>
                  <a:pt x="334" y="0"/>
                </a:moveTo>
                <a:lnTo>
                  <a:pt x="334" y="0"/>
                </a:lnTo>
                <a:cubicBezTo>
                  <a:pt x="334" y="92"/>
                  <a:pt x="259" y="167"/>
                  <a:pt x="167" y="167"/>
                </a:cubicBezTo>
                <a:cubicBezTo>
                  <a:pt x="75" y="167"/>
                  <a:pt x="0" y="92"/>
                  <a:pt x="0" y="0"/>
                </a:cubicBezTo>
              </a:path>
            </a:pathLst>
          </a:custGeom>
          <a:noFill/>
          <a:ln w="15100" cap="flat" cmpd="sng">
            <a:solidFill>
              <a:srgbClr val="36609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53" name="Google Shape;953;p17"/>
          <p:cNvSpPr/>
          <p:nvPr/>
        </p:nvSpPr>
        <p:spPr>
          <a:xfrm>
            <a:off x="6235046" y="2976546"/>
            <a:ext cx="262380" cy="130157"/>
          </a:xfrm>
          <a:custGeom>
            <a:avLst/>
            <a:gdLst/>
            <a:ahLst/>
            <a:cxnLst/>
            <a:rect l="l" t="t" r="r" b="b"/>
            <a:pathLst>
              <a:path w="562" h="277" extrusionOk="0">
                <a:moveTo>
                  <a:pt x="561" y="0"/>
                </a:moveTo>
                <a:lnTo>
                  <a:pt x="561" y="0"/>
                </a:lnTo>
                <a:cubicBezTo>
                  <a:pt x="561" y="151"/>
                  <a:pt x="436" y="276"/>
                  <a:pt x="285" y="276"/>
                </a:cubicBezTo>
                <a:cubicBezTo>
                  <a:pt x="126" y="276"/>
                  <a:pt x="0" y="151"/>
                  <a:pt x="0" y="0"/>
                </a:cubicBezTo>
              </a:path>
            </a:pathLst>
          </a:custGeom>
          <a:noFill/>
          <a:ln w="15100" cap="flat" cmpd="sng">
            <a:solidFill>
              <a:srgbClr val="36609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54" name="Google Shape;954;p17"/>
          <p:cNvSpPr/>
          <p:nvPr/>
        </p:nvSpPr>
        <p:spPr>
          <a:xfrm>
            <a:off x="5441708" y="2875312"/>
            <a:ext cx="553684" cy="278909"/>
          </a:xfrm>
          <a:custGeom>
            <a:avLst/>
            <a:gdLst/>
            <a:ahLst/>
            <a:cxnLst/>
            <a:rect l="l" t="t" r="r" b="b"/>
            <a:pathLst>
              <a:path w="1182" h="596" extrusionOk="0">
                <a:moveTo>
                  <a:pt x="1181" y="595"/>
                </a:moveTo>
                <a:lnTo>
                  <a:pt x="1181" y="595"/>
                </a:lnTo>
                <a:cubicBezTo>
                  <a:pt x="1181" y="268"/>
                  <a:pt x="913" y="0"/>
                  <a:pt x="586" y="0"/>
                </a:cubicBezTo>
                <a:cubicBezTo>
                  <a:pt x="260" y="0"/>
                  <a:pt x="0" y="268"/>
                  <a:pt x="0" y="595"/>
                </a:cubicBezTo>
              </a:path>
            </a:pathLst>
          </a:custGeom>
          <a:noFill/>
          <a:ln w="15100" cap="flat" cmpd="sng">
            <a:solidFill>
              <a:srgbClr val="36609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55" name="Google Shape;955;p17"/>
          <p:cNvSpPr/>
          <p:nvPr/>
        </p:nvSpPr>
        <p:spPr>
          <a:xfrm>
            <a:off x="6284629" y="3464118"/>
            <a:ext cx="161147" cy="78508"/>
          </a:xfrm>
          <a:custGeom>
            <a:avLst/>
            <a:gdLst/>
            <a:ahLst/>
            <a:cxnLst/>
            <a:rect l="l" t="t" r="r" b="b"/>
            <a:pathLst>
              <a:path w="344" h="169" extrusionOk="0">
                <a:moveTo>
                  <a:pt x="0" y="168"/>
                </a:moveTo>
                <a:lnTo>
                  <a:pt x="0" y="168"/>
                </a:lnTo>
                <a:cubicBezTo>
                  <a:pt x="0" y="75"/>
                  <a:pt x="75" y="0"/>
                  <a:pt x="168" y="0"/>
                </a:cubicBezTo>
                <a:cubicBezTo>
                  <a:pt x="268" y="0"/>
                  <a:pt x="343" y="75"/>
                  <a:pt x="343" y="168"/>
                </a:cubicBezTo>
              </a:path>
            </a:pathLst>
          </a:custGeom>
          <a:noFill/>
          <a:ln w="15100" cap="flat" cmpd="sng">
            <a:solidFill>
              <a:srgbClr val="36609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56" name="Google Shape;956;p17"/>
          <p:cNvSpPr/>
          <p:nvPr/>
        </p:nvSpPr>
        <p:spPr>
          <a:xfrm>
            <a:off x="6363137" y="3521966"/>
            <a:ext cx="564013" cy="283040"/>
          </a:xfrm>
          <a:custGeom>
            <a:avLst/>
            <a:gdLst/>
            <a:ahLst/>
            <a:cxnLst/>
            <a:rect l="l" t="t" r="r" b="b"/>
            <a:pathLst>
              <a:path w="1206" h="603" extrusionOk="0">
                <a:moveTo>
                  <a:pt x="0" y="0"/>
                </a:moveTo>
                <a:lnTo>
                  <a:pt x="0" y="0"/>
                </a:lnTo>
                <a:cubicBezTo>
                  <a:pt x="0" y="326"/>
                  <a:pt x="276" y="602"/>
                  <a:pt x="602" y="602"/>
                </a:cubicBezTo>
                <a:cubicBezTo>
                  <a:pt x="937" y="602"/>
                  <a:pt x="1205" y="326"/>
                  <a:pt x="1205" y="0"/>
                </a:cubicBezTo>
              </a:path>
            </a:pathLst>
          </a:custGeom>
          <a:noFill/>
          <a:ln w="15100" cap="flat" cmpd="sng">
            <a:solidFill>
              <a:srgbClr val="36609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57" name="Google Shape;957;p17"/>
          <p:cNvSpPr/>
          <p:nvPr/>
        </p:nvSpPr>
        <p:spPr>
          <a:xfrm>
            <a:off x="5011983" y="2276176"/>
            <a:ext cx="2256056" cy="243786"/>
          </a:xfrm>
          <a:custGeom>
            <a:avLst/>
            <a:gdLst/>
            <a:ahLst/>
            <a:cxnLst/>
            <a:rect l="l" t="t" r="r" b="b"/>
            <a:pathLst>
              <a:path w="4814" h="520" extrusionOk="0">
                <a:moveTo>
                  <a:pt x="4721" y="510"/>
                </a:moveTo>
                <a:lnTo>
                  <a:pt x="4721" y="510"/>
                </a:lnTo>
                <a:cubicBezTo>
                  <a:pt x="4713" y="510"/>
                  <a:pt x="4704" y="510"/>
                  <a:pt x="4696" y="510"/>
                </a:cubicBezTo>
                <a:cubicBezTo>
                  <a:pt x="4009" y="343"/>
                  <a:pt x="3340" y="242"/>
                  <a:pt x="2712" y="201"/>
                </a:cubicBezTo>
                <a:cubicBezTo>
                  <a:pt x="2202" y="167"/>
                  <a:pt x="1725" y="184"/>
                  <a:pt x="1281" y="234"/>
                </a:cubicBezTo>
                <a:cubicBezTo>
                  <a:pt x="678" y="301"/>
                  <a:pt x="277" y="443"/>
                  <a:pt x="143" y="502"/>
                </a:cubicBezTo>
                <a:cubicBezTo>
                  <a:pt x="101" y="519"/>
                  <a:pt x="42" y="502"/>
                  <a:pt x="26" y="460"/>
                </a:cubicBezTo>
                <a:cubicBezTo>
                  <a:pt x="0" y="418"/>
                  <a:pt x="26" y="368"/>
                  <a:pt x="67" y="343"/>
                </a:cubicBezTo>
                <a:cubicBezTo>
                  <a:pt x="84" y="335"/>
                  <a:pt x="477" y="151"/>
                  <a:pt x="1256" y="58"/>
                </a:cubicBezTo>
                <a:cubicBezTo>
                  <a:pt x="1708" y="8"/>
                  <a:pt x="2194" y="0"/>
                  <a:pt x="2712" y="25"/>
                </a:cubicBezTo>
                <a:cubicBezTo>
                  <a:pt x="3356" y="67"/>
                  <a:pt x="4034" y="167"/>
                  <a:pt x="4738" y="335"/>
                </a:cubicBezTo>
                <a:cubicBezTo>
                  <a:pt x="4788" y="351"/>
                  <a:pt x="4813" y="393"/>
                  <a:pt x="4805" y="443"/>
                </a:cubicBezTo>
                <a:cubicBezTo>
                  <a:pt x="4796" y="485"/>
                  <a:pt x="4763" y="510"/>
                  <a:pt x="4721" y="510"/>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58" name="Google Shape;958;p17"/>
          <p:cNvSpPr/>
          <p:nvPr/>
        </p:nvSpPr>
        <p:spPr>
          <a:xfrm>
            <a:off x="7549012" y="2181141"/>
            <a:ext cx="396669" cy="795405"/>
          </a:xfrm>
          <a:custGeom>
            <a:avLst/>
            <a:gdLst/>
            <a:ahLst/>
            <a:cxnLst/>
            <a:rect l="l" t="t" r="r" b="b"/>
            <a:pathLst>
              <a:path w="846" h="1699" extrusionOk="0">
                <a:moveTo>
                  <a:pt x="402" y="1690"/>
                </a:moveTo>
                <a:lnTo>
                  <a:pt x="402" y="1690"/>
                </a:lnTo>
                <a:cubicBezTo>
                  <a:pt x="67" y="1614"/>
                  <a:pt x="67" y="1614"/>
                  <a:pt x="67" y="1614"/>
                </a:cubicBezTo>
                <a:cubicBezTo>
                  <a:pt x="25" y="1606"/>
                  <a:pt x="0" y="1556"/>
                  <a:pt x="8" y="1514"/>
                </a:cubicBezTo>
                <a:cubicBezTo>
                  <a:pt x="335" y="67"/>
                  <a:pt x="335" y="67"/>
                  <a:pt x="335" y="67"/>
                </a:cubicBezTo>
                <a:cubicBezTo>
                  <a:pt x="343" y="25"/>
                  <a:pt x="393" y="0"/>
                  <a:pt x="435" y="8"/>
                </a:cubicBezTo>
                <a:cubicBezTo>
                  <a:pt x="770" y="84"/>
                  <a:pt x="770" y="84"/>
                  <a:pt x="770" y="84"/>
                </a:cubicBezTo>
                <a:cubicBezTo>
                  <a:pt x="812" y="92"/>
                  <a:pt x="845" y="134"/>
                  <a:pt x="828" y="183"/>
                </a:cubicBezTo>
                <a:cubicBezTo>
                  <a:pt x="502" y="1623"/>
                  <a:pt x="502" y="1623"/>
                  <a:pt x="502" y="1623"/>
                </a:cubicBezTo>
                <a:cubicBezTo>
                  <a:pt x="494" y="1673"/>
                  <a:pt x="452" y="1698"/>
                  <a:pt x="402"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59" name="Google Shape;959;p17"/>
          <p:cNvSpPr/>
          <p:nvPr/>
        </p:nvSpPr>
        <p:spPr>
          <a:xfrm>
            <a:off x="7305226" y="2123293"/>
            <a:ext cx="396669" cy="799537"/>
          </a:xfrm>
          <a:custGeom>
            <a:avLst/>
            <a:gdLst/>
            <a:ahLst/>
            <a:cxnLst/>
            <a:rect l="l" t="t" r="r" b="b"/>
            <a:pathLst>
              <a:path w="846" h="1708" extrusionOk="0">
                <a:moveTo>
                  <a:pt x="410" y="1690"/>
                </a:moveTo>
                <a:lnTo>
                  <a:pt x="410" y="1690"/>
                </a:lnTo>
                <a:cubicBezTo>
                  <a:pt x="75" y="1615"/>
                  <a:pt x="75" y="1615"/>
                  <a:pt x="75" y="1615"/>
                </a:cubicBezTo>
                <a:cubicBezTo>
                  <a:pt x="33" y="1606"/>
                  <a:pt x="0" y="1565"/>
                  <a:pt x="17" y="1515"/>
                </a:cubicBezTo>
                <a:cubicBezTo>
                  <a:pt x="343" y="76"/>
                  <a:pt x="343" y="76"/>
                  <a:pt x="343" y="76"/>
                </a:cubicBezTo>
                <a:cubicBezTo>
                  <a:pt x="351" y="25"/>
                  <a:pt x="393" y="0"/>
                  <a:pt x="435" y="9"/>
                </a:cubicBezTo>
                <a:cubicBezTo>
                  <a:pt x="770" y="84"/>
                  <a:pt x="770" y="84"/>
                  <a:pt x="770" y="84"/>
                </a:cubicBezTo>
                <a:cubicBezTo>
                  <a:pt x="820" y="101"/>
                  <a:pt x="845" y="143"/>
                  <a:pt x="837" y="184"/>
                </a:cubicBezTo>
                <a:cubicBezTo>
                  <a:pt x="510" y="1632"/>
                  <a:pt x="510" y="1632"/>
                  <a:pt x="510" y="1632"/>
                </a:cubicBezTo>
                <a:cubicBezTo>
                  <a:pt x="502" y="1673"/>
                  <a:pt x="452" y="1707"/>
                  <a:pt x="410"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60" name="Google Shape;960;p17"/>
          <p:cNvSpPr/>
          <p:nvPr/>
        </p:nvSpPr>
        <p:spPr>
          <a:xfrm>
            <a:off x="7065572" y="2067512"/>
            <a:ext cx="396669" cy="799536"/>
          </a:xfrm>
          <a:custGeom>
            <a:avLst/>
            <a:gdLst/>
            <a:ahLst/>
            <a:cxnLst/>
            <a:rect l="l" t="t" r="r" b="b"/>
            <a:pathLst>
              <a:path w="847" h="1708" extrusionOk="0">
                <a:moveTo>
                  <a:pt x="402" y="1690"/>
                </a:moveTo>
                <a:lnTo>
                  <a:pt x="402" y="1690"/>
                </a:lnTo>
                <a:cubicBezTo>
                  <a:pt x="75" y="1615"/>
                  <a:pt x="75" y="1615"/>
                  <a:pt x="75" y="1615"/>
                </a:cubicBezTo>
                <a:cubicBezTo>
                  <a:pt x="25" y="1606"/>
                  <a:pt x="0" y="1565"/>
                  <a:pt x="8" y="1522"/>
                </a:cubicBezTo>
                <a:cubicBezTo>
                  <a:pt x="335" y="75"/>
                  <a:pt x="335" y="75"/>
                  <a:pt x="335" y="75"/>
                </a:cubicBezTo>
                <a:cubicBezTo>
                  <a:pt x="343" y="34"/>
                  <a:pt x="394" y="0"/>
                  <a:pt x="435" y="8"/>
                </a:cubicBezTo>
                <a:cubicBezTo>
                  <a:pt x="770" y="84"/>
                  <a:pt x="770" y="84"/>
                  <a:pt x="770" y="84"/>
                </a:cubicBezTo>
                <a:cubicBezTo>
                  <a:pt x="812" y="101"/>
                  <a:pt x="846" y="142"/>
                  <a:pt x="829" y="184"/>
                </a:cubicBezTo>
                <a:cubicBezTo>
                  <a:pt x="502" y="1632"/>
                  <a:pt x="502" y="1632"/>
                  <a:pt x="502" y="1632"/>
                </a:cubicBezTo>
                <a:cubicBezTo>
                  <a:pt x="494" y="1673"/>
                  <a:pt x="452" y="1707"/>
                  <a:pt x="402"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61" name="Google Shape;961;p17"/>
          <p:cNvSpPr/>
          <p:nvPr/>
        </p:nvSpPr>
        <p:spPr>
          <a:xfrm>
            <a:off x="4249634" y="2181141"/>
            <a:ext cx="396669" cy="795405"/>
          </a:xfrm>
          <a:custGeom>
            <a:avLst/>
            <a:gdLst/>
            <a:ahLst/>
            <a:cxnLst/>
            <a:rect l="l" t="t" r="r" b="b"/>
            <a:pathLst>
              <a:path w="847" h="1699" extrusionOk="0">
                <a:moveTo>
                  <a:pt x="444" y="1690"/>
                </a:moveTo>
                <a:lnTo>
                  <a:pt x="444" y="1690"/>
                </a:lnTo>
                <a:cubicBezTo>
                  <a:pt x="779" y="1614"/>
                  <a:pt x="779" y="1614"/>
                  <a:pt x="779" y="1614"/>
                </a:cubicBezTo>
                <a:cubicBezTo>
                  <a:pt x="821" y="1606"/>
                  <a:pt x="846" y="1556"/>
                  <a:pt x="837" y="1514"/>
                </a:cubicBezTo>
                <a:cubicBezTo>
                  <a:pt x="511" y="67"/>
                  <a:pt x="511" y="67"/>
                  <a:pt x="511" y="67"/>
                </a:cubicBezTo>
                <a:cubicBezTo>
                  <a:pt x="502" y="25"/>
                  <a:pt x="452" y="0"/>
                  <a:pt x="410" y="8"/>
                </a:cubicBezTo>
                <a:cubicBezTo>
                  <a:pt x="76" y="84"/>
                  <a:pt x="76" y="84"/>
                  <a:pt x="76" y="84"/>
                </a:cubicBezTo>
                <a:cubicBezTo>
                  <a:pt x="34" y="92"/>
                  <a:pt x="0" y="134"/>
                  <a:pt x="17" y="183"/>
                </a:cubicBezTo>
                <a:cubicBezTo>
                  <a:pt x="344" y="1623"/>
                  <a:pt x="344" y="1623"/>
                  <a:pt x="344" y="1623"/>
                </a:cubicBezTo>
                <a:cubicBezTo>
                  <a:pt x="352" y="1673"/>
                  <a:pt x="394" y="1698"/>
                  <a:pt x="444"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62" name="Google Shape;962;p17"/>
          <p:cNvSpPr/>
          <p:nvPr/>
        </p:nvSpPr>
        <p:spPr>
          <a:xfrm>
            <a:off x="4493420" y="2123293"/>
            <a:ext cx="396669" cy="799537"/>
          </a:xfrm>
          <a:custGeom>
            <a:avLst/>
            <a:gdLst/>
            <a:ahLst/>
            <a:cxnLst/>
            <a:rect l="l" t="t" r="r" b="b"/>
            <a:pathLst>
              <a:path w="847" h="1708" extrusionOk="0">
                <a:moveTo>
                  <a:pt x="436" y="1690"/>
                </a:moveTo>
                <a:lnTo>
                  <a:pt x="436" y="1690"/>
                </a:lnTo>
                <a:cubicBezTo>
                  <a:pt x="770" y="1615"/>
                  <a:pt x="770" y="1615"/>
                  <a:pt x="770" y="1615"/>
                </a:cubicBezTo>
                <a:cubicBezTo>
                  <a:pt x="812" y="1606"/>
                  <a:pt x="846" y="1565"/>
                  <a:pt x="829" y="1515"/>
                </a:cubicBezTo>
                <a:cubicBezTo>
                  <a:pt x="503" y="76"/>
                  <a:pt x="503" y="76"/>
                  <a:pt x="503" y="76"/>
                </a:cubicBezTo>
                <a:cubicBezTo>
                  <a:pt x="494" y="25"/>
                  <a:pt x="452" y="0"/>
                  <a:pt x="410" y="9"/>
                </a:cubicBezTo>
                <a:cubicBezTo>
                  <a:pt x="76" y="84"/>
                  <a:pt x="76" y="84"/>
                  <a:pt x="76" y="84"/>
                </a:cubicBezTo>
                <a:cubicBezTo>
                  <a:pt x="25" y="101"/>
                  <a:pt x="0" y="143"/>
                  <a:pt x="9" y="184"/>
                </a:cubicBezTo>
                <a:cubicBezTo>
                  <a:pt x="335" y="1632"/>
                  <a:pt x="335" y="1632"/>
                  <a:pt x="335" y="1632"/>
                </a:cubicBezTo>
                <a:cubicBezTo>
                  <a:pt x="343" y="1673"/>
                  <a:pt x="394" y="1707"/>
                  <a:pt x="436"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sp>
        <p:nvSpPr>
          <p:cNvPr id="963" name="Google Shape;963;p17"/>
          <p:cNvSpPr/>
          <p:nvPr/>
        </p:nvSpPr>
        <p:spPr>
          <a:xfrm>
            <a:off x="4733074" y="2067512"/>
            <a:ext cx="396669" cy="799536"/>
          </a:xfrm>
          <a:custGeom>
            <a:avLst/>
            <a:gdLst/>
            <a:ahLst/>
            <a:cxnLst/>
            <a:rect l="l" t="t" r="r" b="b"/>
            <a:pathLst>
              <a:path w="846" h="1708" extrusionOk="0">
                <a:moveTo>
                  <a:pt x="444" y="1690"/>
                </a:moveTo>
                <a:lnTo>
                  <a:pt x="444" y="1690"/>
                </a:lnTo>
                <a:cubicBezTo>
                  <a:pt x="770" y="1615"/>
                  <a:pt x="770" y="1615"/>
                  <a:pt x="770" y="1615"/>
                </a:cubicBezTo>
                <a:cubicBezTo>
                  <a:pt x="820" y="1606"/>
                  <a:pt x="845" y="1565"/>
                  <a:pt x="837" y="1522"/>
                </a:cubicBezTo>
                <a:cubicBezTo>
                  <a:pt x="511" y="75"/>
                  <a:pt x="511" y="75"/>
                  <a:pt x="511" y="75"/>
                </a:cubicBezTo>
                <a:cubicBezTo>
                  <a:pt x="502" y="34"/>
                  <a:pt x="452" y="0"/>
                  <a:pt x="410" y="8"/>
                </a:cubicBezTo>
                <a:cubicBezTo>
                  <a:pt x="75" y="84"/>
                  <a:pt x="75" y="84"/>
                  <a:pt x="75" y="84"/>
                </a:cubicBezTo>
                <a:cubicBezTo>
                  <a:pt x="33" y="101"/>
                  <a:pt x="0" y="142"/>
                  <a:pt x="17" y="184"/>
                </a:cubicBezTo>
                <a:cubicBezTo>
                  <a:pt x="343" y="1632"/>
                  <a:pt x="343" y="1632"/>
                  <a:pt x="343" y="1632"/>
                </a:cubicBezTo>
                <a:cubicBezTo>
                  <a:pt x="352" y="1673"/>
                  <a:pt x="393" y="1707"/>
                  <a:pt x="444" y="1690"/>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70C0"/>
              </a:solidFill>
              <a:latin typeface="Times New Roman" panose="02020603050405020304" pitchFamily="18" charset="0"/>
              <a:ea typeface="Times New Roman"/>
              <a:cs typeface="Times New Roman" panose="02020603050405020304" pitchFamily="18" charset="0"/>
              <a:sym typeface="Times New Roman"/>
            </a:endParaRPr>
          </a:p>
        </p:txBody>
      </p:sp>
      <p:pic>
        <p:nvPicPr>
          <p:cNvPr id="964" name="Google Shape;964;p17"/>
          <p:cNvPicPr preferRelativeResize="0"/>
          <p:nvPr/>
        </p:nvPicPr>
        <p:blipFill rotWithShape="1">
          <a:blip r:embed="rId3">
            <a:alphaModFix/>
          </a:blip>
          <a:srcRect/>
          <a:stretch/>
        </p:blipFill>
        <p:spPr>
          <a:xfrm>
            <a:off x="4585446" y="4433689"/>
            <a:ext cx="2581316" cy="2581316"/>
          </a:xfrm>
          <a:prstGeom prst="rect">
            <a:avLst/>
          </a:prstGeom>
          <a:noFill/>
          <a:ln>
            <a:noFill/>
          </a:ln>
        </p:spPr>
      </p:pic>
      <p:pic>
        <p:nvPicPr>
          <p:cNvPr id="965" name="Google Shape;965;p17" descr="Hình ảnh có liên quan"/>
          <p:cNvPicPr preferRelativeResize="0"/>
          <p:nvPr/>
        </p:nvPicPr>
        <p:blipFill rotWithShape="1">
          <a:blip r:embed="rId4">
            <a:alphaModFix/>
          </a:blip>
          <a:srcRect/>
          <a:stretch/>
        </p:blipFill>
        <p:spPr>
          <a:xfrm>
            <a:off x="5144351" y="1411879"/>
            <a:ext cx="1903297" cy="74545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Nộp hồ sơ trực tuyến</a:t>
            </a:r>
            <a:endParaRPr dirty="0"/>
          </a:p>
        </p:txBody>
      </p:sp>
      <p:sp>
        <p:nvSpPr>
          <p:cNvPr id="5" name="Google Shape;1753;p24"/>
          <p:cNvSpPr/>
          <p:nvPr/>
        </p:nvSpPr>
        <p:spPr>
          <a:xfrm>
            <a:off x="750770" y="646179"/>
            <a:ext cx="10669501" cy="1477287"/>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5: </a:t>
            </a:r>
            <a:r>
              <a:rPr lang="vi-VN" sz="2000" b="1">
                <a:solidFill>
                  <a:schemeClr val="accent1"/>
                </a:solidFill>
                <a:latin typeface="Times New Roman" pitchFamily="18" charset="0"/>
                <a:ea typeface="Open Sans"/>
                <a:cs typeface="Times New Roman" pitchFamily="18" charset="0"/>
                <a:sym typeface="Open Sans"/>
              </a:rPr>
              <a:t>Học sinh/phụ huynh ấn vào nút </a:t>
            </a:r>
            <a:r>
              <a:rPr lang="vi-VN" sz="2000" b="1">
                <a:solidFill>
                  <a:srgbClr val="FF0000"/>
                </a:solidFill>
                <a:latin typeface="Times New Roman" pitchFamily="18" charset="0"/>
                <a:ea typeface="Open Sans"/>
                <a:cs typeface="Times New Roman" pitchFamily="18" charset="0"/>
                <a:sym typeface="Open Sans"/>
              </a:rPr>
              <a:t>“ Tạo hồ sơ ”</a:t>
            </a:r>
            <a:r>
              <a:rPr lang="vi-VN" sz="2000" b="1">
                <a:solidFill>
                  <a:schemeClr val="accent1"/>
                </a:solidFill>
                <a:latin typeface="Times New Roman" pitchFamily="18" charset="0"/>
                <a:ea typeface="Open Sans"/>
                <a:cs typeface="Times New Roman" pitchFamily="18" charset="0"/>
                <a:sym typeface="Open Sans"/>
              </a:rPr>
              <a:t>,</a:t>
            </a:r>
            <a:r>
              <a:rPr lang="vi-VN" sz="2000" b="1">
                <a:solidFill>
                  <a:srgbClr val="FF0000"/>
                </a:solidFill>
                <a:latin typeface="Times New Roman" pitchFamily="18" charset="0"/>
                <a:ea typeface="Open Sans"/>
                <a:cs typeface="Times New Roman" pitchFamily="18" charset="0"/>
                <a:sym typeface="Open Sans"/>
              </a:rPr>
              <a:t> </a:t>
            </a:r>
            <a:r>
              <a:rPr lang="vi-VN" sz="2000" b="1">
                <a:solidFill>
                  <a:schemeClr val="accent1"/>
                </a:solidFill>
                <a:latin typeface="Times New Roman" pitchFamily="18" charset="0"/>
                <a:ea typeface="Open Sans"/>
                <a:cs typeface="Times New Roman" pitchFamily="18" charset="0"/>
                <a:sym typeface="Open Sans"/>
              </a:rPr>
              <a:t>chọn cấp học Trung học phổ thông và ấn </a:t>
            </a:r>
            <a:r>
              <a:rPr lang="vi-VN" sz="2000" b="1">
                <a:solidFill>
                  <a:srgbClr val="FF0000"/>
                </a:solidFill>
                <a:latin typeface="Times New Roman" pitchFamily="18" charset="0"/>
                <a:ea typeface="Open Sans"/>
                <a:cs typeface="Times New Roman" pitchFamily="18" charset="0"/>
                <a:sym typeface="Open Sans"/>
              </a:rPr>
              <a:t>“ Tạo hồ sơ ”</a:t>
            </a:r>
            <a:endParaRPr lang="en-US" sz="20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2000" b="1" dirty="0">
              <a:solidFill>
                <a:schemeClr val="accent1"/>
              </a:solidFill>
              <a:latin typeface="Times New Roman" pitchFamily="18" charset="0"/>
              <a:ea typeface="Open Sans"/>
              <a:cs typeface="Times New Roman" pitchFamily="18" charset="0"/>
              <a:sym typeface="Open Sans"/>
            </a:endParaRPr>
          </a:p>
        </p:txBody>
      </p:sp>
      <p:pic>
        <p:nvPicPr>
          <p:cNvPr id="3" name="Picture 2">
            <a:extLst>
              <a:ext uri="{FF2B5EF4-FFF2-40B4-BE49-F238E27FC236}">
                <a16:creationId xmlns:a16="http://schemas.microsoft.com/office/drawing/2014/main" id="{0E29036B-FE09-B122-D0E1-8026D872BE10}"/>
              </a:ext>
            </a:extLst>
          </p:cNvPr>
          <p:cNvPicPr>
            <a:picLocks noChangeAspect="1"/>
          </p:cNvPicPr>
          <p:nvPr/>
        </p:nvPicPr>
        <p:blipFill>
          <a:blip r:embed="rId3"/>
          <a:stretch>
            <a:fillRect/>
          </a:stretch>
        </p:blipFill>
        <p:spPr>
          <a:xfrm>
            <a:off x="2364024" y="1801444"/>
            <a:ext cx="7463951" cy="3255112"/>
          </a:xfrm>
          <a:prstGeom prst="rect">
            <a:avLst/>
          </a:prstGeom>
        </p:spPr>
      </p:pic>
    </p:spTree>
    <p:extLst>
      <p:ext uri="{BB962C8B-B14F-4D97-AF65-F5344CB8AC3E}">
        <p14:creationId xmlns:p14="http://schemas.microsoft.com/office/powerpoint/2010/main" val="10345662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Nộp hồ sơ trực tuyến</a:t>
            </a:r>
            <a:endParaRPr dirty="0"/>
          </a:p>
        </p:txBody>
      </p:sp>
      <p:sp>
        <p:nvSpPr>
          <p:cNvPr id="5" name="Google Shape;1753;p24"/>
          <p:cNvSpPr/>
          <p:nvPr/>
        </p:nvSpPr>
        <p:spPr>
          <a:xfrm>
            <a:off x="750770" y="646179"/>
            <a:ext cx="10669501" cy="1015622"/>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6: </a:t>
            </a:r>
            <a:r>
              <a:rPr lang="vi-VN" sz="2000" b="1">
                <a:solidFill>
                  <a:schemeClr val="accent1"/>
                </a:solidFill>
                <a:latin typeface="Times New Roman" pitchFamily="18" charset="0"/>
                <a:ea typeface="Open Sans"/>
                <a:cs typeface="Times New Roman" pitchFamily="18" charset="0"/>
                <a:sym typeface="Open Sans"/>
              </a:rPr>
              <a:t>Học sinh/phụ huynh kiểm tra thông tin đã có sẵn</a:t>
            </a:r>
          </a:p>
          <a:p>
            <a:pPr marL="800100" lvl="2" indent="-342900" algn="just">
              <a:lnSpc>
                <a:spcPct val="150000"/>
              </a:lnSpc>
              <a:buClr>
                <a:srgbClr val="005BAA"/>
              </a:buClr>
              <a:buSzPts val="1800"/>
              <a:buFont typeface="Wingdings" panose="05000000000000000000" pitchFamily="2" charset="2"/>
              <a:buChar char="ü"/>
            </a:pPr>
            <a:r>
              <a:rPr lang="vi-VN" sz="2000" b="1" i="1">
                <a:solidFill>
                  <a:srgbClr val="FF0000"/>
                </a:solidFill>
                <a:latin typeface="Times New Roman" pitchFamily="18" charset="0"/>
                <a:ea typeface="Open Sans"/>
                <a:cs typeface="Times New Roman" pitchFamily="18" charset="0"/>
                <a:sym typeface="Open Sans"/>
              </a:rPr>
              <a:t>phần mềm đã lấy thông tin học sinh trên hệ thống quản lý nhà trường </a:t>
            </a: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2" name="Picture 1">
            <a:extLst>
              <a:ext uri="{FF2B5EF4-FFF2-40B4-BE49-F238E27FC236}">
                <a16:creationId xmlns:a16="http://schemas.microsoft.com/office/drawing/2014/main" id="{9E0BCE7E-707A-5A11-B840-EEA2748C9609}"/>
              </a:ext>
            </a:extLst>
          </p:cNvPr>
          <p:cNvPicPr>
            <a:picLocks noChangeAspect="1"/>
          </p:cNvPicPr>
          <p:nvPr/>
        </p:nvPicPr>
        <p:blipFill>
          <a:blip r:embed="rId3"/>
          <a:stretch>
            <a:fillRect/>
          </a:stretch>
        </p:blipFill>
        <p:spPr>
          <a:xfrm>
            <a:off x="2268479" y="1661801"/>
            <a:ext cx="7655042" cy="4738392"/>
          </a:xfrm>
          <a:prstGeom prst="rect">
            <a:avLst/>
          </a:prstGeom>
        </p:spPr>
      </p:pic>
    </p:spTree>
    <p:extLst>
      <p:ext uri="{BB962C8B-B14F-4D97-AF65-F5344CB8AC3E}">
        <p14:creationId xmlns:p14="http://schemas.microsoft.com/office/powerpoint/2010/main" val="19815864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Nộp hồ sơ trực tuyến</a:t>
            </a:r>
            <a:endParaRPr dirty="0"/>
          </a:p>
        </p:txBody>
      </p:sp>
      <p:sp>
        <p:nvSpPr>
          <p:cNvPr id="5" name="Google Shape;1753;p24"/>
          <p:cNvSpPr/>
          <p:nvPr/>
        </p:nvSpPr>
        <p:spPr>
          <a:xfrm>
            <a:off x="750770" y="646179"/>
            <a:ext cx="10669501" cy="4939773"/>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7: </a:t>
            </a:r>
            <a:r>
              <a:rPr lang="vi-VN" sz="2000" b="1">
                <a:solidFill>
                  <a:schemeClr val="accent1"/>
                </a:solidFill>
                <a:latin typeface="Times New Roman" pitchFamily="18" charset="0"/>
                <a:ea typeface="Open Sans"/>
                <a:cs typeface="Times New Roman" pitchFamily="18" charset="0"/>
                <a:sym typeface="Open Sans"/>
              </a:rPr>
              <a:t>Học sinh/phụ huynh nhập thông tin về giải kỳ thi học sinh giỏi lớp 9 cấp tỉnh năm học 2022-2023, giải thể thảo, cuộc thi cấp quốc gia quốc tế, đối tượng tuyển thẳng, đổi tượng ưu tiên ( Nếu Có )</a:t>
            </a: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vi-VN" sz="2500" b="1" i="1">
                <a:solidFill>
                  <a:srgbClr val="FF0000"/>
                </a:solidFill>
                <a:latin typeface="Times New Roman" pitchFamily="18" charset="0"/>
                <a:ea typeface="Open Sans"/>
                <a:cs typeface="Times New Roman" pitchFamily="18" charset="0"/>
                <a:sym typeface="Open Sans"/>
              </a:rPr>
              <a:t>Được quy định theo trong quyết định số 1148/QĐ-UBND của UBND tỉnh Ninh Bình ban hành ngày 16/12/2022</a:t>
            </a:r>
          </a:p>
          <a:p>
            <a:pPr marL="1257300" lvl="3" indent="-342900" algn="just">
              <a:lnSpc>
                <a:spcPct val="150000"/>
              </a:lnSpc>
              <a:buClr>
                <a:srgbClr val="005BAA"/>
              </a:buClr>
              <a:buSzPts val="1800"/>
              <a:buFont typeface="Wingdings" panose="05000000000000000000" pitchFamily="2" charset="2"/>
              <a:buChar char="Ø"/>
            </a:pP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4" name="Picture 3">
            <a:extLst>
              <a:ext uri="{FF2B5EF4-FFF2-40B4-BE49-F238E27FC236}">
                <a16:creationId xmlns:a16="http://schemas.microsoft.com/office/drawing/2014/main" id="{DFF26A32-8FA9-A1CB-A94D-05BB29DD088C}"/>
              </a:ext>
            </a:extLst>
          </p:cNvPr>
          <p:cNvPicPr>
            <a:picLocks noChangeAspect="1"/>
          </p:cNvPicPr>
          <p:nvPr/>
        </p:nvPicPr>
        <p:blipFill>
          <a:blip r:embed="rId3"/>
          <a:stretch>
            <a:fillRect/>
          </a:stretch>
        </p:blipFill>
        <p:spPr>
          <a:xfrm>
            <a:off x="814482" y="2045408"/>
            <a:ext cx="10561081" cy="1856032"/>
          </a:xfrm>
          <a:prstGeom prst="rect">
            <a:avLst/>
          </a:prstGeom>
        </p:spPr>
      </p:pic>
    </p:spTree>
    <p:extLst>
      <p:ext uri="{BB962C8B-B14F-4D97-AF65-F5344CB8AC3E}">
        <p14:creationId xmlns:p14="http://schemas.microsoft.com/office/powerpoint/2010/main" val="3248257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Nộp hồ sơ trực tuyến</a:t>
            </a:r>
            <a:endParaRPr dirty="0"/>
          </a:p>
        </p:txBody>
      </p:sp>
      <p:sp>
        <p:nvSpPr>
          <p:cNvPr id="5" name="Google Shape;1753;p24"/>
          <p:cNvSpPr/>
          <p:nvPr/>
        </p:nvSpPr>
        <p:spPr>
          <a:xfrm>
            <a:off x="750770" y="646179"/>
            <a:ext cx="10669501" cy="6093936"/>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8: </a:t>
            </a:r>
            <a:r>
              <a:rPr lang="vi-VN" sz="2000" b="1">
                <a:solidFill>
                  <a:schemeClr val="accent1"/>
                </a:solidFill>
                <a:latin typeface="Times New Roman" pitchFamily="18" charset="0"/>
                <a:ea typeface="Open Sans"/>
                <a:cs typeface="Times New Roman" pitchFamily="18" charset="0"/>
                <a:sym typeface="Open Sans"/>
              </a:rPr>
              <a:t>Học sinh/phụ huynh bổ sung các thông tin còn thiếu và lựa chọn nguyện vọng mà mình muốn đăng kí </a:t>
            </a: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vi-VN" sz="2000" b="1" i="1">
                <a:solidFill>
                  <a:srgbClr val="FF0000"/>
                </a:solidFill>
                <a:latin typeface="Times New Roman" pitchFamily="18" charset="0"/>
                <a:ea typeface="Open Sans"/>
                <a:cs typeface="Times New Roman" pitchFamily="18" charset="0"/>
                <a:sym typeface="Open Sans"/>
              </a:rPr>
              <a:t>Lưu ý</a:t>
            </a:r>
          </a:p>
          <a:p>
            <a:pPr marL="1257300" lvl="3" indent="-342900" algn="just">
              <a:lnSpc>
                <a:spcPct val="150000"/>
              </a:lnSpc>
              <a:buClr>
                <a:srgbClr val="005BAA"/>
              </a:buClr>
              <a:buSzPts val="1800"/>
              <a:buFont typeface="Wingdings" panose="05000000000000000000" pitchFamily="2" charset="2"/>
              <a:buChar char="Ø"/>
            </a:pPr>
            <a:r>
              <a:rPr lang="vi-VN" sz="2000" b="1" i="1">
                <a:solidFill>
                  <a:srgbClr val="FF0000"/>
                </a:solidFill>
                <a:latin typeface="Times New Roman" pitchFamily="18" charset="0"/>
                <a:ea typeface="Open Sans"/>
                <a:cs typeface="Times New Roman" pitchFamily="18" charset="0"/>
                <a:sym typeface="Open Sans"/>
              </a:rPr>
              <a:t>Đối với thí sinh thi Chuyên Lương Văn Tụy thì chọn nguyện vọng môn chuyên và nguyện vọng 1 trường THPT thường hoặc trường Dân tộc nội trú</a:t>
            </a:r>
          </a:p>
          <a:p>
            <a:pPr marL="1257300" lvl="3" indent="-342900" algn="just">
              <a:lnSpc>
                <a:spcPct val="150000"/>
              </a:lnSpc>
              <a:buClr>
                <a:srgbClr val="005BAA"/>
              </a:buClr>
              <a:buSzPts val="1800"/>
              <a:buFont typeface="Wingdings" panose="05000000000000000000" pitchFamily="2" charset="2"/>
              <a:buChar char="Ø"/>
            </a:pPr>
            <a:r>
              <a:rPr lang="vi-VN" sz="2000" b="1" i="1">
                <a:solidFill>
                  <a:srgbClr val="FF0000"/>
                </a:solidFill>
                <a:latin typeface="Times New Roman" pitchFamily="18" charset="0"/>
                <a:ea typeface="Open Sans"/>
                <a:cs typeface="Times New Roman" pitchFamily="18" charset="0"/>
                <a:sym typeface="Open Sans"/>
              </a:rPr>
              <a:t>Đối với thí sinh thi trường THPT thường hoặc trường Dân tộc nội trú thì chỉ được phép lựa chọn 1 trong 2 loại trường này )</a:t>
            </a:r>
          </a:p>
          <a:p>
            <a:pPr marL="1257300" lvl="3" indent="-342900" algn="just">
              <a:lnSpc>
                <a:spcPct val="150000"/>
              </a:lnSpc>
              <a:buClr>
                <a:srgbClr val="005BAA"/>
              </a:buClr>
              <a:buSzPts val="1800"/>
              <a:buFont typeface="Wingdings" panose="05000000000000000000" pitchFamily="2" charset="2"/>
              <a:buChar char="Ø"/>
            </a:pP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3" name="Picture 2">
            <a:extLst>
              <a:ext uri="{FF2B5EF4-FFF2-40B4-BE49-F238E27FC236}">
                <a16:creationId xmlns:a16="http://schemas.microsoft.com/office/drawing/2014/main" id="{6197297B-BCD1-1714-D0AB-B874A00417E6}"/>
              </a:ext>
            </a:extLst>
          </p:cNvPr>
          <p:cNvPicPr>
            <a:picLocks noChangeAspect="1"/>
          </p:cNvPicPr>
          <p:nvPr/>
        </p:nvPicPr>
        <p:blipFill>
          <a:blip r:embed="rId3"/>
          <a:stretch>
            <a:fillRect/>
          </a:stretch>
        </p:blipFill>
        <p:spPr>
          <a:xfrm>
            <a:off x="3574374" y="1186007"/>
            <a:ext cx="5309062" cy="3316840"/>
          </a:xfrm>
          <a:prstGeom prst="rect">
            <a:avLst/>
          </a:prstGeom>
        </p:spPr>
      </p:pic>
    </p:spTree>
    <p:extLst>
      <p:ext uri="{BB962C8B-B14F-4D97-AF65-F5344CB8AC3E}">
        <p14:creationId xmlns:p14="http://schemas.microsoft.com/office/powerpoint/2010/main" val="8872754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Nộp hồ sơ trực tuyến</a:t>
            </a:r>
            <a:endParaRPr dirty="0"/>
          </a:p>
        </p:txBody>
      </p:sp>
      <p:sp>
        <p:nvSpPr>
          <p:cNvPr id="5" name="Google Shape;1753;p24"/>
          <p:cNvSpPr/>
          <p:nvPr/>
        </p:nvSpPr>
        <p:spPr>
          <a:xfrm>
            <a:off x="750770" y="646179"/>
            <a:ext cx="10669501" cy="5632271"/>
          </a:xfrm>
          <a:prstGeom prst="rect">
            <a:avLst/>
          </a:prstGeom>
          <a:noFill/>
          <a:ln>
            <a:noFill/>
          </a:ln>
        </p:spPr>
        <p:txBody>
          <a:bodyPr spcFirstLastPara="1" wrap="square" lIns="91425" tIns="45700" rIns="91425" bIns="45700" anchor="t" anchorCtr="0">
            <a:spAutoFit/>
          </a:bodyPr>
          <a:lstStyle/>
          <a:p>
            <a:pPr marL="800100" lvl="2" indent="-342900" algn="just">
              <a:lnSpc>
                <a:spcPct val="150000"/>
              </a:lnSpc>
              <a:buClr>
                <a:srgbClr val="005BAA"/>
              </a:buClr>
              <a:buSzPts val="1800"/>
              <a:buFont typeface="Wingdings" panose="05000000000000000000" pitchFamily="2" charset="2"/>
              <a:buChar char="ü"/>
            </a:pPr>
            <a:r>
              <a:rPr lang="vi-VN" sz="2000" b="1" i="1">
                <a:solidFill>
                  <a:srgbClr val="FF0000"/>
                </a:solidFill>
                <a:latin typeface="Times New Roman" pitchFamily="18" charset="0"/>
                <a:ea typeface="Open Sans"/>
                <a:cs typeface="Times New Roman" pitchFamily="18" charset="0"/>
                <a:sym typeface="Open Sans"/>
              </a:rPr>
              <a:t>Lưu ý: Đối với thí sinh thi Chuyên Lương Văn Tụy sẽ có vòng sơ tuyển hồ sơ</a:t>
            </a: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vi-VN" sz="2000" b="1" i="1">
                <a:solidFill>
                  <a:srgbClr val="FF0000"/>
                </a:solidFill>
                <a:latin typeface="Times New Roman" pitchFamily="18" charset="0"/>
                <a:ea typeface="Open Sans"/>
                <a:cs typeface="Times New Roman" pitchFamily="18" charset="0"/>
                <a:sym typeface="Open Sans"/>
              </a:rPr>
              <a:t>Tổ chức thi tuyển đối với những học sinh có điểm được tính ở vòng 1 tối thiểu 1,0 điểm.</a:t>
            </a: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4" name="Picture 3">
            <a:extLst>
              <a:ext uri="{FF2B5EF4-FFF2-40B4-BE49-F238E27FC236}">
                <a16:creationId xmlns:a16="http://schemas.microsoft.com/office/drawing/2014/main" id="{4605CD6A-502E-74B3-8E17-65D25D7FA465}"/>
              </a:ext>
            </a:extLst>
          </p:cNvPr>
          <p:cNvPicPr>
            <a:picLocks noChangeAspect="1"/>
          </p:cNvPicPr>
          <p:nvPr/>
        </p:nvPicPr>
        <p:blipFill>
          <a:blip r:embed="rId3"/>
          <a:stretch>
            <a:fillRect/>
          </a:stretch>
        </p:blipFill>
        <p:spPr>
          <a:xfrm>
            <a:off x="2456948" y="1148047"/>
            <a:ext cx="7257143" cy="4561905"/>
          </a:xfrm>
          <a:prstGeom prst="rect">
            <a:avLst/>
          </a:prstGeom>
        </p:spPr>
      </p:pic>
    </p:spTree>
    <p:extLst>
      <p:ext uri="{BB962C8B-B14F-4D97-AF65-F5344CB8AC3E}">
        <p14:creationId xmlns:p14="http://schemas.microsoft.com/office/powerpoint/2010/main" val="2714257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Nộp hồ sơ trực tuyến</a:t>
            </a:r>
            <a:endParaRPr dirty="0"/>
          </a:p>
        </p:txBody>
      </p:sp>
      <p:sp>
        <p:nvSpPr>
          <p:cNvPr id="5" name="Google Shape;1753;p24"/>
          <p:cNvSpPr/>
          <p:nvPr/>
        </p:nvSpPr>
        <p:spPr>
          <a:xfrm>
            <a:off x="750770" y="646179"/>
            <a:ext cx="10669501" cy="5170606"/>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9: </a:t>
            </a:r>
            <a:r>
              <a:rPr lang="vi-VN" sz="2000" b="1">
                <a:solidFill>
                  <a:schemeClr val="accent1"/>
                </a:solidFill>
                <a:latin typeface="Times New Roman" pitchFamily="18" charset="0"/>
                <a:ea typeface="Open Sans"/>
                <a:cs typeface="Times New Roman" pitchFamily="18" charset="0"/>
                <a:sym typeface="Open Sans"/>
              </a:rPr>
              <a:t>Học sinh/phụ huynh kiểm tra lại thông tin và nộp hồ sơ</a:t>
            </a: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1257300" lvl="3" indent="-342900" algn="just">
              <a:lnSpc>
                <a:spcPct val="150000"/>
              </a:lnSpc>
              <a:buClr>
                <a:srgbClr val="005BAA"/>
              </a:buClr>
              <a:buSzPts val="1800"/>
              <a:buFont typeface="Wingdings" panose="05000000000000000000" pitchFamily="2" charset="2"/>
              <a:buChar char="Ø"/>
            </a:pP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2" name="Picture 1">
            <a:extLst>
              <a:ext uri="{FF2B5EF4-FFF2-40B4-BE49-F238E27FC236}">
                <a16:creationId xmlns:a16="http://schemas.microsoft.com/office/drawing/2014/main" id="{F521DF40-D4E7-DD17-C93A-5A5A860AAA18}"/>
              </a:ext>
            </a:extLst>
          </p:cNvPr>
          <p:cNvPicPr>
            <a:picLocks noChangeAspect="1"/>
          </p:cNvPicPr>
          <p:nvPr/>
        </p:nvPicPr>
        <p:blipFill>
          <a:blip r:embed="rId3"/>
          <a:stretch>
            <a:fillRect/>
          </a:stretch>
        </p:blipFill>
        <p:spPr>
          <a:xfrm>
            <a:off x="1645664" y="1434179"/>
            <a:ext cx="8879712" cy="2311912"/>
          </a:xfrm>
          <a:prstGeom prst="rect">
            <a:avLst/>
          </a:prstGeom>
        </p:spPr>
      </p:pic>
    </p:spTree>
    <p:extLst>
      <p:ext uri="{BB962C8B-B14F-4D97-AF65-F5344CB8AC3E}">
        <p14:creationId xmlns:p14="http://schemas.microsoft.com/office/powerpoint/2010/main" val="2814451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solidFill>
                  <a:srgbClr val="FF0000"/>
                </a:solidFill>
                <a:latin typeface="Times New Roman"/>
                <a:ea typeface="Times New Roman"/>
                <a:cs typeface="Times New Roman"/>
                <a:sym typeface="Times New Roman"/>
              </a:rPr>
              <a:t>Hướng dẫn Thanh toán trực tuyến</a:t>
            </a:r>
            <a:endParaRPr dirty="0"/>
          </a:p>
        </p:txBody>
      </p:sp>
      <p:sp>
        <p:nvSpPr>
          <p:cNvPr id="5" name="Google Shape;1753;p24"/>
          <p:cNvSpPr/>
          <p:nvPr/>
        </p:nvSpPr>
        <p:spPr>
          <a:xfrm>
            <a:off x="750770" y="646179"/>
            <a:ext cx="10669501" cy="7017265"/>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1: </a:t>
            </a:r>
            <a:r>
              <a:rPr lang="vi-VN" sz="2000" b="1">
                <a:solidFill>
                  <a:schemeClr val="accent1"/>
                </a:solidFill>
                <a:latin typeface="Times New Roman" pitchFamily="18" charset="0"/>
                <a:ea typeface="Open Sans"/>
                <a:cs typeface="Times New Roman" pitchFamily="18" charset="0"/>
                <a:sym typeface="Open Sans"/>
              </a:rPr>
              <a:t>Học sinh/phụ huynh trong khoảng thời gian thu lệ phí của trường THPT sẽ đăng nhập vào tài khoản</a:t>
            </a:r>
            <a:endParaRPr lang="vi-VN" sz="2000" b="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vi-VN" sz="2000" b="1">
                <a:solidFill>
                  <a:schemeClr val="accent1"/>
                </a:solidFill>
                <a:latin typeface="Times New Roman" pitchFamily="18" charset="0"/>
                <a:ea typeface="Open Sans"/>
                <a:cs typeface="Times New Roman" pitchFamily="18" charset="0"/>
                <a:sym typeface="Open Sans"/>
              </a:rPr>
              <a:t>Học sinh/ phụ huynh chọn </a:t>
            </a:r>
            <a:r>
              <a:rPr lang="vi-VN" sz="2000" b="1">
                <a:solidFill>
                  <a:srgbClr val="FF0000"/>
                </a:solidFill>
                <a:latin typeface="Times New Roman" pitchFamily="18" charset="0"/>
                <a:ea typeface="Open Sans"/>
                <a:cs typeface="Times New Roman" pitchFamily="18" charset="0"/>
                <a:sym typeface="Open Sans"/>
              </a:rPr>
              <a:t>“ Hồ sơ của tôi ”</a:t>
            </a: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vi-VN" sz="2000" b="1">
                <a:solidFill>
                  <a:schemeClr val="accent1"/>
                </a:solidFill>
                <a:latin typeface="Times New Roman" pitchFamily="18" charset="0"/>
                <a:ea typeface="Open Sans"/>
                <a:cs typeface="Times New Roman" pitchFamily="18" charset="0"/>
                <a:sym typeface="Open Sans"/>
              </a:rPr>
              <a:t>Bước 2: Học sinh/phụ huynh chọn nút sử hồ sơ</a:t>
            </a: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vi-VN" sz="2000" b="1">
                <a:solidFill>
                  <a:schemeClr val="accent1"/>
                </a:solidFill>
                <a:latin typeface="Times New Roman" pitchFamily="18" charset="0"/>
                <a:ea typeface="Open Sans"/>
                <a:cs typeface="Times New Roman" pitchFamily="18" charset="0"/>
                <a:sym typeface="Open Sans"/>
              </a:rPr>
              <a:t>Bước 3: Học sinh/phụ huynh chọn nút </a:t>
            </a:r>
            <a:r>
              <a:rPr lang="vi-VN" sz="2000" b="1">
                <a:solidFill>
                  <a:srgbClr val="FF0000"/>
                </a:solidFill>
                <a:latin typeface="Times New Roman" pitchFamily="18" charset="0"/>
                <a:ea typeface="Open Sans"/>
                <a:cs typeface="Times New Roman" pitchFamily="18" charset="0"/>
                <a:sym typeface="Open Sans"/>
              </a:rPr>
              <a:t>“THANH TOÁN”</a:t>
            </a:r>
          </a:p>
          <a:p>
            <a:pPr marL="457200" lvl="2" algn="just">
              <a:lnSpc>
                <a:spcPct val="150000"/>
              </a:lnSpc>
              <a:buClr>
                <a:srgbClr val="005BAA"/>
              </a:buClr>
              <a:buSzPts val="1800"/>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1257300" lvl="3" indent="-342900" algn="just">
              <a:lnSpc>
                <a:spcPct val="150000"/>
              </a:lnSpc>
              <a:buClr>
                <a:srgbClr val="005BAA"/>
              </a:buClr>
              <a:buSzPts val="1800"/>
              <a:buFont typeface="Wingdings" panose="05000000000000000000" pitchFamily="2" charset="2"/>
              <a:buChar char="Ø"/>
            </a:pP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3" name="Picture 2">
            <a:extLst>
              <a:ext uri="{FF2B5EF4-FFF2-40B4-BE49-F238E27FC236}">
                <a16:creationId xmlns:a16="http://schemas.microsoft.com/office/drawing/2014/main" id="{9CDE04CE-9430-C210-9C39-BABF927394F2}"/>
              </a:ext>
            </a:extLst>
          </p:cNvPr>
          <p:cNvPicPr>
            <a:picLocks noChangeAspect="1"/>
          </p:cNvPicPr>
          <p:nvPr/>
        </p:nvPicPr>
        <p:blipFill>
          <a:blip r:embed="rId3"/>
          <a:stretch>
            <a:fillRect/>
          </a:stretch>
        </p:blipFill>
        <p:spPr>
          <a:xfrm>
            <a:off x="3409965" y="2048708"/>
            <a:ext cx="5370115" cy="954370"/>
          </a:xfrm>
          <a:prstGeom prst="rect">
            <a:avLst/>
          </a:prstGeom>
        </p:spPr>
      </p:pic>
      <p:pic>
        <p:nvPicPr>
          <p:cNvPr id="2" name="Picture 1">
            <a:extLst>
              <a:ext uri="{FF2B5EF4-FFF2-40B4-BE49-F238E27FC236}">
                <a16:creationId xmlns:a16="http://schemas.microsoft.com/office/drawing/2014/main" id="{B072AA1D-570E-92D1-8875-003D1E65678F}"/>
              </a:ext>
            </a:extLst>
          </p:cNvPr>
          <p:cNvPicPr>
            <a:picLocks noChangeAspect="1"/>
          </p:cNvPicPr>
          <p:nvPr/>
        </p:nvPicPr>
        <p:blipFill>
          <a:blip r:embed="rId4"/>
          <a:stretch>
            <a:fillRect/>
          </a:stretch>
        </p:blipFill>
        <p:spPr>
          <a:xfrm>
            <a:off x="2683453" y="3413380"/>
            <a:ext cx="6804134" cy="1349023"/>
          </a:xfrm>
          <a:prstGeom prst="rect">
            <a:avLst/>
          </a:prstGeom>
        </p:spPr>
      </p:pic>
      <p:pic>
        <p:nvPicPr>
          <p:cNvPr id="4" name="Picture 3">
            <a:extLst>
              <a:ext uri="{FF2B5EF4-FFF2-40B4-BE49-F238E27FC236}">
                <a16:creationId xmlns:a16="http://schemas.microsoft.com/office/drawing/2014/main" id="{99352792-6C64-4682-76D3-EBD723DB05AA}"/>
              </a:ext>
            </a:extLst>
          </p:cNvPr>
          <p:cNvPicPr>
            <a:picLocks noChangeAspect="1"/>
          </p:cNvPicPr>
          <p:nvPr/>
        </p:nvPicPr>
        <p:blipFill>
          <a:blip r:embed="rId5"/>
          <a:stretch>
            <a:fillRect/>
          </a:stretch>
        </p:blipFill>
        <p:spPr>
          <a:xfrm>
            <a:off x="2726937" y="5476238"/>
            <a:ext cx="6819105" cy="1026929"/>
          </a:xfrm>
          <a:prstGeom prst="rect">
            <a:avLst/>
          </a:prstGeom>
        </p:spPr>
      </p:pic>
    </p:spTree>
    <p:extLst>
      <p:ext uri="{BB962C8B-B14F-4D97-AF65-F5344CB8AC3E}">
        <p14:creationId xmlns:p14="http://schemas.microsoft.com/office/powerpoint/2010/main" val="31688093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solidFill>
                  <a:srgbClr val="FF0000"/>
                </a:solidFill>
                <a:latin typeface="Times New Roman"/>
                <a:ea typeface="Times New Roman"/>
                <a:cs typeface="Times New Roman"/>
                <a:sym typeface="Times New Roman"/>
              </a:rPr>
              <a:t>Hướng dẫn Thanh toán trực tuyến</a:t>
            </a:r>
            <a:endParaRPr dirty="0"/>
          </a:p>
        </p:txBody>
      </p:sp>
      <p:sp>
        <p:nvSpPr>
          <p:cNvPr id="5" name="Google Shape;1753;p24"/>
          <p:cNvSpPr/>
          <p:nvPr/>
        </p:nvSpPr>
        <p:spPr>
          <a:xfrm>
            <a:off x="312359" y="817153"/>
            <a:ext cx="10669501" cy="1015622"/>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4: </a:t>
            </a:r>
            <a:r>
              <a:rPr lang="vi-VN" sz="2000" b="1">
                <a:solidFill>
                  <a:schemeClr val="accent1"/>
                </a:solidFill>
                <a:latin typeface="Times New Roman" pitchFamily="18" charset="0"/>
                <a:ea typeface="Open Sans"/>
                <a:cs typeface="Times New Roman" pitchFamily="18" charset="0"/>
                <a:sym typeface="Open Sans"/>
              </a:rPr>
              <a:t>Học sinh/phụ huynh chọn chuyển khoản theo 1 trong 2 cách</a:t>
            </a:r>
            <a:endParaRPr lang="vi-VN" sz="2000" b="1">
              <a:solidFill>
                <a:srgbClr val="FF0000"/>
              </a:solidFill>
              <a:latin typeface="Times New Roman" pitchFamily="18" charset="0"/>
              <a:ea typeface="Open Sans"/>
              <a:cs typeface="Times New Roman" pitchFamily="18" charset="0"/>
              <a:sym typeface="Open Sans"/>
            </a:endParaRPr>
          </a:p>
          <a:p>
            <a:pPr marL="1257300" lvl="3" indent="-342900" algn="just">
              <a:lnSpc>
                <a:spcPct val="150000"/>
              </a:lnSpc>
              <a:buClr>
                <a:srgbClr val="005BAA"/>
              </a:buClr>
              <a:buSzPts val="1800"/>
              <a:buFont typeface="Wingdings" panose="05000000000000000000" pitchFamily="2" charset="2"/>
              <a:buChar char="Ø"/>
            </a:pPr>
            <a:endParaRPr lang="en-US" sz="2000" b="1" i="1" dirty="0">
              <a:solidFill>
                <a:srgbClr val="FF0000"/>
              </a:solidFill>
              <a:latin typeface="Times New Roman" pitchFamily="18" charset="0"/>
              <a:ea typeface="Open Sans"/>
              <a:cs typeface="Times New Roman" pitchFamily="18" charset="0"/>
              <a:sym typeface="Open Sans"/>
            </a:endParaRPr>
          </a:p>
        </p:txBody>
      </p:sp>
      <p:sp>
        <p:nvSpPr>
          <p:cNvPr id="8" name="TextBox 7">
            <a:extLst>
              <a:ext uri="{FF2B5EF4-FFF2-40B4-BE49-F238E27FC236}">
                <a16:creationId xmlns:a16="http://schemas.microsoft.com/office/drawing/2014/main" id="{C7E5B1EF-AE72-A2B4-3ACB-EC039D7FEC78}"/>
              </a:ext>
            </a:extLst>
          </p:cNvPr>
          <p:cNvSpPr txBox="1"/>
          <p:nvPr/>
        </p:nvSpPr>
        <p:spPr>
          <a:xfrm>
            <a:off x="1210140" y="1755501"/>
            <a:ext cx="9657478" cy="4062779"/>
          </a:xfrm>
          <a:prstGeom prst="rect">
            <a:avLst/>
          </a:prstGeom>
          <a:noFill/>
        </p:spPr>
        <p:txBody>
          <a:bodyPr wrap="square">
            <a:spAutoFit/>
          </a:bodyPr>
          <a:lstStyle/>
          <a:p>
            <a:pPr marL="800100" lvl="2" indent="-342900" algn="just">
              <a:lnSpc>
                <a:spcPct val="150000"/>
              </a:lnSpc>
              <a:buClr>
                <a:srgbClr val="005BAA"/>
              </a:buClr>
              <a:buSzPts val="1800"/>
              <a:buFont typeface="Wingdings" panose="05000000000000000000" pitchFamily="2" charset="2"/>
              <a:buChar char="ü"/>
            </a:pPr>
            <a:r>
              <a:rPr lang="vi-VN" sz="2500" b="1">
                <a:solidFill>
                  <a:srgbClr val="FF0000"/>
                </a:solidFill>
                <a:latin typeface="Times New Roman" pitchFamily="18" charset="0"/>
                <a:ea typeface="Open Sans"/>
                <a:cs typeface="Times New Roman" pitchFamily="18" charset="0"/>
                <a:sym typeface="Open Sans"/>
              </a:rPr>
              <a:t>Cách 1</a:t>
            </a:r>
            <a:r>
              <a:rPr lang="vi-VN" sz="2500" b="1">
                <a:solidFill>
                  <a:schemeClr val="accent1"/>
                </a:solidFill>
                <a:latin typeface="Times New Roman" pitchFamily="18" charset="0"/>
                <a:ea typeface="Open Sans"/>
                <a:cs typeface="Times New Roman" pitchFamily="18" charset="0"/>
                <a:sym typeface="Open Sans"/>
              </a:rPr>
              <a:t>: Học sinh/ phụ huynh quét QR code ở app smartBanking “Ưu tiên sử dụng các này vì app sẽ điền đầy đủ số tiền cần nộp và nội dung chuyển khoản”</a:t>
            </a:r>
          </a:p>
          <a:p>
            <a:pPr marL="800100" lvl="2" indent="-342900" algn="just">
              <a:lnSpc>
                <a:spcPct val="150000"/>
              </a:lnSpc>
              <a:buClr>
                <a:srgbClr val="005BAA"/>
              </a:buClr>
              <a:buSzPts val="1800"/>
              <a:buFont typeface="Wingdings" panose="05000000000000000000" pitchFamily="2" charset="2"/>
              <a:buChar char="ü"/>
            </a:pPr>
            <a:endParaRPr lang="vi-VN" sz="25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vi-VN" sz="2500" b="1">
                <a:solidFill>
                  <a:srgbClr val="FF0000"/>
                </a:solidFill>
                <a:latin typeface="Times New Roman" pitchFamily="18" charset="0"/>
                <a:ea typeface="Open Sans"/>
                <a:cs typeface="Times New Roman" pitchFamily="18" charset="0"/>
                <a:sym typeface="Open Sans"/>
              </a:rPr>
              <a:t>Cách 2: </a:t>
            </a:r>
            <a:r>
              <a:rPr lang="vi-VN" sz="2500" b="1">
                <a:solidFill>
                  <a:schemeClr val="accent1"/>
                </a:solidFill>
                <a:latin typeface="Times New Roman" pitchFamily="18" charset="0"/>
                <a:ea typeface="Open Sans"/>
                <a:cs typeface="Times New Roman" pitchFamily="18" charset="0"/>
                <a:sym typeface="Open Sans"/>
              </a:rPr>
              <a:t>Học sinh/ phụ huynh chuyển khoản vào STK của nhà trường, nhập đúng số tiền và nội dung chuyển khoản như trên hệ thổng hiển thị ra</a:t>
            </a:r>
          </a:p>
        </p:txBody>
      </p:sp>
    </p:spTree>
    <p:extLst>
      <p:ext uri="{BB962C8B-B14F-4D97-AF65-F5344CB8AC3E}">
        <p14:creationId xmlns:p14="http://schemas.microsoft.com/office/powerpoint/2010/main" val="10031077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solidFill>
                  <a:srgbClr val="FF0000"/>
                </a:solidFill>
                <a:latin typeface="Times New Roman"/>
                <a:ea typeface="Times New Roman"/>
                <a:cs typeface="Times New Roman"/>
                <a:sym typeface="Times New Roman"/>
              </a:rPr>
              <a:t>Hướng dẫn Thanh toán trực tuyến</a:t>
            </a:r>
            <a:endParaRPr dirty="0"/>
          </a:p>
        </p:txBody>
      </p:sp>
      <p:pic>
        <p:nvPicPr>
          <p:cNvPr id="3" name="Picture 2">
            <a:extLst>
              <a:ext uri="{FF2B5EF4-FFF2-40B4-BE49-F238E27FC236}">
                <a16:creationId xmlns:a16="http://schemas.microsoft.com/office/drawing/2014/main" id="{CA74047D-8320-EFF1-D2B0-FA07A053E085}"/>
              </a:ext>
            </a:extLst>
          </p:cNvPr>
          <p:cNvPicPr>
            <a:picLocks noChangeAspect="1"/>
          </p:cNvPicPr>
          <p:nvPr/>
        </p:nvPicPr>
        <p:blipFill>
          <a:blip r:embed="rId3"/>
          <a:stretch>
            <a:fillRect/>
          </a:stretch>
        </p:blipFill>
        <p:spPr>
          <a:xfrm>
            <a:off x="3584176" y="894876"/>
            <a:ext cx="8609268" cy="5286777"/>
          </a:xfrm>
          <a:prstGeom prst="rect">
            <a:avLst/>
          </a:prstGeom>
        </p:spPr>
      </p:pic>
      <p:sp>
        <p:nvSpPr>
          <p:cNvPr id="4" name="TextBox 3">
            <a:extLst>
              <a:ext uri="{FF2B5EF4-FFF2-40B4-BE49-F238E27FC236}">
                <a16:creationId xmlns:a16="http://schemas.microsoft.com/office/drawing/2014/main" id="{74F5E989-F78E-FF0F-8240-56598986D7A0}"/>
              </a:ext>
            </a:extLst>
          </p:cNvPr>
          <p:cNvSpPr txBox="1"/>
          <p:nvPr/>
        </p:nvSpPr>
        <p:spPr>
          <a:xfrm>
            <a:off x="-395394" y="1394502"/>
            <a:ext cx="4069723" cy="5213222"/>
          </a:xfrm>
          <a:prstGeom prst="rect">
            <a:avLst/>
          </a:prstGeom>
          <a:noFill/>
        </p:spPr>
        <p:txBody>
          <a:bodyPr wrap="square">
            <a:spAutoFit/>
          </a:bodyPr>
          <a:lstStyle/>
          <a:p>
            <a:pPr marL="800100" lvl="2" indent="-342900" algn="just">
              <a:lnSpc>
                <a:spcPct val="150000"/>
              </a:lnSpc>
              <a:buClr>
                <a:srgbClr val="005BAA"/>
              </a:buClr>
              <a:buSzPts val="1800"/>
              <a:buFont typeface="Wingdings" panose="05000000000000000000" pitchFamily="2" charset="2"/>
              <a:buChar char="ü"/>
            </a:pPr>
            <a:r>
              <a:rPr lang="vi-VN" sz="2000" b="1">
                <a:solidFill>
                  <a:srgbClr val="FF0000"/>
                </a:solidFill>
                <a:latin typeface="Times New Roman" pitchFamily="18" charset="0"/>
                <a:ea typeface="Open Sans"/>
                <a:cs typeface="Times New Roman" pitchFamily="18" charset="0"/>
                <a:sym typeface="Open Sans"/>
              </a:rPr>
              <a:t>Lưu ý: </a:t>
            </a:r>
            <a:r>
              <a:rPr lang="vi-VN" sz="2000">
                <a:solidFill>
                  <a:schemeClr val="accent1"/>
                </a:solidFill>
                <a:latin typeface="Times New Roman" pitchFamily="18" charset="0"/>
                <a:ea typeface="Open Sans"/>
                <a:cs typeface="Times New Roman" pitchFamily="18" charset="0"/>
                <a:sym typeface="Open Sans"/>
              </a:rPr>
              <a:t>Khi chuyển tiền phụ huynh học sinh phải nhập nội dung chuyển tiền theo cú pháp</a:t>
            </a:r>
          </a:p>
          <a:p>
            <a:pPr marL="800100" lvl="2" indent="-342900">
              <a:lnSpc>
                <a:spcPct val="150000"/>
              </a:lnSpc>
              <a:buClr>
                <a:srgbClr val="005BAA"/>
              </a:buClr>
              <a:buSzPts val="1800"/>
              <a:buFont typeface="Wingdings" panose="05000000000000000000" pitchFamily="2" charset="2"/>
              <a:buChar char="ü"/>
            </a:pPr>
            <a:r>
              <a:rPr lang="vi-VN" sz="1800" b="1">
                <a:solidFill>
                  <a:srgbClr val="FF0000"/>
                </a:solidFill>
                <a:latin typeface="Times New Roman" pitchFamily="18" charset="0"/>
                <a:ea typeface="Open Sans"/>
                <a:cs typeface="Times New Roman" pitchFamily="18" charset="0"/>
                <a:sym typeface="Open Sans"/>
              </a:rPr>
              <a:t>Số CCCD: </a:t>
            </a:r>
            <a:r>
              <a:rPr lang="vi-VN" sz="1800" b="1">
                <a:solidFill>
                  <a:schemeClr val="accent1"/>
                </a:solidFill>
                <a:latin typeface="Times New Roman" pitchFamily="18" charset="0"/>
                <a:ea typeface="Open Sans"/>
                <a:cs typeface="Times New Roman" pitchFamily="18" charset="0"/>
                <a:sym typeface="Open Sans"/>
              </a:rPr>
              <a:t>để trường THPT biết HS nào chuyển tiền</a:t>
            </a:r>
          </a:p>
          <a:p>
            <a:pPr marL="800100" lvl="2" indent="-342900">
              <a:lnSpc>
                <a:spcPct val="150000"/>
              </a:lnSpc>
              <a:buClr>
                <a:srgbClr val="005BAA"/>
              </a:buClr>
              <a:buSzPts val="1800"/>
              <a:buFont typeface="Wingdings" panose="05000000000000000000" pitchFamily="2" charset="2"/>
              <a:buChar char="ü"/>
            </a:pPr>
            <a:endParaRPr lang="vi-VN" sz="1800" b="1">
              <a:solidFill>
                <a:schemeClr val="accent1"/>
              </a:solidFill>
              <a:latin typeface="Times New Roman" pitchFamily="18" charset="0"/>
              <a:ea typeface="Open Sans"/>
              <a:cs typeface="Times New Roman" pitchFamily="18" charset="0"/>
              <a:sym typeface="Open Sans"/>
            </a:endParaRPr>
          </a:p>
          <a:p>
            <a:pPr marL="800100" lvl="2" indent="-342900">
              <a:lnSpc>
                <a:spcPct val="150000"/>
              </a:lnSpc>
              <a:buClr>
                <a:srgbClr val="005BAA"/>
              </a:buClr>
              <a:buSzPts val="1800"/>
              <a:buFont typeface="Wingdings" panose="05000000000000000000" pitchFamily="2" charset="2"/>
              <a:buChar char="ü"/>
            </a:pPr>
            <a:r>
              <a:rPr lang="vi-VN" b="1">
                <a:solidFill>
                  <a:srgbClr val="FF0000"/>
                </a:solidFill>
                <a:latin typeface="Times New Roman" pitchFamily="18" charset="0"/>
                <a:ea typeface="Open Sans"/>
                <a:cs typeface="Times New Roman" pitchFamily="18" charset="0"/>
                <a:sym typeface="Open Sans"/>
              </a:rPr>
              <a:t>LPTS</a:t>
            </a:r>
            <a:r>
              <a:rPr lang="vi-VN" b="1">
                <a:solidFill>
                  <a:schemeClr val="accent1"/>
                </a:solidFill>
                <a:latin typeface="Times New Roman" pitchFamily="18" charset="0"/>
                <a:ea typeface="Open Sans"/>
                <a:cs typeface="Times New Roman" pitchFamily="18" charset="0"/>
                <a:sym typeface="Open Sans"/>
              </a:rPr>
              <a:t> : Lệ phí tuyển sinh</a:t>
            </a:r>
          </a:p>
          <a:p>
            <a:pPr marL="800100" lvl="2" indent="-342900">
              <a:lnSpc>
                <a:spcPct val="150000"/>
              </a:lnSpc>
              <a:buClr>
                <a:srgbClr val="005BAA"/>
              </a:buClr>
              <a:buSzPts val="1800"/>
              <a:buFont typeface="Wingdings" panose="05000000000000000000" pitchFamily="2" charset="2"/>
              <a:buChar char="ü"/>
            </a:pPr>
            <a:endParaRPr lang="vi-VN" b="1">
              <a:solidFill>
                <a:schemeClr val="accent1"/>
              </a:solidFill>
              <a:latin typeface="Times New Roman" pitchFamily="18" charset="0"/>
              <a:ea typeface="Open Sans"/>
              <a:cs typeface="Times New Roman" pitchFamily="18" charset="0"/>
              <a:sym typeface="Open Sans"/>
            </a:endParaRPr>
          </a:p>
          <a:p>
            <a:pPr marL="800100" lvl="2" indent="-342900">
              <a:lnSpc>
                <a:spcPct val="150000"/>
              </a:lnSpc>
              <a:buClr>
                <a:srgbClr val="005BAA"/>
              </a:buClr>
              <a:buSzPts val="1800"/>
              <a:buFont typeface="Wingdings" panose="05000000000000000000" pitchFamily="2" charset="2"/>
              <a:buChar char="ü"/>
            </a:pPr>
            <a:r>
              <a:rPr lang="vi-VN" sz="1800" b="1">
                <a:solidFill>
                  <a:srgbClr val="FF0000"/>
                </a:solidFill>
                <a:latin typeface="Times New Roman" pitchFamily="18" charset="0"/>
                <a:ea typeface="Open Sans"/>
                <a:cs typeface="Times New Roman" pitchFamily="18" charset="0"/>
                <a:sym typeface="Open Sans"/>
              </a:rPr>
              <a:t>Số </a:t>
            </a:r>
            <a:r>
              <a:rPr lang="vi-VN" b="1">
                <a:solidFill>
                  <a:srgbClr val="FF0000"/>
                </a:solidFill>
                <a:latin typeface="Times New Roman" pitchFamily="18" charset="0"/>
                <a:ea typeface="Open Sans"/>
                <a:cs typeface="Times New Roman" pitchFamily="18" charset="0"/>
                <a:sym typeface="Open Sans"/>
              </a:rPr>
              <a:t>điện thoại</a:t>
            </a:r>
            <a:r>
              <a:rPr lang="vi-VN" b="1">
                <a:solidFill>
                  <a:schemeClr val="accent1"/>
                </a:solidFill>
                <a:latin typeface="Times New Roman" pitchFamily="18" charset="0"/>
                <a:ea typeface="Open Sans"/>
                <a:cs typeface="Times New Roman" pitchFamily="18" charset="0"/>
                <a:sym typeface="Open Sans"/>
              </a:rPr>
              <a:t>: để trường THPT có thể liên hệ khi có lỗi phát sinh</a:t>
            </a:r>
            <a:endParaRPr lang="vi-VN" sz="1800" b="1">
              <a:solidFill>
                <a:schemeClr val="accent1"/>
              </a:solidFill>
              <a:latin typeface="Times New Roman" pitchFamily="18" charset="0"/>
              <a:ea typeface="Open Sans"/>
              <a:cs typeface="Times New Roman" pitchFamily="18" charset="0"/>
              <a:sym typeface="Open Sans"/>
            </a:endParaRPr>
          </a:p>
        </p:txBody>
      </p:sp>
      <p:cxnSp>
        <p:nvCxnSpPr>
          <p:cNvPr id="12" name="Straight Arrow Connector 11">
            <a:extLst>
              <a:ext uri="{FF2B5EF4-FFF2-40B4-BE49-F238E27FC236}">
                <a16:creationId xmlns:a16="http://schemas.microsoft.com/office/drawing/2014/main" id="{A1EA5DA2-A31E-6CDA-5266-4BC2DFC2AB8C}"/>
              </a:ext>
            </a:extLst>
          </p:cNvPr>
          <p:cNvCxnSpPr>
            <a:cxnSpLocks/>
          </p:cNvCxnSpPr>
          <p:nvPr/>
        </p:nvCxnSpPr>
        <p:spPr bwMode="auto">
          <a:xfrm>
            <a:off x="3674329" y="3593206"/>
            <a:ext cx="2249953" cy="759853"/>
          </a:xfrm>
          <a:prstGeom prst="straightConnector1">
            <a:avLst/>
          </a:prstGeom>
          <a:ln w="57150">
            <a:solidFill>
              <a:srgbClr val="FF0000"/>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621A9040-E5E7-7222-408B-84FD1C94F707}"/>
              </a:ext>
            </a:extLst>
          </p:cNvPr>
          <p:cNvCxnSpPr>
            <a:cxnSpLocks/>
          </p:cNvCxnSpPr>
          <p:nvPr/>
        </p:nvCxnSpPr>
        <p:spPr bwMode="auto">
          <a:xfrm flipV="1">
            <a:off x="3521929" y="4752304"/>
            <a:ext cx="2840234" cy="914400"/>
          </a:xfrm>
          <a:prstGeom prst="straightConnector1">
            <a:avLst/>
          </a:prstGeom>
          <a:ln w="57150">
            <a:solidFill>
              <a:srgbClr val="FF0000"/>
            </a:solidFill>
            <a:headEnd type="none" w="med" len="me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310662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solidFill>
                  <a:srgbClr val="FF0000"/>
                </a:solidFill>
                <a:latin typeface="Times New Roman"/>
                <a:ea typeface="Times New Roman"/>
                <a:cs typeface="Times New Roman"/>
                <a:sym typeface="Times New Roman"/>
              </a:rPr>
              <a:t>Hướng dẫn Thanh toán trực tuyến</a:t>
            </a:r>
            <a:endParaRPr dirty="0"/>
          </a:p>
        </p:txBody>
      </p:sp>
      <p:sp>
        <p:nvSpPr>
          <p:cNvPr id="5" name="Google Shape;1753;p24"/>
          <p:cNvSpPr/>
          <p:nvPr/>
        </p:nvSpPr>
        <p:spPr>
          <a:xfrm>
            <a:off x="838470" y="1028383"/>
            <a:ext cx="10384851" cy="2400617"/>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5: </a:t>
            </a:r>
            <a:r>
              <a:rPr lang="vi-VN" sz="2000" b="1">
                <a:solidFill>
                  <a:schemeClr val="accent1"/>
                </a:solidFill>
                <a:latin typeface="Times New Roman" pitchFamily="18" charset="0"/>
                <a:ea typeface="Open Sans"/>
                <a:cs typeface="Times New Roman" pitchFamily="18" charset="0"/>
                <a:sym typeface="Open Sans"/>
              </a:rPr>
              <a:t>Học sinh/phụ huynh </a:t>
            </a:r>
            <a:r>
              <a:rPr lang="vi-VN" sz="2000">
                <a:solidFill>
                  <a:schemeClr val="accent1"/>
                </a:solidFill>
                <a:latin typeface="Times New Roman" pitchFamily="18" charset="0"/>
                <a:ea typeface="Open Sans"/>
                <a:cs typeface="Times New Roman" pitchFamily="18" charset="0"/>
                <a:sym typeface="Open Sans"/>
              </a:rPr>
              <a:t>sau khi chuyển khoản thành công thì chờ trường THPT hoàn tất thanh toán. Trường hợp đợi sau </a:t>
            </a:r>
            <a:r>
              <a:rPr lang="vi-VN" sz="2000" b="1">
                <a:solidFill>
                  <a:srgbClr val="FF0000"/>
                </a:solidFill>
                <a:latin typeface="Times New Roman" pitchFamily="18" charset="0"/>
                <a:ea typeface="Open Sans"/>
                <a:cs typeface="Times New Roman" pitchFamily="18" charset="0"/>
                <a:sym typeface="Open Sans"/>
              </a:rPr>
              <a:t>1 tiếng </a:t>
            </a:r>
            <a:r>
              <a:rPr lang="vi-VN" sz="2000">
                <a:solidFill>
                  <a:schemeClr val="accent1"/>
                </a:solidFill>
                <a:latin typeface="Times New Roman" pitchFamily="18" charset="0"/>
                <a:ea typeface="Open Sans"/>
                <a:cs typeface="Times New Roman" pitchFamily="18" charset="0"/>
                <a:sym typeface="Open Sans"/>
              </a:rPr>
              <a:t>(trong giờ hành chính) mà trường THPT chưa hoàn tất thanh toán thì phụ huynh liên hệ theo </a:t>
            </a:r>
            <a:r>
              <a:rPr lang="vi-VN" sz="2000" b="1">
                <a:solidFill>
                  <a:srgbClr val="FF0000"/>
                </a:solidFill>
                <a:latin typeface="Times New Roman" pitchFamily="18" charset="0"/>
                <a:ea typeface="Open Sans"/>
                <a:cs typeface="Times New Roman" pitchFamily="18" charset="0"/>
                <a:sym typeface="Open Sans"/>
              </a:rPr>
              <a:t>số điện thoại hỗ trợ </a:t>
            </a:r>
            <a:r>
              <a:rPr lang="vi-VN" sz="2000">
                <a:solidFill>
                  <a:schemeClr val="accent1"/>
                </a:solidFill>
                <a:latin typeface="Times New Roman" pitchFamily="18" charset="0"/>
                <a:ea typeface="Open Sans"/>
                <a:cs typeface="Times New Roman" pitchFamily="18" charset="0"/>
                <a:sym typeface="Open Sans"/>
              </a:rPr>
              <a:t>mà trường THPT cung cấp</a:t>
            </a:r>
          </a:p>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6: </a:t>
            </a:r>
            <a:r>
              <a:rPr lang="vi-VN" sz="2000" b="1">
                <a:solidFill>
                  <a:schemeClr val="accent1"/>
                </a:solidFill>
                <a:latin typeface="Times New Roman" pitchFamily="18" charset="0"/>
                <a:ea typeface="Open Sans"/>
                <a:cs typeface="Times New Roman" pitchFamily="18" charset="0"/>
                <a:sym typeface="Open Sans"/>
              </a:rPr>
              <a:t>Học sinh/phụ huynh </a:t>
            </a:r>
            <a:r>
              <a:rPr lang="vi-VN" sz="2000">
                <a:solidFill>
                  <a:schemeClr val="accent1"/>
                </a:solidFill>
                <a:latin typeface="Times New Roman" pitchFamily="18" charset="0"/>
                <a:ea typeface="Open Sans"/>
                <a:cs typeface="Times New Roman" pitchFamily="18" charset="0"/>
                <a:sym typeface="Open Sans"/>
              </a:rPr>
              <a:t>kiểm tra trạng thái hồ sơ trường hợp đã được trường THPT xác nhận thì hệ thống sẽ hiển thị: Đã thanh toán đủ, Thanh toán thiếu tiền, Thanh toán thừa tiền</a:t>
            </a:r>
            <a:endParaRPr lang="en-US" sz="2000" i="1" dirty="0">
              <a:solidFill>
                <a:srgbClr val="FF0000"/>
              </a:solidFill>
              <a:latin typeface="Times New Roman" pitchFamily="18" charset="0"/>
              <a:ea typeface="Open Sans"/>
              <a:cs typeface="Times New Roman" pitchFamily="18" charset="0"/>
              <a:sym typeface="Open Sans"/>
            </a:endParaRPr>
          </a:p>
        </p:txBody>
      </p:sp>
      <p:pic>
        <p:nvPicPr>
          <p:cNvPr id="2" name="Picture 1">
            <a:extLst>
              <a:ext uri="{FF2B5EF4-FFF2-40B4-BE49-F238E27FC236}">
                <a16:creationId xmlns:a16="http://schemas.microsoft.com/office/drawing/2014/main" id="{7699A49C-4AEE-1554-B1D4-2493D6368F0D}"/>
              </a:ext>
            </a:extLst>
          </p:cNvPr>
          <p:cNvPicPr>
            <a:picLocks noChangeAspect="1"/>
          </p:cNvPicPr>
          <p:nvPr/>
        </p:nvPicPr>
        <p:blipFill>
          <a:blip r:embed="rId3"/>
          <a:stretch>
            <a:fillRect/>
          </a:stretch>
        </p:blipFill>
        <p:spPr>
          <a:xfrm>
            <a:off x="903691" y="3614267"/>
            <a:ext cx="10382664" cy="2315559"/>
          </a:xfrm>
          <a:prstGeom prst="rect">
            <a:avLst/>
          </a:prstGeom>
        </p:spPr>
      </p:pic>
    </p:spTree>
    <p:extLst>
      <p:ext uri="{BB962C8B-B14F-4D97-AF65-F5344CB8AC3E}">
        <p14:creationId xmlns:p14="http://schemas.microsoft.com/office/powerpoint/2010/main" val="3193455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074EB48-D4E3-2482-7329-5B445B22E9E7}"/>
              </a:ext>
            </a:extLst>
          </p:cNvPr>
          <p:cNvSpPr>
            <a:spLocks noGrp="1"/>
          </p:cNvSpPr>
          <p:nvPr>
            <p:ph type="title"/>
          </p:nvPr>
        </p:nvSpPr>
        <p:spPr>
          <a:xfrm>
            <a:off x="2616741" y="234950"/>
            <a:ext cx="7111554" cy="410509"/>
          </a:xfrm>
        </p:spPr>
        <p:txBody>
          <a:bodyPr/>
          <a:lstStyle/>
          <a:p>
            <a:r>
              <a:rPr lang="en-US" sz="2200" dirty="0">
                <a:latin typeface="Times New Roman" panose="02020603050405020304" pitchFamily="18" charset="0"/>
                <a:cs typeface="Times New Roman" panose="02020603050405020304" pitchFamily="18" charset="0"/>
              </a:rPr>
              <a:t>ĐĂNG NHẬP TRÊN MÁY TÍNH</a:t>
            </a:r>
          </a:p>
        </p:txBody>
      </p:sp>
      <p:sp>
        <p:nvSpPr>
          <p:cNvPr id="6" name="TextBox 10">
            <a:extLst>
              <a:ext uri="{FF2B5EF4-FFF2-40B4-BE49-F238E27FC236}">
                <a16:creationId xmlns:a16="http://schemas.microsoft.com/office/drawing/2014/main" id="{3AE3A3C1-468F-ABC8-E960-494EB9190E67}"/>
              </a:ext>
            </a:extLst>
          </p:cNvPr>
          <p:cNvSpPr txBox="1">
            <a:spLocks noChangeArrowheads="1"/>
          </p:cNvSpPr>
          <p:nvPr/>
        </p:nvSpPr>
        <p:spPr bwMode="auto">
          <a:xfrm>
            <a:off x="3539441" y="1828493"/>
            <a:ext cx="43581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vi-VN" sz="4400" dirty="0">
                <a:solidFill>
                  <a:schemeClr val="tx2"/>
                </a:solidFill>
                <a:latin typeface="Times New Roman" panose="02020603050405020304" pitchFamily="18" charset="0"/>
                <a:cs typeface="Times New Roman" panose="02020603050405020304" pitchFamily="18" charset="0"/>
              </a:rPr>
              <a:t>Địa chỉ truy cập:</a:t>
            </a:r>
          </a:p>
        </p:txBody>
      </p:sp>
      <p:sp>
        <p:nvSpPr>
          <p:cNvPr id="7" name="TextBox 7">
            <a:extLst>
              <a:ext uri="{FF2B5EF4-FFF2-40B4-BE49-F238E27FC236}">
                <a16:creationId xmlns:a16="http://schemas.microsoft.com/office/drawing/2014/main" id="{4CA8342D-0EA2-0EBA-BAB8-8BA8848D91B6}"/>
              </a:ext>
            </a:extLst>
          </p:cNvPr>
          <p:cNvSpPr txBox="1">
            <a:spLocks noChangeArrowheads="1"/>
          </p:cNvSpPr>
          <p:nvPr/>
        </p:nvSpPr>
        <p:spPr bwMode="auto">
          <a:xfrm>
            <a:off x="3152082" y="2702104"/>
            <a:ext cx="5132894"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vi-VN" sz="8300" dirty="0">
                <a:solidFill>
                  <a:srgbClr val="FF0000"/>
                </a:solidFill>
                <a:latin typeface="Times New Roman" panose="02020603050405020304" pitchFamily="18" charset="0"/>
                <a:cs typeface="Times New Roman" panose="02020603050405020304" pitchFamily="18" charset="0"/>
              </a:rPr>
              <a:t>vnedu.vn</a:t>
            </a:r>
          </a:p>
        </p:txBody>
      </p:sp>
    </p:spTree>
    <p:extLst>
      <p:ext uri="{BB962C8B-B14F-4D97-AF65-F5344CB8AC3E}">
        <p14:creationId xmlns:p14="http://schemas.microsoft.com/office/powerpoint/2010/main" val="5492752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rút hồ sơ trực tuyến</a:t>
            </a:r>
            <a:endParaRPr dirty="0"/>
          </a:p>
        </p:txBody>
      </p:sp>
      <p:sp>
        <p:nvSpPr>
          <p:cNvPr id="5" name="Google Shape;1753;p24"/>
          <p:cNvSpPr/>
          <p:nvPr/>
        </p:nvSpPr>
        <p:spPr>
          <a:xfrm>
            <a:off x="750770" y="646179"/>
            <a:ext cx="10669501" cy="7017265"/>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1: </a:t>
            </a:r>
            <a:r>
              <a:rPr lang="vi-VN" sz="2000" b="1">
                <a:solidFill>
                  <a:schemeClr val="accent1"/>
                </a:solidFill>
                <a:latin typeface="Times New Roman" pitchFamily="18" charset="0"/>
                <a:ea typeface="Open Sans"/>
                <a:cs typeface="Times New Roman" pitchFamily="18" charset="0"/>
                <a:sym typeface="Open Sans"/>
              </a:rPr>
              <a:t>Học sinh/phụ huynh kiểm tra trạng thái thanh toán của hồ sơ</a:t>
            </a:r>
            <a:endParaRPr lang="vi-VN" sz="2000" b="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vi-VN" sz="2000" b="1">
                <a:solidFill>
                  <a:schemeClr val="accent1"/>
                </a:solidFill>
                <a:latin typeface="Times New Roman" pitchFamily="18" charset="0"/>
                <a:ea typeface="Open Sans"/>
                <a:cs typeface="Times New Roman" pitchFamily="18" charset="0"/>
                <a:sym typeface="Open Sans"/>
              </a:rPr>
              <a:t>Học sinh/ phụ huynh chọn “ Hồ sơ của tôi ”</a:t>
            </a: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vi-VN" sz="2000" b="1">
                <a:solidFill>
                  <a:schemeClr val="accent1"/>
                </a:solidFill>
                <a:latin typeface="Times New Roman" pitchFamily="18" charset="0"/>
                <a:ea typeface="Open Sans"/>
                <a:cs typeface="Times New Roman" pitchFamily="18" charset="0"/>
                <a:sym typeface="Open Sans"/>
              </a:rPr>
              <a:t>Bước 2: Học sinh/phụ huynh chọn nút sử hồ sơ</a:t>
            </a: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vi-VN" sz="2000" b="1">
                <a:solidFill>
                  <a:schemeClr val="accent1"/>
                </a:solidFill>
                <a:latin typeface="Times New Roman" pitchFamily="18" charset="0"/>
                <a:ea typeface="Open Sans"/>
                <a:cs typeface="Times New Roman" pitchFamily="18" charset="0"/>
                <a:sym typeface="Open Sans"/>
              </a:rPr>
              <a:t>Bước 3: Học sinh/phụ huynh chọn nút </a:t>
            </a:r>
            <a:r>
              <a:rPr lang="vi-VN" sz="2000" b="1">
                <a:solidFill>
                  <a:srgbClr val="FF0000"/>
                </a:solidFill>
                <a:latin typeface="Times New Roman" pitchFamily="18" charset="0"/>
                <a:ea typeface="Open Sans"/>
                <a:cs typeface="Times New Roman" pitchFamily="18" charset="0"/>
                <a:sym typeface="Open Sans"/>
              </a:rPr>
              <a:t>“ RÚT HỒ SƠ ” </a:t>
            </a:r>
            <a:r>
              <a:rPr lang="vi-VN" sz="2000" b="1">
                <a:solidFill>
                  <a:schemeClr val="accent1"/>
                </a:solidFill>
                <a:latin typeface="Times New Roman" pitchFamily="18" charset="0"/>
                <a:ea typeface="Open Sans"/>
                <a:cs typeface="Times New Roman" pitchFamily="18" charset="0"/>
                <a:sym typeface="Open Sans"/>
              </a:rPr>
              <a:t>sau đó làm lại các bước như ở phần nộp hồ sơ</a:t>
            </a: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1257300" lvl="3" indent="-342900" algn="just">
              <a:lnSpc>
                <a:spcPct val="150000"/>
              </a:lnSpc>
              <a:buClr>
                <a:srgbClr val="005BAA"/>
              </a:buClr>
              <a:buSzPts val="1800"/>
              <a:buFont typeface="Wingdings" panose="05000000000000000000" pitchFamily="2" charset="2"/>
              <a:buChar char="Ø"/>
            </a:pP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3" name="Picture 2">
            <a:extLst>
              <a:ext uri="{FF2B5EF4-FFF2-40B4-BE49-F238E27FC236}">
                <a16:creationId xmlns:a16="http://schemas.microsoft.com/office/drawing/2014/main" id="{9CDE04CE-9430-C210-9C39-BABF927394F2}"/>
              </a:ext>
            </a:extLst>
          </p:cNvPr>
          <p:cNvPicPr>
            <a:picLocks noChangeAspect="1"/>
          </p:cNvPicPr>
          <p:nvPr/>
        </p:nvPicPr>
        <p:blipFill>
          <a:blip r:embed="rId3"/>
          <a:stretch>
            <a:fillRect/>
          </a:stretch>
        </p:blipFill>
        <p:spPr>
          <a:xfrm>
            <a:off x="3409965" y="1578572"/>
            <a:ext cx="5370115" cy="954370"/>
          </a:xfrm>
          <a:prstGeom prst="rect">
            <a:avLst/>
          </a:prstGeom>
        </p:spPr>
      </p:pic>
      <p:pic>
        <p:nvPicPr>
          <p:cNvPr id="4" name="Picture 3">
            <a:extLst>
              <a:ext uri="{FF2B5EF4-FFF2-40B4-BE49-F238E27FC236}">
                <a16:creationId xmlns:a16="http://schemas.microsoft.com/office/drawing/2014/main" id="{D1C2C951-6DBA-EF25-7F03-3CBCC09758C8}"/>
              </a:ext>
            </a:extLst>
          </p:cNvPr>
          <p:cNvPicPr>
            <a:picLocks noChangeAspect="1"/>
          </p:cNvPicPr>
          <p:nvPr/>
        </p:nvPicPr>
        <p:blipFill>
          <a:blip r:embed="rId4"/>
          <a:stretch>
            <a:fillRect/>
          </a:stretch>
        </p:blipFill>
        <p:spPr>
          <a:xfrm>
            <a:off x="2683453" y="3014735"/>
            <a:ext cx="6804134" cy="1349023"/>
          </a:xfrm>
          <a:prstGeom prst="rect">
            <a:avLst/>
          </a:prstGeom>
        </p:spPr>
      </p:pic>
      <p:pic>
        <p:nvPicPr>
          <p:cNvPr id="8" name="Picture 7">
            <a:extLst>
              <a:ext uri="{FF2B5EF4-FFF2-40B4-BE49-F238E27FC236}">
                <a16:creationId xmlns:a16="http://schemas.microsoft.com/office/drawing/2014/main" id="{9F2EEF26-FAA7-BC5B-9A74-72972D8391A0}"/>
              </a:ext>
            </a:extLst>
          </p:cNvPr>
          <p:cNvPicPr>
            <a:picLocks noChangeAspect="1"/>
          </p:cNvPicPr>
          <p:nvPr/>
        </p:nvPicPr>
        <p:blipFill>
          <a:blip r:embed="rId5"/>
          <a:stretch>
            <a:fillRect/>
          </a:stretch>
        </p:blipFill>
        <p:spPr>
          <a:xfrm>
            <a:off x="1752186" y="5338179"/>
            <a:ext cx="8666667" cy="1161905"/>
          </a:xfrm>
          <a:prstGeom prst="rect">
            <a:avLst/>
          </a:prstGeom>
        </p:spPr>
      </p:pic>
    </p:spTree>
    <p:extLst>
      <p:ext uri="{BB962C8B-B14F-4D97-AF65-F5344CB8AC3E}">
        <p14:creationId xmlns:p14="http://schemas.microsoft.com/office/powerpoint/2010/main" val="31576093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outdoor, outdoor object, light&#10;&#10;Description automatically generated">
            <a:extLst>
              <a:ext uri="{FF2B5EF4-FFF2-40B4-BE49-F238E27FC236}">
                <a16:creationId xmlns:a16="http://schemas.microsoft.com/office/drawing/2014/main" id="{E3182B32-18B6-4B7A-8C24-B7FE8EEF3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 y="-341157"/>
            <a:ext cx="12192000" cy="7199157"/>
          </a:xfrm>
          <a:prstGeom prst="rect">
            <a:avLst/>
          </a:prstGeom>
        </p:spPr>
      </p:pic>
      <p:sp>
        <p:nvSpPr>
          <p:cNvPr id="3" name="Freeform 17">
            <a:extLst>
              <a:ext uri="{FF2B5EF4-FFF2-40B4-BE49-F238E27FC236}">
                <a16:creationId xmlns:a16="http://schemas.microsoft.com/office/drawing/2014/main" id="{B532348B-91BE-4BED-8083-3DD2DF1C488B}"/>
              </a:ext>
            </a:extLst>
          </p:cNvPr>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5" name="文本框 8">
            <a:extLst>
              <a:ext uri="{FF2B5EF4-FFF2-40B4-BE49-F238E27FC236}">
                <a16:creationId xmlns:a16="http://schemas.microsoft.com/office/drawing/2014/main" id="{5CE2BE6D-EBF3-4FA3-BE16-49BB0965EC39}"/>
              </a:ext>
            </a:extLst>
          </p:cNvPr>
          <p:cNvSpPr txBox="1">
            <a:spLocks noChangeArrowheads="1"/>
          </p:cNvSpPr>
          <p:nvPr/>
        </p:nvSpPr>
        <p:spPr bwMode="auto">
          <a:xfrm>
            <a:off x="4714613" y="2598002"/>
            <a:ext cx="7728333"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defRPr/>
            </a:pPr>
            <a:r>
              <a:rPr lang="vi-VN" sz="3400" b="1" kern="0" dirty="0">
                <a:solidFill>
                  <a:schemeClr val="bg1"/>
                </a:solidFill>
                <a:latin typeface="Cambria" panose="02040503050406030204" pitchFamily="18" charset="0"/>
                <a:ea typeface="Cambria" panose="02040503050406030204" pitchFamily="18" charset="0"/>
                <a:cs typeface="Times New Roman" panose="02020603050405020304" pitchFamily="18" charset="0"/>
              </a:rPr>
              <a:t>Hướng dẫn quản trị xem báo cáo </a:t>
            </a:r>
            <a:endParaRPr lang="en-US" sz="3400" b="1" kern="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lvl="0" algn="ctr">
              <a:defRPr/>
            </a:pPr>
            <a:endParaRPr lang="en-US" sz="3400" b="1" kern="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lvl="0" algn="ctr">
              <a:defRPr/>
            </a:pPr>
            <a:r>
              <a:rPr lang="vi-VN" sz="3400" b="1" kern="0" dirty="0">
                <a:solidFill>
                  <a:schemeClr val="bg1"/>
                </a:solidFill>
                <a:latin typeface="Cambria" panose="02040503050406030204" pitchFamily="18" charset="0"/>
                <a:ea typeface="Cambria" panose="02040503050406030204" pitchFamily="18" charset="0"/>
                <a:cs typeface="Times New Roman" panose="02020603050405020304" pitchFamily="18" charset="0"/>
              </a:rPr>
              <a:t>tình hình nộp hồ sơ của học sinh</a:t>
            </a:r>
          </a:p>
        </p:txBody>
      </p:sp>
      <p:grpSp>
        <p:nvGrpSpPr>
          <p:cNvPr id="6" name="组合 71">
            <a:extLst>
              <a:ext uri="{FF2B5EF4-FFF2-40B4-BE49-F238E27FC236}">
                <a16:creationId xmlns:a16="http://schemas.microsoft.com/office/drawing/2014/main" id="{11652EAA-C53B-4493-B0EB-5C627B673048}"/>
              </a:ext>
            </a:extLst>
          </p:cNvPr>
          <p:cNvGrpSpPr/>
          <p:nvPr/>
        </p:nvGrpSpPr>
        <p:grpSpPr>
          <a:xfrm rot="5400000">
            <a:off x="7929106" y="478844"/>
            <a:ext cx="2436250" cy="5900310"/>
            <a:chOff x="5060441" y="-2257696"/>
            <a:chExt cx="3461819" cy="8352535"/>
          </a:xfrm>
        </p:grpSpPr>
        <p:sp>
          <p:nvSpPr>
            <p:cNvPr id="7" name="任意多边形 72">
              <a:extLst>
                <a:ext uri="{FF2B5EF4-FFF2-40B4-BE49-F238E27FC236}">
                  <a16:creationId xmlns:a16="http://schemas.microsoft.com/office/drawing/2014/main" id="{57E54CB2-35F2-40A9-AF6F-057ECB1F1FBB}"/>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8" name="组合 73">
              <a:extLst>
                <a:ext uri="{FF2B5EF4-FFF2-40B4-BE49-F238E27FC236}">
                  <a16:creationId xmlns:a16="http://schemas.microsoft.com/office/drawing/2014/main" id="{B078F59D-FC3B-41BD-98B9-64767973645F}"/>
                </a:ext>
              </a:extLst>
            </p:cNvPr>
            <p:cNvGrpSpPr/>
            <p:nvPr/>
          </p:nvGrpSpPr>
          <p:grpSpPr>
            <a:xfrm rot="17796269">
              <a:off x="6466065" y="-2143083"/>
              <a:ext cx="715212" cy="485986"/>
              <a:chOff x="16735013" y="-2876579"/>
              <a:chExt cx="1742883" cy="1184286"/>
            </a:xfrm>
          </p:grpSpPr>
          <p:sp>
            <p:nvSpPr>
              <p:cNvPr id="9" name="任意多边形 74">
                <a:extLst>
                  <a:ext uri="{FF2B5EF4-FFF2-40B4-BE49-F238E27FC236}">
                    <a16:creationId xmlns:a16="http://schemas.microsoft.com/office/drawing/2014/main" id="{F90D0B3A-F655-48E0-B897-6C7088360F7C}"/>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0" name="椭圆 75">
                <a:extLst>
                  <a:ext uri="{FF2B5EF4-FFF2-40B4-BE49-F238E27FC236}">
                    <a16:creationId xmlns:a16="http://schemas.microsoft.com/office/drawing/2014/main" id="{26643B2C-C0A4-489F-B584-5FE725B29A51}"/>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11" name="Picture 2" descr="A picture containing drawing&#10;&#10;Description automatically generated">
            <a:extLst>
              <a:ext uri="{FF2B5EF4-FFF2-40B4-BE49-F238E27FC236}">
                <a16:creationId xmlns:a16="http://schemas.microsoft.com/office/drawing/2014/main" id="{E2DE8081-42E2-4A52-BB49-020B90AEF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27605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xem báo cáo trường THCS</a:t>
            </a:r>
            <a:endParaRPr dirty="0"/>
          </a:p>
        </p:txBody>
      </p:sp>
      <p:sp>
        <p:nvSpPr>
          <p:cNvPr id="5" name="Google Shape;1753;p24"/>
          <p:cNvSpPr/>
          <p:nvPr/>
        </p:nvSpPr>
        <p:spPr>
          <a:xfrm>
            <a:off x="750770" y="646179"/>
            <a:ext cx="10669501" cy="7017265"/>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1: Quản trị nhà trường đăng nhập vào hệ thống</a:t>
            </a:r>
            <a:endParaRPr lang="vi-VN" sz="2000" b="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vi-VN" sz="2000" b="1">
                <a:solidFill>
                  <a:schemeClr val="accent1"/>
                </a:solidFill>
                <a:latin typeface="Times New Roman" pitchFamily="18" charset="0"/>
                <a:ea typeface="Open Sans"/>
                <a:cs typeface="Times New Roman" pitchFamily="18" charset="0"/>
                <a:sym typeface="Open Sans"/>
              </a:rPr>
              <a:t>Quản trị chọn nút </a:t>
            </a:r>
            <a:r>
              <a:rPr lang="vi-VN" sz="2000" b="1">
                <a:solidFill>
                  <a:srgbClr val="FF0000"/>
                </a:solidFill>
                <a:latin typeface="Times New Roman" pitchFamily="18" charset="0"/>
                <a:ea typeface="Open Sans"/>
                <a:cs typeface="Times New Roman" pitchFamily="18" charset="0"/>
                <a:sym typeface="Open Sans"/>
              </a:rPr>
              <a:t>“ Start ”</a:t>
            </a:r>
          </a:p>
          <a:p>
            <a:pPr marL="800100" lvl="2" indent="-342900" algn="just">
              <a:lnSpc>
                <a:spcPct val="150000"/>
              </a:lnSpc>
              <a:buClr>
                <a:srgbClr val="005BAA"/>
              </a:buClr>
              <a:buSzPts val="1800"/>
              <a:buFont typeface="Wingdings" panose="05000000000000000000" pitchFamily="2" charset="2"/>
              <a:buChar char="ü"/>
            </a:pPr>
            <a:r>
              <a:rPr lang="vi-VN" sz="2000" b="1">
                <a:solidFill>
                  <a:schemeClr val="accent1"/>
                </a:solidFill>
                <a:latin typeface="Times New Roman" pitchFamily="18" charset="0"/>
                <a:ea typeface="Open Sans"/>
                <a:cs typeface="Times New Roman" pitchFamily="18" charset="0"/>
                <a:sym typeface="Open Sans"/>
              </a:rPr>
              <a:t>Quản trị chọn nút </a:t>
            </a:r>
            <a:r>
              <a:rPr lang="vi-VN" sz="2000" b="1">
                <a:solidFill>
                  <a:srgbClr val="FF0000"/>
                </a:solidFill>
                <a:latin typeface="Times New Roman" pitchFamily="18" charset="0"/>
                <a:ea typeface="Open Sans"/>
                <a:cs typeface="Times New Roman" pitchFamily="18" charset="0"/>
                <a:sym typeface="Open Sans"/>
              </a:rPr>
              <a:t>“ Thi, Tuyển sinh ”</a:t>
            </a:r>
          </a:p>
          <a:p>
            <a:pPr marL="800100" lvl="2" indent="-342900" algn="just">
              <a:lnSpc>
                <a:spcPct val="150000"/>
              </a:lnSpc>
              <a:buClr>
                <a:srgbClr val="005BAA"/>
              </a:buClr>
              <a:buSzPts val="1800"/>
              <a:buFont typeface="Wingdings" panose="05000000000000000000" pitchFamily="2" charset="2"/>
              <a:buChar char="ü"/>
            </a:pPr>
            <a:r>
              <a:rPr lang="vi-VN" sz="2000" b="1">
                <a:solidFill>
                  <a:schemeClr val="accent1"/>
                </a:solidFill>
                <a:latin typeface="Times New Roman" pitchFamily="18" charset="0"/>
                <a:ea typeface="Open Sans"/>
                <a:cs typeface="Times New Roman" pitchFamily="18" charset="0"/>
                <a:sym typeface="Open Sans"/>
              </a:rPr>
              <a:t>Quản trị chọn nút </a:t>
            </a:r>
            <a:r>
              <a:rPr lang="vi-VN" sz="2000" b="1">
                <a:solidFill>
                  <a:srgbClr val="FF0000"/>
                </a:solidFill>
                <a:latin typeface="Times New Roman" pitchFamily="18" charset="0"/>
                <a:ea typeface="Open Sans"/>
                <a:cs typeface="Times New Roman" pitchFamily="18" charset="0"/>
                <a:sym typeface="Open Sans"/>
              </a:rPr>
              <a:t>“ Đăng ký thi tuyển tập trung ”</a:t>
            </a:r>
          </a:p>
          <a:p>
            <a:pPr marL="800100" lvl="2" indent="-342900" algn="just">
              <a:lnSpc>
                <a:spcPct val="150000"/>
              </a:lnSpc>
              <a:buClr>
                <a:srgbClr val="005BAA"/>
              </a:buClr>
              <a:buSzPts val="1800"/>
              <a:buFont typeface="Wingdings" panose="05000000000000000000" pitchFamily="2" charset="2"/>
              <a:buChar char="ü"/>
            </a:pPr>
            <a:endParaRPr lang="vi-VN" sz="20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1257300" lvl="3" indent="-342900" algn="just">
              <a:lnSpc>
                <a:spcPct val="150000"/>
              </a:lnSpc>
              <a:buClr>
                <a:srgbClr val="005BAA"/>
              </a:buClr>
              <a:buSzPts val="1800"/>
              <a:buFont typeface="Wingdings" panose="05000000000000000000" pitchFamily="2" charset="2"/>
              <a:buChar char="Ø"/>
            </a:pP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6" name="Picture 5">
            <a:extLst>
              <a:ext uri="{FF2B5EF4-FFF2-40B4-BE49-F238E27FC236}">
                <a16:creationId xmlns:a16="http://schemas.microsoft.com/office/drawing/2014/main" id="{BBB3BD17-63E6-C4C8-6D5E-68DA6563E77C}"/>
              </a:ext>
            </a:extLst>
          </p:cNvPr>
          <p:cNvPicPr>
            <a:picLocks noChangeAspect="1"/>
          </p:cNvPicPr>
          <p:nvPr/>
        </p:nvPicPr>
        <p:blipFill>
          <a:blip r:embed="rId3"/>
          <a:stretch>
            <a:fillRect/>
          </a:stretch>
        </p:blipFill>
        <p:spPr>
          <a:xfrm>
            <a:off x="7093914" y="1415845"/>
            <a:ext cx="4591960" cy="5069280"/>
          </a:xfrm>
          <a:prstGeom prst="rect">
            <a:avLst/>
          </a:prstGeom>
        </p:spPr>
      </p:pic>
    </p:spTree>
    <p:extLst>
      <p:ext uri="{BB962C8B-B14F-4D97-AF65-F5344CB8AC3E}">
        <p14:creationId xmlns:p14="http://schemas.microsoft.com/office/powerpoint/2010/main" val="23767336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xem báo cáo trường THCS</a:t>
            </a:r>
            <a:endParaRPr dirty="0"/>
          </a:p>
        </p:txBody>
      </p:sp>
      <p:sp>
        <p:nvSpPr>
          <p:cNvPr id="5" name="Google Shape;1753;p24"/>
          <p:cNvSpPr/>
          <p:nvPr/>
        </p:nvSpPr>
        <p:spPr>
          <a:xfrm>
            <a:off x="750770" y="646179"/>
            <a:ext cx="10669501" cy="5170606"/>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2: Quản trị chọn kỳ thi tuyển sinh lớp 10 THPT năm học 2023-2024</a:t>
            </a:r>
            <a:endParaRPr lang="vi-VN" sz="20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1257300" lvl="3" indent="-342900" algn="just">
              <a:lnSpc>
                <a:spcPct val="150000"/>
              </a:lnSpc>
              <a:buClr>
                <a:srgbClr val="005BAA"/>
              </a:buClr>
              <a:buSzPts val="1800"/>
              <a:buFont typeface="Wingdings" panose="05000000000000000000" pitchFamily="2" charset="2"/>
              <a:buChar char="Ø"/>
            </a:pP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3" name="Picture 2">
            <a:extLst>
              <a:ext uri="{FF2B5EF4-FFF2-40B4-BE49-F238E27FC236}">
                <a16:creationId xmlns:a16="http://schemas.microsoft.com/office/drawing/2014/main" id="{98E13469-33D7-67B6-CF95-1B195F7A4371}"/>
              </a:ext>
            </a:extLst>
          </p:cNvPr>
          <p:cNvPicPr>
            <a:picLocks noChangeAspect="1"/>
          </p:cNvPicPr>
          <p:nvPr/>
        </p:nvPicPr>
        <p:blipFill>
          <a:blip r:embed="rId3"/>
          <a:stretch>
            <a:fillRect/>
          </a:stretch>
        </p:blipFill>
        <p:spPr>
          <a:xfrm>
            <a:off x="1318832" y="1270044"/>
            <a:ext cx="9552381" cy="4809524"/>
          </a:xfrm>
          <a:prstGeom prst="rect">
            <a:avLst/>
          </a:prstGeom>
        </p:spPr>
      </p:pic>
    </p:spTree>
    <p:extLst>
      <p:ext uri="{BB962C8B-B14F-4D97-AF65-F5344CB8AC3E}">
        <p14:creationId xmlns:p14="http://schemas.microsoft.com/office/powerpoint/2010/main" val="41132607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xem báo cáo trường THCS</a:t>
            </a:r>
            <a:endParaRPr dirty="0"/>
          </a:p>
        </p:txBody>
      </p:sp>
      <p:sp>
        <p:nvSpPr>
          <p:cNvPr id="5" name="Google Shape;1753;p24"/>
          <p:cNvSpPr/>
          <p:nvPr/>
        </p:nvSpPr>
        <p:spPr>
          <a:xfrm>
            <a:off x="750770" y="646179"/>
            <a:ext cx="10669501" cy="5170606"/>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3: Quản trị chọn Danh sách thí sinh dự thi</a:t>
            </a:r>
            <a:endParaRPr lang="vi-VN" sz="20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1257300" lvl="3" indent="-342900" algn="just">
              <a:lnSpc>
                <a:spcPct val="150000"/>
              </a:lnSpc>
              <a:buClr>
                <a:srgbClr val="005BAA"/>
              </a:buClr>
              <a:buSzPts val="1800"/>
              <a:buFont typeface="Wingdings" panose="05000000000000000000" pitchFamily="2" charset="2"/>
              <a:buChar char="Ø"/>
            </a:pP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4" name="Picture 3">
            <a:extLst>
              <a:ext uri="{FF2B5EF4-FFF2-40B4-BE49-F238E27FC236}">
                <a16:creationId xmlns:a16="http://schemas.microsoft.com/office/drawing/2014/main" id="{7F9BD16B-C1A5-4BE4-7F03-DBA07217AF9C}"/>
              </a:ext>
            </a:extLst>
          </p:cNvPr>
          <p:cNvPicPr>
            <a:picLocks noChangeAspect="1"/>
          </p:cNvPicPr>
          <p:nvPr/>
        </p:nvPicPr>
        <p:blipFill>
          <a:blip r:embed="rId3"/>
          <a:stretch>
            <a:fillRect/>
          </a:stretch>
        </p:blipFill>
        <p:spPr>
          <a:xfrm>
            <a:off x="1275975" y="1285564"/>
            <a:ext cx="9638095" cy="4857143"/>
          </a:xfrm>
          <a:prstGeom prst="rect">
            <a:avLst/>
          </a:prstGeom>
        </p:spPr>
      </p:pic>
    </p:spTree>
    <p:extLst>
      <p:ext uri="{BB962C8B-B14F-4D97-AF65-F5344CB8AC3E}">
        <p14:creationId xmlns:p14="http://schemas.microsoft.com/office/powerpoint/2010/main" val="4237118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xem báo cáo trường THCS</a:t>
            </a:r>
            <a:endParaRPr dirty="0"/>
          </a:p>
        </p:txBody>
      </p:sp>
      <p:sp>
        <p:nvSpPr>
          <p:cNvPr id="5" name="Google Shape;1753;p24"/>
          <p:cNvSpPr/>
          <p:nvPr/>
        </p:nvSpPr>
        <p:spPr>
          <a:xfrm>
            <a:off x="750770" y="646179"/>
            <a:ext cx="10669501" cy="7940595"/>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2000" b="1">
                <a:solidFill>
                  <a:schemeClr val="accent1"/>
                </a:solidFill>
                <a:latin typeface="Times New Roman" pitchFamily="18" charset="0"/>
                <a:ea typeface="Open Sans"/>
                <a:cs typeface="Times New Roman" pitchFamily="18" charset="0"/>
                <a:sym typeface="Open Sans"/>
              </a:rPr>
              <a:t>Bước 3: Quản trị kiểm tra thông tin HS đã nộp hồ sơ trực tiếp hoặc có thể xuất danh sách ra file excel</a:t>
            </a:r>
            <a:endParaRPr lang="vi-VN" sz="20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vi-VN" sz="20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2000" b="1" i="1">
                <a:solidFill>
                  <a:srgbClr val="FF0000"/>
                </a:solidFill>
                <a:latin typeface="Times New Roman" pitchFamily="18" charset="0"/>
                <a:ea typeface="Open Sans"/>
                <a:cs typeface="Times New Roman" pitchFamily="18" charset="0"/>
                <a:sym typeface="Open Sans"/>
              </a:rPr>
              <a:t>Lưu ý:</a:t>
            </a:r>
          </a:p>
          <a:p>
            <a:pPr marL="1257300" lvl="3" indent="-342900" algn="just">
              <a:lnSpc>
                <a:spcPct val="150000"/>
              </a:lnSpc>
              <a:buClr>
                <a:srgbClr val="005BAA"/>
              </a:buClr>
              <a:buSzPts val="1800"/>
              <a:buFont typeface="Wingdings" panose="05000000000000000000" pitchFamily="2" charset="2"/>
              <a:buChar char="ü"/>
            </a:pPr>
            <a:r>
              <a:rPr lang="en-US" sz="2000" b="1" i="1">
                <a:solidFill>
                  <a:schemeClr val="accent1"/>
                </a:solidFill>
                <a:latin typeface="Times New Roman" pitchFamily="18" charset="0"/>
                <a:ea typeface="Open Sans"/>
                <a:cs typeface="Times New Roman" pitchFamily="18" charset="0"/>
                <a:sym typeface="Open Sans"/>
              </a:rPr>
              <a:t>Trạng thái: </a:t>
            </a:r>
            <a:r>
              <a:rPr lang="en-US" sz="2000" b="1" i="1">
                <a:solidFill>
                  <a:srgbClr val="FF0000"/>
                </a:solidFill>
                <a:latin typeface="Times New Roman" pitchFamily="18" charset="0"/>
                <a:ea typeface="Open Sans"/>
                <a:cs typeface="Times New Roman" pitchFamily="18" charset="0"/>
                <a:sym typeface="Open Sans"/>
              </a:rPr>
              <a:t>“ Đã gửi ” </a:t>
            </a:r>
            <a:r>
              <a:rPr lang="en-US" sz="2000" b="1" i="1">
                <a:solidFill>
                  <a:schemeClr val="accent1"/>
                </a:solidFill>
                <a:latin typeface="Times New Roman" pitchFamily="18" charset="0"/>
                <a:ea typeface="Open Sans"/>
                <a:cs typeface="Times New Roman" pitchFamily="18" charset="0"/>
                <a:sym typeface="Open Sans"/>
              </a:rPr>
              <a:t>tức là HS đã nộp hồ sơ online</a:t>
            </a:r>
          </a:p>
          <a:p>
            <a:pPr marL="1257300" lvl="3" indent="-342900" algn="just">
              <a:lnSpc>
                <a:spcPct val="150000"/>
              </a:lnSpc>
              <a:buClr>
                <a:srgbClr val="005BAA"/>
              </a:buClr>
              <a:buSzPts val="1800"/>
              <a:buFont typeface="Wingdings" panose="05000000000000000000" pitchFamily="2" charset="2"/>
              <a:buChar char="ü"/>
            </a:pPr>
            <a:r>
              <a:rPr lang="en-US" sz="2000" b="1" i="1">
                <a:solidFill>
                  <a:schemeClr val="accent1"/>
                </a:solidFill>
                <a:latin typeface="Times New Roman" pitchFamily="18" charset="0"/>
                <a:ea typeface="Open Sans"/>
                <a:cs typeface="Times New Roman" pitchFamily="18" charset="0"/>
                <a:sym typeface="Open Sans"/>
              </a:rPr>
              <a:t>Nguyện vọng THPT thường</a:t>
            </a:r>
          </a:p>
          <a:p>
            <a:pPr marL="1257300" lvl="3" indent="-342900" algn="just">
              <a:lnSpc>
                <a:spcPct val="150000"/>
              </a:lnSpc>
              <a:buClr>
                <a:srgbClr val="005BAA"/>
              </a:buClr>
              <a:buSzPts val="1800"/>
              <a:buFont typeface="Wingdings" panose="05000000000000000000" pitchFamily="2" charset="2"/>
              <a:buChar char="ü"/>
            </a:pPr>
            <a:r>
              <a:rPr lang="en-US" sz="2000" b="1" i="1">
                <a:solidFill>
                  <a:schemeClr val="accent1"/>
                </a:solidFill>
                <a:latin typeface="Times New Roman" pitchFamily="18" charset="0"/>
                <a:ea typeface="Open Sans"/>
                <a:cs typeface="Times New Roman" pitchFamily="18" charset="0"/>
                <a:sym typeface="Open Sans"/>
              </a:rPr>
              <a:t>NV chuyên đối với HS nộp hồ sơ vào trường chuyên Lương Văn Tụy</a:t>
            </a: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vi-VN" sz="2000" b="1" i="1">
              <a:solidFill>
                <a:srgbClr val="FF0000"/>
              </a:solidFill>
              <a:latin typeface="Times New Roman" pitchFamily="18" charset="0"/>
              <a:ea typeface="Open Sans"/>
              <a:cs typeface="Times New Roman" pitchFamily="18" charset="0"/>
              <a:sym typeface="Open Sans"/>
            </a:endParaRPr>
          </a:p>
          <a:p>
            <a:pPr marL="1257300" lvl="3" indent="-342900" algn="just">
              <a:lnSpc>
                <a:spcPct val="150000"/>
              </a:lnSpc>
              <a:buClr>
                <a:srgbClr val="005BAA"/>
              </a:buClr>
              <a:buSzPts val="1800"/>
              <a:buFont typeface="Wingdings" panose="05000000000000000000" pitchFamily="2" charset="2"/>
              <a:buChar char="Ø"/>
            </a:pPr>
            <a:endParaRPr lang="en-US" sz="2000" b="1" i="1" dirty="0">
              <a:solidFill>
                <a:srgbClr val="FF0000"/>
              </a:solidFill>
              <a:latin typeface="Times New Roman" pitchFamily="18" charset="0"/>
              <a:ea typeface="Open Sans"/>
              <a:cs typeface="Times New Roman" pitchFamily="18" charset="0"/>
              <a:sym typeface="Open Sans"/>
            </a:endParaRPr>
          </a:p>
        </p:txBody>
      </p:sp>
      <p:pic>
        <p:nvPicPr>
          <p:cNvPr id="3" name="Picture 2">
            <a:extLst>
              <a:ext uri="{FF2B5EF4-FFF2-40B4-BE49-F238E27FC236}">
                <a16:creationId xmlns:a16="http://schemas.microsoft.com/office/drawing/2014/main" id="{DBB64449-1164-C05F-5772-F7BBED732F54}"/>
              </a:ext>
            </a:extLst>
          </p:cNvPr>
          <p:cNvPicPr>
            <a:picLocks noChangeAspect="1"/>
          </p:cNvPicPr>
          <p:nvPr/>
        </p:nvPicPr>
        <p:blipFill>
          <a:blip r:embed="rId3"/>
          <a:stretch>
            <a:fillRect/>
          </a:stretch>
        </p:blipFill>
        <p:spPr>
          <a:xfrm>
            <a:off x="2282032" y="1187878"/>
            <a:ext cx="7343749" cy="3560953"/>
          </a:xfrm>
          <a:prstGeom prst="rect">
            <a:avLst/>
          </a:prstGeom>
        </p:spPr>
      </p:pic>
    </p:spTree>
    <p:extLst>
      <p:ext uri="{BB962C8B-B14F-4D97-AF65-F5344CB8AC3E}">
        <p14:creationId xmlns:p14="http://schemas.microsoft.com/office/powerpoint/2010/main" val="38511042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outdoor, outdoor object, light&#10;&#10;Description automatically generated">
            <a:extLst>
              <a:ext uri="{FF2B5EF4-FFF2-40B4-BE49-F238E27FC236}">
                <a16:creationId xmlns:a16="http://schemas.microsoft.com/office/drawing/2014/main" id="{B379259B-72E3-4BF8-A0CD-7FB47F21C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5" y="-322685"/>
            <a:ext cx="12192000" cy="7199157"/>
          </a:xfrm>
          <a:prstGeom prst="rect">
            <a:avLst/>
          </a:prstGeom>
        </p:spPr>
      </p:pic>
      <p:sp>
        <p:nvSpPr>
          <p:cNvPr id="4" name="Freeform 17">
            <a:extLst>
              <a:ext uri="{FF2B5EF4-FFF2-40B4-BE49-F238E27FC236}">
                <a16:creationId xmlns:a16="http://schemas.microsoft.com/office/drawing/2014/main" id="{62BA0E94-DF88-47D9-9D2F-3BEB5E39073F}"/>
              </a:ext>
            </a:extLst>
          </p:cNvPr>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5" name="文本框 6">
            <a:extLst>
              <a:ext uri="{FF2B5EF4-FFF2-40B4-BE49-F238E27FC236}">
                <a16:creationId xmlns:a16="http://schemas.microsoft.com/office/drawing/2014/main" id="{4A4062C5-BD46-4FFD-9CBC-2C517B9290CA}"/>
              </a:ext>
            </a:extLst>
          </p:cNvPr>
          <p:cNvSpPr txBox="1">
            <a:spLocks noChangeArrowheads="1"/>
          </p:cNvSpPr>
          <p:nvPr/>
        </p:nvSpPr>
        <p:spPr bwMode="auto">
          <a:xfrm>
            <a:off x="97178" y="1340959"/>
            <a:ext cx="4365298" cy="4176080"/>
          </a:xfrm>
          <a:prstGeom prst="rect">
            <a:avLst/>
          </a:prstGeom>
          <a:noFill/>
        </p:spPr>
        <p:txBody>
          <a:bodyPr wrap="non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r>
              <a:rPr lang="en-US" altLang="zh-CN" sz="25640"/>
              <a:t>6.2</a:t>
            </a:r>
            <a:endParaRPr lang="zh-CN" altLang="en-US" sz="25640" dirty="0"/>
          </a:p>
        </p:txBody>
      </p:sp>
      <p:sp>
        <p:nvSpPr>
          <p:cNvPr id="6" name="文本框 8">
            <a:extLst>
              <a:ext uri="{FF2B5EF4-FFF2-40B4-BE49-F238E27FC236}">
                <a16:creationId xmlns:a16="http://schemas.microsoft.com/office/drawing/2014/main" id="{E543FF6C-2A91-42EE-B44D-9843921E58C5}"/>
              </a:ext>
            </a:extLst>
          </p:cNvPr>
          <p:cNvSpPr txBox="1">
            <a:spLocks noChangeArrowheads="1"/>
          </p:cNvSpPr>
          <p:nvPr/>
        </p:nvSpPr>
        <p:spPr bwMode="auto">
          <a:xfrm>
            <a:off x="3697435" y="2644169"/>
            <a:ext cx="83025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defRPr/>
            </a:pPr>
            <a:r>
              <a:rPr lang="en-US" sz="3200" b="1" kern="0">
                <a:solidFill>
                  <a:schemeClr val="bg1"/>
                </a:solidFill>
                <a:latin typeface="Times New Roman" pitchFamily="18" charset="0"/>
                <a:ea typeface="Cambria" panose="02040503050406030204" pitchFamily="18" charset="0"/>
                <a:cs typeface="Times New Roman" pitchFamily="18" charset="0"/>
              </a:rPr>
              <a:t>THI TUYỂN TẬP TRUNG</a:t>
            </a:r>
            <a:endParaRPr lang="vi-VN" sz="3200" b="1" kern="0">
              <a:solidFill>
                <a:schemeClr val="bg1"/>
              </a:solidFill>
              <a:latin typeface="Times New Roman" pitchFamily="18" charset="0"/>
              <a:ea typeface="Cambria" panose="02040503050406030204" pitchFamily="18" charset="0"/>
              <a:cs typeface="Times New Roman" pitchFamily="18" charset="0"/>
            </a:endParaRPr>
          </a:p>
          <a:p>
            <a:pPr lvl="0" algn="ctr">
              <a:defRPr/>
            </a:pPr>
            <a:endParaRPr lang="vi-VN" sz="3200" b="1" kern="0">
              <a:solidFill>
                <a:schemeClr val="bg1"/>
              </a:solidFill>
              <a:latin typeface="Times New Roman" pitchFamily="18" charset="0"/>
              <a:ea typeface="Cambria" panose="02040503050406030204" pitchFamily="18" charset="0"/>
              <a:cs typeface="Times New Roman" pitchFamily="18" charset="0"/>
            </a:endParaRPr>
          </a:p>
          <a:p>
            <a:pPr lvl="0" algn="ctr">
              <a:defRPr/>
            </a:pPr>
            <a:r>
              <a:rPr lang="en-US" sz="3200" b="1" kern="0">
                <a:solidFill>
                  <a:schemeClr val="bg1"/>
                </a:solidFill>
                <a:latin typeface="Times New Roman" pitchFamily="18" charset="0"/>
                <a:ea typeface="Cambria" panose="02040503050406030204" pitchFamily="18" charset="0"/>
                <a:cs typeface="Times New Roman" pitchFamily="18" charset="0"/>
              </a:rPr>
              <a:t>CHỨC NĂNG DÀNH CHO TR</a:t>
            </a:r>
            <a:r>
              <a:rPr lang="vi-VN" sz="3200" b="1" kern="0">
                <a:solidFill>
                  <a:schemeClr val="bg1"/>
                </a:solidFill>
                <a:latin typeface="Times New Roman" pitchFamily="18" charset="0"/>
                <a:ea typeface="Cambria" panose="02040503050406030204" pitchFamily="18" charset="0"/>
                <a:cs typeface="Times New Roman" pitchFamily="18" charset="0"/>
              </a:rPr>
              <a:t>ƯỜNG</a:t>
            </a:r>
            <a:r>
              <a:rPr lang="en-US" sz="3200" b="1" kern="0">
                <a:solidFill>
                  <a:schemeClr val="bg1"/>
                </a:solidFill>
                <a:latin typeface="Times New Roman" pitchFamily="18" charset="0"/>
                <a:ea typeface="Cambria" panose="02040503050406030204" pitchFamily="18" charset="0"/>
                <a:cs typeface="Times New Roman" pitchFamily="18" charset="0"/>
              </a:rPr>
              <a:t> THPT</a:t>
            </a:r>
            <a:endParaRPr lang="vi-VN" sz="3200" b="1" kern="0" dirty="0">
              <a:solidFill>
                <a:schemeClr val="bg1"/>
              </a:solidFill>
              <a:latin typeface="Times New Roman" pitchFamily="18" charset="0"/>
              <a:ea typeface="Cambria" panose="02040503050406030204" pitchFamily="18" charset="0"/>
              <a:cs typeface="Times New Roman" pitchFamily="18" charset="0"/>
            </a:endParaRPr>
          </a:p>
        </p:txBody>
      </p:sp>
      <p:grpSp>
        <p:nvGrpSpPr>
          <p:cNvPr id="7" name="组合 71">
            <a:extLst>
              <a:ext uri="{FF2B5EF4-FFF2-40B4-BE49-F238E27FC236}">
                <a16:creationId xmlns:a16="http://schemas.microsoft.com/office/drawing/2014/main" id="{FFA0EFCF-A464-4504-A30E-E47389B47E6E}"/>
              </a:ext>
            </a:extLst>
          </p:cNvPr>
          <p:cNvGrpSpPr/>
          <p:nvPr/>
        </p:nvGrpSpPr>
        <p:grpSpPr>
          <a:xfrm rot="5400000">
            <a:off x="7929106" y="478844"/>
            <a:ext cx="2436250" cy="5900310"/>
            <a:chOff x="5060441" y="-2257696"/>
            <a:chExt cx="3461819" cy="8352535"/>
          </a:xfrm>
        </p:grpSpPr>
        <p:sp>
          <p:nvSpPr>
            <p:cNvPr id="8" name="任意多边形 72">
              <a:extLst>
                <a:ext uri="{FF2B5EF4-FFF2-40B4-BE49-F238E27FC236}">
                  <a16:creationId xmlns:a16="http://schemas.microsoft.com/office/drawing/2014/main" id="{9B008B3D-D0AF-4098-B5E8-74DF5029A1F1}"/>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9" name="组合 73">
              <a:extLst>
                <a:ext uri="{FF2B5EF4-FFF2-40B4-BE49-F238E27FC236}">
                  <a16:creationId xmlns:a16="http://schemas.microsoft.com/office/drawing/2014/main" id="{A5913A63-73B1-4299-9E5C-6B550087A7D6}"/>
                </a:ext>
              </a:extLst>
            </p:cNvPr>
            <p:cNvGrpSpPr/>
            <p:nvPr/>
          </p:nvGrpSpPr>
          <p:grpSpPr>
            <a:xfrm rot="17796269">
              <a:off x="6466065" y="-2143083"/>
              <a:ext cx="715212" cy="485986"/>
              <a:chOff x="16735013" y="-2876579"/>
              <a:chExt cx="1742883" cy="1184286"/>
            </a:xfrm>
          </p:grpSpPr>
          <p:sp>
            <p:nvSpPr>
              <p:cNvPr id="10" name="任意多边形 74">
                <a:extLst>
                  <a:ext uri="{FF2B5EF4-FFF2-40B4-BE49-F238E27FC236}">
                    <a16:creationId xmlns:a16="http://schemas.microsoft.com/office/drawing/2014/main" id="{610ADAC9-F4DC-4392-B40A-4E55E811AB79}"/>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1" name="椭圆 75">
                <a:extLst>
                  <a:ext uri="{FF2B5EF4-FFF2-40B4-BE49-F238E27FC236}">
                    <a16:creationId xmlns:a16="http://schemas.microsoft.com/office/drawing/2014/main" id="{366D451B-5BEC-4BD5-AAA8-A7201F94D622}"/>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12" name="Picture 2" descr="A picture containing drawing&#10;&#10;Description automatically generated">
            <a:extLst>
              <a:ext uri="{FF2B5EF4-FFF2-40B4-BE49-F238E27FC236}">
                <a16:creationId xmlns:a16="http://schemas.microsoft.com/office/drawing/2014/main" id="{5DB45C4C-147E-4CFF-ACA0-1147CD4A1D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6603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outdoor, outdoor object, light&#10;&#10;Description automatically generated">
            <a:extLst>
              <a:ext uri="{FF2B5EF4-FFF2-40B4-BE49-F238E27FC236}">
                <a16:creationId xmlns:a16="http://schemas.microsoft.com/office/drawing/2014/main" id="{B379259B-72E3-4BF8-A0CD-7FB47F21C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5" y="-322685"/>
            <a:ext cx="12192000" cy="7199157"/>
          </a:xfrm>
          <a:prstGeom prst="rect">
            <a:avLst/>
          </a:prstGeom>
        </p:spPr>
      </p:pic>
      <p:sp>
        <p:nvSpPr>
          <p:cNvPr id="4" name="Freeform 17">
            <a:extLst>
              <a:ext uri="{FF2B5EF4-FFF2-40B4-BE49-F238E27FC236}">
                <a16:creationId xmlns:a16="http://schemas.microsoft.com/office/drawing/2014/main" id="{62BA0E94-DF88-47D9-9D2F-3BEB5E39073F}"/>
              </a:ext>
            </a:extLst>
          </p:cNvPr>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6" name="文本框 8">
            <a:extLst>
              <a:ext uri="{FF2B5EF4-FFF2-40B4-BE49-F238E27FC236}">
                <a16:creationId xmlns:a16="http://schemas.microsoft.com/office/drawing/2014/main" id="{E543FF6C-2A91-42EE-B44D-9843921E58C5}"/>
              </a:ext>
            </a:extLst>
          </p:cNvPr>
          <p:cNvSpPr txBox="1">
            <a:spLocks noChangeArrowheads="1"/>
          </p:cNvSpPr>
          <p:nvPr/>
        </p:nvSpPr>
        <p:spPr bwMode="auto">
          <a:xfrm>
            <a:off x="4572000" y="2644169"/>
            <a:ext cx="757522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defRPr/>
            </a:pPr>
            <a:r>
              <a:rPr lang="vi-VN" sz="3200" b="1" kern="0">
                <a:solidFill>
                  <a:schemeClr val="bg1"/>
                </a:solidFill>
                <a:latin typeface="Times New Roman" pitchFamily="18" charset="0"/>
                <a:ea typeface="Cambria" panose="02040503050406030204" pitchFamily="18" charset="0"/>
                <a:cs typeface="Times New Roman" pitchFamily="18" charset="0"/>
              </a:rPr>
              <a:t>Hướng dẫn nhập thí sinh tự do </a:t>
            </a:r>
          </a:p>
          <a:p>
            <a:pPr lvl="0" algn="ctr">
              <a:defRPr/>
            </a:pPr>
            <a:endParaRPr lang="vi-VN" sz="3200" b="1" kern="0">
              <a:solidFill>
                <a:schemeClr val="bg1"/>
              </a:solidFill>
              <a:latin typeface="Times New Roman" pitchFamily="18" charset="0"/>
              <a:ea typeface="Cambria" panose="02040503050406030204" pitchFamily="18" charset="0"/>
              <a:cs typeface="Times New Roman" pitchFamily="18" charset="0"/>
            </a:endParaRPr>
          </a:p>
          <a:p>
            <a:pPr lvl="0" algn="ctr">
              <a:defRPr/>
            </a:pPr>
            <a:r>
              <a:rPr lang="vi-VN" sz="3200" b="1" kern="0">
                <a:solidFill>
                  <a:schemeClr val="bg1"/>
                </a:solidFill>
                <a:latin typeface="Times New Roman" pitchFamily="18" charset="0"/>
                <a:ea typeface="Cambria" panose="02040503050406030204" pitchFamily="18" charset="0"/>
                <a:cs typeface="Times New Roman" pitchFamily="18" charset="0"/>
              </a:rPr>
              <a:t>Gạch nợ cho Học sinh đã thanh toán tiền</a:t>
            </a:r>
            <a:endParaRPr lang="vi-VN" sz="3200" b="1" kern="0" dirty="0">
              <a:solidFill>
                <a:schemeClr val="bg1"/>
              </a:solidFill>
              <a:latin typeface="Times New Roman" pitchFamily="18" charset="0"/>
              <a:ea typeface="Cambria" panose="02040503050406030204" pitchFamily="18" charset="0"/>
              <a:cs typeface="Times New Roman" pitchFamily="18" charset="0"/>
            </a:endParaRPr>
          </a:p>
        </p:txBody>
      </p:sp>
      <p:grpSp>
        <p:nvGrpSpPr>
          <p:cNvPr id="7" name="组合 71">
            <a:extLst>
              <a:ext uri="{FF2B5EF4-FFF2-40B4-BE49-F238E27FC236}">
                <a16:creationId xmlns:a16="http://schemas.microsoft.com/office/drawing/2014/main" id="{FFA0EFCF-A464-4504-A30E-E47389B47E6E}"/>
              </a:ext>
            </a:extLst>
          </p:cNvPr>
          <p:cNvGrpSpPr/>
          <p:nvPr/>
        </p:nvGrpSpPr>
        <p:grpSpPr>
          <a:xfrm rot="5400000">
            <a:off x="7929106" y="478844"/>
            <a:ext cx="2436250" cy="5900310"/>
            <a:chOff x="5060441" y="-2257696"/>
            <a:chExt cx="3461819" cy="8352535"/>
          </a:xfrm>
        </p:grpSpPr>
        <p:sp>
          <p:nvSpPr>
            <p:cNvPr id="8" name="任意多边形 72">
              <a:extLst>
                <a:ext uri="{FF2B5EF4-FFF2-40B4-BE49-F238E27FC236}">
                  <a16:creationId xmlns:a16="http://schemas.microsoft.com/office/drawing/2014/main" id="{9B008B3D-D0AF-4098-B5E8-74DF5029A1F1}"/>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9" name="组合 73">
              <a:extLst>
                <a:ext uri="{FF2B5EF4-FFF2-40B4-BE49-F238E27FC236}">
                  <a16:creationId xmlns:a16="http://schemas.microsoft.com/office/drawing/2014/main" id="{A5913A63-73B1-4299-9E5C-6B550087A7D6}"/>
                </a:ext>
              </a:extLst>
            </p:cNvPr>
            <p:cNvGrpSpPr/>
            <p:nvPr/>
          </p:nvGrpSpPr>
          <p:grpSpPr>
            <a:xfrm rot="17796269">
              <a:off x="6466065" y="-2143083"/>
              <a:ext cx="715212" cy="485986"/>
              <a:chOff x="16735013" y="-2876579"/>
              <a:chExt cx="1742883" cy="1184286"/>
            </a:xfrm>
          </p:grpSpPr>
          <p:sp>
            <p:nvSpPr>
              <p:cNvPr id="10" name="任意多边形 74">
                <a:extLst>
                  <a:ext uri="{FF2B5EF4-FFF2-40B4-BE49-F238E27FC236}">
                    <a16:creationId xmlns:a16="http://schemas.microsoft.com/office/drawing/2014/main" id="{610ADAC9-F4DC-4392-B40A-4E55E811AB79}"/>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1" name="椭圆 75">
                <a:extLst>
                  <a:ext uri="{FF2B5EF4-FFF2-40B4-BE49-F238E27FC236}">
                    <a16:creationId xmlns:a16="http://schemas.microsoft.com/office/drawing/2014/main" id="{366D451B-5BEC-4BD5-AAA8-A7201F94D622}"/>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12" name="Picture 2" descr="A picture containing drawing&#10;&#10;Description automatically generated">
            <a:extLst>
              <a:ext uri="{FF2B5EF4-FFF2-40B4-BE49-F238E27FC236}">
                <a16:creationId xmlns:a16="http://schemas.microsoft.com/office/drawing/2014/main" id="{5DB45C4C-147E-4CFF-ACA0-1147CD4A1D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44147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2"/>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dirty="0">
                <a:latin typeface="Times New Roman" pitchFamily="18" charset="0"/>
                <a:cs typeface="Times New Roman" pitchFamily="18" charset="0"/>
              </a:rPr>
              <a:t>NỘI DUNG</a:t>
            </a:r>
            <a:endParaRPr>
              <a:latin typeface="Times New Roman" pitchFamily="18" charset="0"/>
              <a:cs typeface="Times New Roman" pitchFamily="18" charset="0"/>
            </a:endParaRPr>
          </a:p>
        </p:txBody>
      </p:sp>
      <p:cxnSp>
        <p:nvCxnSpPr>
          <p:cNvPr id="701" name="Google Shape;701;p2"/>
          <p:cNvCxnSpPr/>
          <p:nvPr/>
        </p:nvCxnSpPr>
        <p:spPr>
          <a:xfrm>
            <a:off x="2532050" y="1995936"/>
            <a:ext cx="2413752" cy="0"/>
          </a:xfrm>
          <a:prstGeom prst="straightConnector1">
            <a:avLst/>
          </a:prstGeom>
          <a:noFill/>
          <a:ln w="25400" cap="flat" cmpd="sng">
            <a:solidFill>
              <a:srgbClr val="D8D8D8"/>
            </a:solidFill>
            <a:prstDash val="dot"/>
            <a:miter lim="800000"/>
            <a:headEnd type="none" w="med" len="med"/>
            <a:tailEnd type="none" w="sm" len="sm"/>
          </a:ln>
        </p:spPr>
      </p:cxnSp>
      <p:cxnSp>
        <p:nvCxnSpPr>
          <p:cNvPr id="702" name="Google Shape;702;p2"/>
          <p:cNvCxnSpPr/>
          <p:nvPr/>
        </p:nvCxnSpPr>
        <p:spPr>
          <a:xfrm>
            <a:off x="3295062" y="3125808"/>
            <a:ext cx="1650739" cy="0"/>
          </a:xfrm>
          <a:prstGeom prst="straightConnector1">
            <a:avLst/>
          </a:prstGeom>
          <a:noFill/>
          <a:ln w="25400" cap="flat" cmpd="sng">
            <a:solidFill>
              <a:srgbClr val="D8D8D8"/>
            </a:solidFill>
            <a:prstDash val="dot"/>
            <a:miter lim="800000"/>
            <a:headEnd type="none" w="med" len="med"/>
            <a:tailEnd type="none" w="sm" len="sm"/>
          </a:ln>
        </p:spPr>
      </p:cxnSp>
      <p:cxnSp>
        <p:nvCxnSpPr>
          <p:cNvPr id="703" name="Google Shape;703;p2"/>
          <p:cNvCxnSpPr/>
          <p:nvPr/>
        </p:nvCxnSpPr>
        <p:spPr>
          <a:xfrm>
            <a:off x="3295064" y="4255679"/>
            <a:ext cx="1650738" cy="0"/>
          </a:xfrm>
          <a:prstGeom prst="straightConnector1">
            <a:avLst/>
          </a:prstGeom>
          <a:noFill/>
          <a:ln w="25400" cap="flat" cmpd="sng">
            <a:solidFill>
              <a:srgbClr val="D8D8D8"/>
            </a:solidFill>
            <a:prstDash val="dot"/>
            <a:miter lim="800000"/>
            <a:headEnd type="none" w="med" len="med"/>
            <a:tailEnd type="none" w="sm" len="sm"/>
          </a:ln>
        </p:spPr>
      </p:cxnSp>
      <p:cxnSp>
        <p:nvCxnSpPr>
          <p:cNvPr id="704" name="Google Shape;704;p2"/>
          <p:cNvCxnSpPr/>
          <p:nvPr/>
        </p:nvCxnSpPr>
        <p:spPr>
          <a:xfrm>
            <a:off x="2532050" y="5398605"/>
            <a:ext cx="2413751" cy="0"/>
          </a:xfrm>
          <a:prstGeom prst="straightConnector1">
            <a:avLst/>
          </a:prstGeom>
          <a:noFill/>
          <a:ln w="25400" cap="flat" cmpd="sng">
            <a:solidFill>
              <a:srgbClr val="D8D8D8"/>
            </a:solidFill>
            <a:prstDash val="dot"/>
            <a:miter lim="800000"/>
            <a:headEnd type="none" w="med" len="med"/>
            <a:tailEnd type="none" w="sm" len="sm"/>
          </a:ln>
        </p:spPr>
      </p:cxnSp>
      <p:sp>
        <p:nvSpPr>
          <p:cNvPr id="705" name="Google Shape;705;p2"/>
          <p:cNvSpPr/>
          <p:nvPr/>
        </p:nvSpPr>
        <p:spPr>
          <a:xfrm>
            <a:off x="23890" y="1459394"/>
            <a:ext cx="3157013" cy="4428845"/>
          </a:xfrm>
          <a:custGeom>
            <a:avLst/>
            <a:gdLst/>
            <a:ahLst/>
            <a:cxnLst/>
            <a:rect l="l" t="t" r="r" b="b"/>
            <a:pathLst>
              <a:path w="1970" h="2719" extrusionOk="0">
                <a:moveTo>
                  <a:pt x="0" y="2575"/>
                </a:moveTo>
                <a:cubicBezTo>
                  <a:pt x="183" y="2667"/>
                  <a:pt x="391" y="2719"/>
                  <a:pt x="610" y="2719"/>
                </a:cubicBezTo>
                <a:cubicBezTo>
                  <a:pt x="1361" y="2719"/>
                  <a:pt x="1970" y="2111"/>
                  <a:pt x="1970" y="1360"/>
                </a:cubicBezTo>
                <a:cubicBezTo>
                  <a:pt x="1970" y="608"/>
                  <a:pt x="1361" y="0"/>
                  <a:pt x="610" y="0"/>
                </a:cubicBezTo>
                <a:cubicBezTo>
                  <a:pt x="391" y="0"/>
                  <a:pt x="183" y="52"/>
                  <a:pt x="0" y="144"/>
                </a:cubicBezTo>
              </a:path>
            </a:pathLst>
          </a:custGeom>
          <a:noFill/>
          <a:ln w="25400" cap="flat" cmpd="sng">
            <a:solidFill>
              <a:srgbClr val="00B050"/>
            </a:solidFill>
            <a:prstDash val="solid"/>
            <a:miter lim="800000"/>
            <a:headEnd type="none" w="sm" len="sm"/>
            <a:tailEnd type="none" w="sm" len="sm"/>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Roboto"/>
              <a:ea typeface="Roboto"/>
              <a:cs typeface="Roboto"/>
              <a:sym typeface="Roboto"/>
            </a:endParaRPr>
          </a:p>
        </p:txBody>
      </p:sp>
      <p:grpSp>
        <p:nvGrpSpPr>
          <p:cNvPr id="706" name="Google Shape;706;p2"/>
          <p:cNvGrpSpPr/>
          <p:nvPr/>
        </p:nvGrpSpPr>
        <p:grpSpPr>
          <a:xfrm>
            <a:off x="2293787" y="1540148"/>
            <a:ext cx="3478035" cy="911577"/>
            <a:chOff x="4584398" y="3080295"/>
            <a:chExt cx="6956070" cy="1823154"/>
          </a:xfrm>
        </p:grpSpPr>
        <p:sp>
          <p:nvSpPr>
            <p:cNvPr id="707" name="Google Shape;707;p2"/>
            <p:cNvSpPr/>
            <p:nvPr/>
          </p:nvSpPr>
          <p:spPr>
            <a:xfrm>
              <a:off x="4584398" y="3727501"/>
              <a:ext cx="528742" cy="528742"/>
            </a:xfrm>
            <a:prstGeom prst="ellipse">
              <a:avLst/>
            </a:prstGeom>
            <a:solidFill>
              <a:srgbClr val="1073A3"/>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Roboto"/>
                <a:ea typeface="Roboto"/>
                <a:cs typeface="Roboto"/>
                <a:sym typeface="Roboto"/>
              </a:endParaRPr>
            </a:p>
          </p:txBody>
        </p:sp>
        <p:sp>
          <p:nvSpPr>
            <p:cNvPr id="708" name="Google Shape;708;p2"/>
            <p:cNvSpPr/>
            <p:nvPr/>
          </p:nvSpPr>
          <p:spPr>
            <a:xfrm>
              <a:off x="9660341" y="3080295"/>
              <a:ext cx="1880127" cy="1823154"/>
            </a:xfrm>
            <a:prstGeom prst="ellipse">
              <a:avLst/>
            </a:prstGeom>
            <a:solidFill>
              <a:srgbClr val="1073A3"/>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Roboto"/>
                <a:ea typeface="Roboto"/>
                <a:cs typeface="Roboto"/>
                <a:sym typeface="Roboto"/>
              </a:endParaRPr>
            </a:p>
          </p:txBody>
        </p:sp>
      </p:grpSp>
      <p:grpSp>
        <p:nvGrpSpPr>
          <p:cNvPr id="709" name="Google Shape;709;p2"/>
          <p:cNvGrpSpPr/>
          <p:nvPr/>
        </p:nvGrpSpPr>
        <p:grpSpPr>
          <a:xfrm>
            <a:off x="2996761" y="2670019"/>
            <a:ext cx="2775061" cy="911577"/>
            <a:chOff x="5990346" y="5340038"/>
            <a:chExt cx="5550122" cy="1823154"/>
          </a:xfrm>
        </p:grpSpPr>
        <p:sp>
          <p:nvSpPr>
            <p:cNvPr id="710" name="Google Shape;710;p2"/>
            <p:cNvSpPr/>
            <p:nvPr/>
          </p:nvSpPr>
          <p:spPr>
            <a:xfrm>
              <a:off x="5990346" y="5990458"/>
              <a:ext cx="524888" cy="535848"/>
            </a:xfrm>
            <a:prstGeom prst="ellipse">
              <a:avLst/>
            </a:prstGeom>
            <a:solidFill>
              <a:srgbClr val="2DADE0"/>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Roboto"/>
                <a:ea typeface="Roboto"/>
                <a:cs typeface="Roboto"/>
                <a:sym typeface="Roboto"/>
              </a:endParaRPr>
            </a:p>
          </p:txBody>
        </p:sp>
        <p:sp>
          <p:nvSpPr>
            <p:cNvPr id="711" name="Google Shape;711;p2"/>
            <p:cNvSpPr/>
            <p:nvPr/>
          </p:nvSpPr>
          <p:spPr>
            <a:xfrm>
              <a:off x="9660341" y="5340038"/>
              <a:ext cx="1880127" cy="1823154"/>
            </a:xfrm>
            <a:prstGeom prst="ellipse">
              <a:avLst/>
            </a:prstGeom>
            <a:solidFill>
              <a:srgbClr val="2DADE0"/>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Roboto"/>
                <a:ea typeface="Roboto"/>
                <a:cs typeface="Roboto"/>
                <a:sym typeface="Roboto"/>
              </a:endParaRPr>
            </a:p>
          </p:txBody>
        </p:sp>
      </p:grpSp>
      <p:grpSp>
        <p:nvGrpSpPr>
          <p:cNvPr id="712" name="Google Shape;712;p2"/>
          <p:cNvGrpSpPr/>
          <p:nvPr/>
        </p:nvGrpSpPr>
        <p:grpSpPr>
          <a:xfrm>
            <a:off x="3014691" y="3799890"/>
            <a:ext cx="2757131" cy="911577"/>
            <a:chOff x="6026206" y="7599780"/>
            <a:chExt cx="5514262" cy="1823154"/>
          </a:xfrm>
        </p:grpSpPr>
        <p:sp>
          <p:nvSpPr>
            <p:cNvPr id="713" name="Google Shape;713;p2"/>
            <p:cNvSpPr/>
            <p:nvPr/>
          </p:nvSpPr>
          <p:spPr>
            <a:xfrm>
              <a:off x="6026206" y="8250202"/>
              <a:ext cx="524888" cy="522312"/>
            </a:xfrm>
            <a:prstGeom prst="ellipse">
              <a:avLst/>
            </a:prstGeom>
            <a:solidFill>
              <a:srgbClr val="6ACEE3"/>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Roboto"/>
                <a:ea typeface="Roboto"/>
                <a:cs typeface="Roboto"/>
                <a:sym typeface="Roboto"/>
              </a:endParaRPr>
            </a:p>
          </p:txBody>
        </p:sp>
        <p:sp>
          <p:nvSpPr>
            <p:cNvPr id="714" name="Google Shape;714;p2"/>
            <p:cNvSpPr/>
            <p:nvPr/>
          </p:nvSpPr>
          <p:spPr>
            <a:xfrm>
              <a:off x="9660341" y="7599780"/>
              <a:ext cx="1880127" cy="1823154"/>
            </a:xfrm>
            <a:prstGeom prst="ellipse">
              <a:avLst/>
            </a:prstGeom>
            <a:solidFill>
              <a:srgbClr val="6ACEE3"/>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Roboto"/>
                <a:ea typeface="Roboto"/>
                <a:cs typeface="Roboto"/>
                <a:sym typeface="Roboto"/>
              </a:endParaRPr>
            </a:p>
          </p:txBody>
        </p:sp>
      </p:grpSp>
      <p:sp>
        <p:nvSpPr>
          <p:cNvPr id="715" name="Google Shape;715;p2"/>
          <p:cNvSpPr/>
          <p:nvPr/>
        </p:nvSpPr>
        <p:spPr>
          <a:xfrm>
            <a:off x="2293787" y="5266419"/>
            <a:ext cx="264371" cy="264371"/>
          </a:xfrm>
          <a:prstGeom prst="ellipse">
            <a:avLst/>
          </a:prstGeom>
          <a:solidFill>
            <a:srgbClr val="61DDA8"/>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1" i="0" u="none" strike="noStrike" cap="none">
              <a:solidFill>
                <a:srgbClr val="B3B3B3"/>
              </a:solidFill>
              <a:latin typeface="Roboto"/>
              <a:ea typeface="Roboto"/>
              <a:cs typeface="Roboto"/>
              <a:sym typeface="Roboto"/>
            </a:endParaRPr>
          </a:p>
        </p:txBody>
      </p:sp>
      <p:sp>
        <p:nvSpPr>
          <p:cNvPr id="716" name="Google Shape;716;p2"/>
          <p:cNvSpPr/>
          <p:nvPr/>
        </p:nvSpPr>
        <p:spPr>
          <a:xfrm>
            <a:off x="4831759" y="4942816"/>
            <a:ext cx="940064" cy="911577"/>
          </a:xfrm>
          <a:prstGeom prst="ellipse">
            <a:avLst/>
          </a:prstGeom>
          <a:solidFill>
            <a:srgbClr val="61DDA8"/>
          </a:solidFill>
          <a:ln>
            <a:noFill/>
          </a:ln>
        </p:spPr>
        <p:txBody>
          <a:bodyPr spcFirstLastPara="1" wrap="square" lIns="91425" tIns="45700" rIns="0" bIns="0" anchor="ctr" anchorCtr="0">
            <a:noAutofit/>
          </a:bodyPr>
          <a:lstStyle/>
          <a:p>
            <a:pPr marL="0" marR="0" lvl="0" indent="0" algn="ctr" rtl="0">
              <a:lnSpc>
                <a:spcPct val="100000"/>
              </a:lnSpc>
              <a:spcBef>
                <a:spcPts val="0"/>
              </a:spcBef>
              <a:spcAft>
                <a:spcPts val="0"/>
              </a:spcAft>
              <a:buClr>
                <a:schemeClr val="dk1"/>
              </a:buClr>
              <a:buSzPts val="1600"/>
              <a:buFont typeface="Quattrocento Sans"/>
              <a:buNone/>
            </a:pPr>
            <a:endParaRPr sz="1600" b="1" i="0" u="none" strike="noStrike" cap="none">
              <a:solidFill>
                <a:srgbClr val="FFFFFF"/>
              </a:solidFill>
              <a:latin typeface="Roboto"/>
              <a:ea typeface="Roboto"/>
              <a:cs typeface="Roboto"/>
              <a:sym typeface="Roboto"/>
            </a:endParaRPr>
          </a:p>
        </p:txBody>
      </p:sp>
      <p:sp>
        <p:nvSpPr>
          <p:cNvPr id="717" name="Google Shape;717;p2"/>
          <p:cNvSpPr/>
          <p:nvPr/>
        </p:nvSpPr>
        <p:spPr>
          <a:xfrm>
            <a:off x="5111056" y="2948043"/>
            <a:ext cx="377832" cy="377832"/>
          </a:xfrm>
          <a:custGeom>
            <a:avLst/>
            <a:gdLst/>
            <a:ahLst/>
            <a:cxnLst/>
            <a:rect l="l" t="t"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rgbClr val="FFFFFF"/>
          </a:solidFill>
          <a:ln>
            <a:noFill/>
          </a:ln>
        </p:spPr>
        <p:txBody>
          <a:bodyPr spcFirstLastPara="1" wrap="square" lIns="19025" tIns="19025" rIns="19025" bIns="19025" anchor="ctr" anchorCtr="0">
            <a:noAutofit/>
          </a:bodyPr>
          <a:lstStyle/>
          <a:p>
            <a:pPr marL="0" marR="0" lvl="0" indent="0" algn="l" rtl="0">
              <a:lnSpc>
                <a:spcPct val="100000"/>
              </a:lnSpc>
              <a:spcBef>
                <a:spcPts val="0"/>
              </a:spcBef>
              <a:spcAft>
                <a:spcPts val="0"/>
              </a:spcAft>
              <a:buClr>
                <a:srgbClr val="FFFFFF"/>
              </a:buClr>
              <a:buSzPts val="1500"/>
              <a:buFont typeface="Gill Sans"/>
              <a:buNone/>
            </a:pPr>
            <a:endParaRPr sz="1500" b="1" i="0" u="none" strike="noStrike" cap="none">
              <a:solidFill>
                <a:srgbClr val="FFFFFF"/>
              </a:solidFill>
              <a:latin typeface="Roboto"/>
              <a:ea typeface="Roboto"/>
              <a:cs typeface="Roboto"/>
              <a:sym typeface="Roboto"/>
            </a:endParaRPr>
          </a:p>
        </p:txBody>
      </p:sp>
      <p:sp>
        <p:nvSpPr>
          <p:cNvPr id="718" name="Google Shape;718;p2"/>
          <p:cNvSpPr/>
          <p:nvPr/>
        </p:nvSpPr>
        <p:spPr>
          <a:xfrm>
            <a:off x="5133021" y="4103675"/>
            <a:ext cx="377832" cy="326310"/>
          </a:xfrm>
          <a:custGeom>
            <a:avLst/>
            <a:gdLst/>
            <a:ahLst/>
            <a:cxnLst/>
            <a:rect l="l" t="t"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FFFFFF"/>
          </a:solidFill>
          <a:ln>
            <a:noFill/>
          </a:ln>
        </p:spPr>
        <p:txBody>
          <a:bodyPr spcFirstLastPara="1" wrap="square" lIns="19025" tIns="19025" rIns="19025" bIns="19025" anchor="ctr" anchorCtr="0">
            <a:noAutofit/>
          </a:bodyPr>
          <a:lstStyle/>
          <a:p>
            <a:pPr marL="0" marR="0" lvl="0" indent="0" algn="l" rtl="0">
              <a:lnSpc>
                <a:spcPct val="100000"/>
              </a:lnSpc>
              <a:spcBef>
                <a:spcPts val="0"/>
              </a:spcBef>
              <a:spcAft>
                <a:spcPts val="0"/>
              </a:spcAft>
              <a:buClr>
                <a:srgbClr val="FFFFFF"/>
              </a:buClr>
              <a:buSzPts val="1500"/>
              <a:buFont typeface="Gill Sans"/>
              <a:buNone/>
            </a:pPr>
            <a:endParaRPr sz="1500" b="1" i="0" u="none" strike="noStrike" cap="none">
              <a:solidFill>
                <a:srgbClr val="FFFFFF"/>
              </a:solidFill>
              <a:latin typeface="Roboto"/>
              <a:ea typeface="Roboto"/>
              <a:cs typeface="Roboto"/>
              <a:sym typeface="Roboto"/>
            </a:endParaRPr>
          </a:p>
        </p:txBody>
      </p:sp>
      <p:sp>
        <p:nvSpPr>
          <p:cNvPr id="719" name="Google Shape;719;p2"/>
          <p:cNvSpPr txBox="1"/>
          <p:nvPr/>
        </p:nvSpPr>
        <p:spPr>
          <a:xfrm>
            <a:off x="5998800" y="2875420"/>
            <a:ext cx="5664880" cy="707846"/>
          </a:xfrm>
          <a:prstGeom prst="rect">
            <a:avLst/>
          </a:prstGeom>
          <a:noFill/>
          <a:ln>
            <a:noFill/>
          </a:ln>
        </p:spPr>
        <p:txBody>
          <a:bodyPr spcFirstLastPara="1" wrap="square" lIns="91425" tIns="45700" rIns="91425" bIns="45700" anchor="t" anchorCtr="0">
            <a:spAutoFit/>
          </a:bodyPr>
          <a:lstStyle/>
          <a:p>
            <a:pPr lvl="0"/>
            <a:r>
              <a:rPr lang="en-US" sz="2000" b="1" i="0" u="none" strike="noStrike" cap="none" dirty="0">
                <a:solidFill>
                  <a:srgbClr val="005BAA"/>
                </a:solidFill>
                <a:latin typeface="Times New Roman" panose="02020603050405020304" pitchFamily="18" charset="0"/>
                <a:ea typeface="Quattrocento Sans"/>
                <a:cs typeface="Times New Roman" panose="02020603050405020304" pitchFamily="18" charset="0"/>
                <a:sym typeface="Quattrocento Sans"/>
              </a:rPr>
              <a:t>2.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Hướng</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err="1">
                <a:solidFill>
                  <a:srgbClr val="005BAA"/>
                </a:solidFill>
                <a:latin typeface="Times New Roman" panose="02020603050405020304" pitchFamily="18" charset="0"/>
                <a:ea typeface="Quattrocento Sans"/>
                <a:cs typeface="Times New Roman" panose="02020603050405020304" pitchFamily="18" charset="0"/>
                <a:sym typeface="Quattrocento Sans"/>
              </a:rPr>
              <a:t>dẫn</a:t>
            </a:r>
            <a:r>
              <a:rPr lang="en-US" sz="2000" b="1">
                <a:solidFill>
                  <a:srgbClr val="005BAA"/>
                </a:solidFill>
                <a:latin typeface="Times New Roman" panose="02020603050405020304" pitchFamily="18" charset="0"/>
                <a:ea typeface="Quattrocento Sans"/>
                <a:cs typeface="Times New Roman" panose="02020603050405020304" pitchFamily="18" charset="0"/>
                <a:sym typeface="Quattrocento Sans"/>
              </a:rPr>
              <a:t> chuyển HS từ “Danh sách dự tuyển” chuyển sang “Danh sách thí sinh dự thi”</a:t>
            </a:r>
            <a:endParaRPr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20" name="Google Shape;720;p2"/>
          <p:cNvSpPr txBox="1"/>
          <p:nvPr/>
        </p:nvSpPr>
        <p:spPr>
          <a:xfrm>
            <a:off x="5998800" y="4066795"/>
            <a:ext cx="555876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3</a:t>
            </a:r>
            <a:r>
              <a:rPr lang="en-US" sz="2000" b="1">
                <a:solidFill>
                  <a:srgbClr val="005BAA"/>
                </a:solidFill>
                <a:latin typeface="Times New Roman" panose="02020603050405020304" pitchFamily="18" charset="0"/>
                <a:ea typeface="Quattrocento Sans"/>
                <a:cs typeface="Times New Roman" panose="02020603050405020304" pitchFamily="18" charset="0"/>
                <a:sym typeface="Quattrocento Sans"/>
              </a:rPr>
              <a:t>. In mẫu biểu tổ chức thi</a:t>
            </a:r>
            <a:endPar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endParaRPr>
          </a:p>
        </p:txBody>
      </p:sp>
      <p:sp>
        <p:nvSpPr>
          <p:cNvPr id="721" name="Google Shape;721;p2"/>
          <p:cNvSpPr txBox="1"/>
          <p:nvPr/>
        </p:nvSpPr>
        <p:spPr>
          <a:xfrm>
            <a:off x="5998800" y="5198550"/>
            <a:ext cx="333617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000" b="1">
                <a:solidFill>
                  <a:srgbClr val="005BAA"/>
                </a:solidFill>
                <a:latin typeface="Times New Roman" panose="02020603050405020304" pitchFamily="18" charset="0"/>
                <a:ea typeface="Quattrocento Sans"/>
                <a:cs typeface="Times New Roman" panose="02020603050405020304" pitchFamily="18" charset="0"/>
                <a:sym typeface="Quattrocento Sans"/>
              </a:rPr>
              <a:t>4. Trao đổi, thảo luận</a:t>
            </a:r>
          </a:p>
        </p:txBody>
      </p:sp>
      <p:sp>
        <p:nvSpPr>
          <p:cNvPr id="722" name="Google Shape;722;p2"/>
          <p:cNvSpPr txBox="1"/>
          <p:nvPr/>
        </p:nvSpPr>
        <p:spPr>
          <a:xfrm>
            <a:off x="5998800" y="1658924"/>
            <a:ext cx="555876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BAA"/>
              </a:buClr>
              <a:buSzPts val="2000"/>
              <a:buFont typeface="Quattrocento Sans"/>
              <a:buNone/>
            </a:pPr>
            <a:r>
              <a:rPr lang="en-US" sz="2000" b="1" i="0" u="none" strike="noStrike" cap="none" dirty="0">
                <a:solidFill>
                  <a:srgbClr val="005BAA"/>
                </a:solidFill>
                <a:latin typeface="Times New Roman" panose="02020603050405020304" pitchFamily="18" charset="0"/>
                <a:ea typeface="Quattrocento Sans"/>
                <a:cs typeface="Times New Roman" panose="02020603050405020304" pitchFamily="18" charset="0"/>
                <a:sym typeface="Quattrocento Sans"/>
              </a:rPr>
              <a:t>1. </a:t>
            </a:r>
            <a:r>
              <a:rPr lang="en-US" sz="2000" b="1" dirty="0" err="1">
                <a:solidFill>
                  <a:srgbClr val="005BAA"/>
                </a:solidFill>
                <a:latin typeface="Times New Roman" panose="02020603050405020304" pitchFamily="18" charset="0"/>
                <a:ea typeface="Quattrocento Sans"/>
                <a:cs typeface="Times New Roman" panose="02020603050405020304" pitchFamily="18" charset="0"/>
                <a:sym typeface="Quattrocento Sans"/>
              </a:rPr>
              <a:t>Hướng</a:t>
            </a:r>
            <a:r>
              <a:rPr lang="en-US" sz="2000" b="1" dirty="0">
                <a:solidFill>
                  <a:srgbClr val="005BAA"/>
                </a:solidFill>
                <a:latin typeface="Times New Roman" panose="02020603050405020304" pitchFamily="18" charset="0"/>
                <a:ea typeface="Quattrocento Sans"/>
                <a:cs typeface="Times New Roman" panose="02020603050405020304" pitchFamily="18" charset="0"/>
                <a:sym typeface="Quattrocento Sans"/>
              </a:rPr>
              <a:t> </a:t>
            </a:r>
            <a:r>
              <a:rPr lang="en-US" sz="2000" b="1" err="1">
                <a:solidFill>
                  <a:srgbClr val="005BAA"/>
                </a:solidFill>
                <a:latin typeface="Times New Roman" panose="02020603050405020304" pitchFamily="18" charset="0"/>
                <a:ea typeface="Quattrocento Sans"/>
                <a:cs typeface="Times New Roman" panose="02020603050405020304" pitchFamily="18" charset="0"/>
                <a:sym typeface="Quattrocento Sans"/>
              </a:rPr>
              <a:t>dẫn</a:t>
            </a:r>
            <a:r>
              <a:rPr lang="en-US" sz="2000" b="1">
                <a:solidFill>
                  <a:srgbClr val="005BAA"/>
                </a:solidFill>
                <a:latin typeface="Times New Roman" panose="02020603050405020304" pitchFamily="18" charset="0"/>
                <a:ea typeface="Quattrocento Sans"/>
                <a:cs typeface="Times New Roman" panose="02020603050405020304" pitchFamily="18" charset="0"/>
                <a:sym typeface="Quattrocento Sans"/>
              </a:rPr>
              <a:t> nhập thí sinh tự do, Gạch nợ cho Học sinh đã thanh toán tiền</a:t>
            </a:r>
            <a:endParaRPr sz="2000" b="1" i="0" u="none" strike="noStrike" cap="none" dirty="0">
              <a:solidFill>
                <a:srgbClr val="005BAA"/>
              </a:solidFill>
              <a:latin typeface="Times New Roman" panose="02020603050405020304" pitchFamily="18" charset="0"/>
              <a:ea typeface="Quattrocento Sans"/>
              <a:cs typeface="Times New Roman" panose="02020603050405020304" pitchFamily="18" charset="0"/>
              <a:sym typeface="Quattrocento Sans"/>
            </a:endParaRPr>
          </a:p>
        </p:txBody>
      </p:sp>
      <p:pic>
        <p:nvPicPr>
          <p:cNvPr id="723" name="Google Shape;723;p2" descr="Handshake"/>
          <p:cNvPicPr preferRelativeResize="0"/>
          <p:nvPr/>
        </p:nvPicPr>
        <p:blipFill rotWithShape="1">
          <a:blip r:embed="rId3">
            <a:alphaModFix/>
          </a:blip>
          <a:srcRect/>
          <a:stretch/>
        </p:blipFill>
        <p:spPr>
          <a:xfrm>
            <a:off x="5005789" y="5080008"/>
            <a:ext cx="651118" cy="651118"/>
          </a:xfrm>
          <a:prstGeom prst="rect">
            <a:avLst/>
          </a:prstGeom>
          <a:noFill/>
          <a:ln>
            <a:noFill/>
          </a:ln>
        </p:spPr>
      </p:pic>
      <p:pic>
        <p:nvPicPr>
          <p:cNvPr id="724" name="Google Shape;724;p2" descr="Group brainstorm"/>
          <p:cNvPicPr preferRelativeResize="0"/>
          <p:nvPr/>
        </p:nvPicPr>
        <p:blipFill rotWithShape="1">
          <a:blip r:embed="rId4">
            <a:alphaModFix/>
          </a:blip>
          <a:srcRect/>
          <a:stretch/>
        </p:blipFill>
        <p:spPr>
          <a:xfrm>
            <a:off x="4984409" y="1680373"/>
            <a:ext cx="631126" cy="631126"/>
          </a:xfrm>
          <a:prstGeom prst="rect">
            <a:avLst/>
          </a:prstGeom>
          <a:noFill/>
          <a:ln>
            <a:noFill/>
          </a:ln>
        </p:spPr>
      </p:pic>
      <p:pic>
        <p:nvPicPr>
          <p:cNvPr id="725" name="Google Shape;725;p2"/>
          <p:cNvPicPr preferRelativeResize="0"/>
          <p:nvPr/>
        </p:nvPicPr>
        <p:blipFill rotWithShape="1">
          <a:blip r:embed="rId5">
            <a:alphaModFix/>
          </a:blip>
          <a:srcRect/>
          <a:stretch/>
        </p:blipFill>
        <p:spPr>
          <a:xfrm>
            <a:off x="10499250" y="5472174"/>
            <a:ext cx="1668860" cy="1385826"/>
          </a:xfrm>
          <a:prstGeom prst="rect">
            <a:avLst/>
          </a:prstGeom>
          <a:noFill/>
          <a:ln>
            <a:noFill/>
          </a:ln>
        </p:spPr>
      </p:pic>
      <p:pic>
        <p:nvPicPr>
          <p:cNvPr id="726" name="Google Shape;726;p2" descr="8 xu hướng chuyển đổi số trong giáo dục (P1) | AlphaSoftware"/>
          <p:cNvPicPr preferRelativeResize="0"/>
          <p:nvPr/>
        </p:nvPicPr>
        <p:blipFill rotWithShape="1">
          <a:blip r:embed="rId6">
            <a:alphaModFix/>
          </a:blip>
          <a:srcRect/>
          <a:stretch/>
        </p:blipFill>
        <p:spPr>
          <a:xfrm>
            <a:off x="0" y="2545978"/>
            <a:ext cx="2846849" cy="2274327"/>
          </a:xfrm>
          <a:prstGeom prst="rect">
            <a:avLst/>
          </a:prstGeom>
          <a:noFill/>
          <a:ln>
            <a:noFill/>
          </a:ln>
        </p:spPr>
      </p:pic>
    </p:spTree>
    <p:extLst>
      <p:ext uri="{BB962C8B-B14F-4D97-AF65-F5344CB8AC3E}">
        <p14:creationId xmlns:p14="http://schemas.microsoft.com/office/powerpoint/2010/main" val="303694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5"/>
                                        </p:tgtEl>
                                        <p:attrNameLst>
                                          <p:attrName>style.visibility</p:attrName>
                                        </p:attrNameLst>
                                      </p:cBhvr>
                                      <p:to>
                                        <p:strVal val="visible"/>
                                      </p:to>
                                    </p:set>
                                    <p:animEffect transition="in" filter="fade">
                                      <p:cBhvr>
                                        <p:cTn id="7" dur="500"/>
                                        <p:tgtEl>
                                          <p:spTgt spid="705"/>
                                        </p:tgtEl>
                                      </p:cBhvr>
                                    </p:animEffect>
                                  </p:childTnLst>
                                </p:cTn>
                              </p:par>
                              <p:par>
                                <p:cTn id="8" presetID="10" presetClass="entr" presetSubtype="0" fill="hold" nodeType="withEffect">
                                  <p:stCondLst>
                                    <p:cond delay="0"/>
                                  </p:stCondLst>
                                  <p:childTnLst>
                                    <p:set>
                                      <p:cBhvr>
                                        <p:cTn id="9" dur="1" fill="hold">
                                          <p:stCondLst>
                                            <p:cond delay="0"/>
                                          </p:stCondLst>
                                        </p:cTn>
                                        <p:tgtEl>
                                          <p:spTgt spid="726"/>
                                        </p:tgtEl>
                                        <p:attrNameLst>
                                          <p:attrName>style.visibility</p:attrName>
                                        </p:attrNameLst>
                                      </p:cBhvr>
                                      <p:to>
                                        <p:strVal val="visible"/>
                                      </p:to>
                                    </p:set>
                                    <p:animEffect transition="in" filter="fade">
                                      <p:cBhvr>
                                        <p:cTn id="10" dur="500"/>
                                        <p:tgtEl>
                                          <p:spTgt spid="7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6"/>
                                        </p:tgtEl>
                                        <p:attrNameLst>
                                          <p:attrName>style.visibility</p:attrName>
                                        </p:attrNameLst>
                                      </p:cBhvr>
                                      <p:to>
                                        <p:strVal val="visible"/>
                                      </p:to>
                                    </p:set>
                                    <p:animEffect transition="in" filter="fade">
                                      <p:cBhvr>
                                        <p:cTn id="15" dur="500"/>
                                        <p:tgtEl>
                                          <p:spTgt spid="706"/>
                                        </p:tgtEl>
                                      </p:cBhvr>
                                    </p:animEffect>
                                  </p:childTnLst>
                                </p:cTn>
                              </p:par>
                              <p:par>
                                <p:cTn id="16" presetID="10" presetClass="entr" presetSubtype="0" fill="hold" nodeType="withEffect">
                                  <p:stCondLst>
                                    <p:cond delay="0"/>
                                  </p:stCondLst>
                                  <p:childTnLst>
                                    <p:set>
                                      <p:cBhvr>
                                        <p:cTn id="17" dur="1" fill="hold">
                                          <p:stCondLst>
                                            <p:cond delay="0"/>
                                          </p:stCondLst>
                                        </p:cTn>
                                        <p:tgtEl>
                                          <p:spTgt spid="701"/>
                                        </p:tgtEl>
                                        <p:attrNameLst>
                                          <p:attrName>style.visibility</p:attrName>
                                        </p:attrNameLst>
                                      </p:cBhvr>
                                      <p:to>
                                        <p:strVal val="visible"/>
                                      </p:to>
                                    </p:set>
                                    <p:animEffect transition="in" filter="fade">
                                      <p:cBhvr>
                                        <p:cTn id="18" dur="500"/>
                                        <p:tgtEl>
                                          <p:spTgt spid="7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22"/>
                                        </p:tgtEl>
                                        <p:attrNameLst>
                                          <p:attrName>style.visibility</p:attrName>
                                        </p:attrNameLst>
                                      </p:cBhvr>
                                      <p:to>
                                        <p:strVal val="visible"/>
                                      </p:to>
                                    </p:set>
                                    <p:animEffect transition="in" filter="fade">
                                      <p:cBhvr>
                                        <p:cTn id="21" dur="500"/>
                                        <p:tgtEl>
                                          <p:spTgt spid="7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09"/>
                                        </p:tgtEl>
                                        <p:attrNameLst>
                                          <p:attrName>style.visibility</p:attrName>
                                        </p:attrNameLst>
                                      </p:cBhvr>
                                      <p:to>
                                        <p:strVal val="visible"/>
                                      </p:to>
                                    </p:set>
                                    <p:animEffect transition="in" filter="fade">
                                      <p:cBhvr>
                                        <p:cTn id="26" dur="500"/>
                                        <p:tgtEl>
                                          <p:spTgt spid="70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19"/>
                                        </p:tgtEl>
                                        <p:attrNameLst>
                                          <p:attrName>style.visibility</p:attrName>
                                        </p:attrNameLst>
                                      </p:cBhvr>
                                      <p:to>
                                        <p:strVal val="visible"/>
                                      </p:to>
                                    </p:set>
                                    <p:animEffect transition="in" filter="fade">
                                      <p:cBhvr>
                                        <p:cTn id="29" dur="500"/>
                                        <p:tgtEl>
                                          <p:spTgt spid="719"/>
                                        </p:tgtEl>
                                      </p:cBhvr>
                                    </p:animEffect>
                                  </p:childTnLst>
                                </p:cTn>
                              </p:par>
                              <p:par>
                                <p:cTn id="30" presetID="10" presetClass="entr" presetSubtype="0" fill="hold" nodeType="withEffect">
                                  <p:stCondLst>
                                    <p:cond delay="0"/>
                                  </p:stCondLst>
                                  <p:childTnLst>
                                    <p:set>
                                      <p:cBhvr>
                                        <p:cTn id="31" dur="1" fill="hold">
                                          <p:stCondLst>
                                            <p:cond delay="0"/>
                                          </p:stCondLst>
                                        </p:cTn>
                                        <p:tgtEl>
                                          <p:spTgt spid="702"/>
                                        </p:tgtEl>
                                        <p:attrNameLst>
                                          <p:attrName>style.visibility</p:attrName>
                                        </p:attrNameLst>
                                      </p:cBhvr>
                                      <p:to>
                                        <p:strVal val="visible"/>
                                      </p:to>
                                    </p:set>
                                    <p:animEffect transition="in" filter="fade">
                                      <p:cBhvr>
                                        <p:cTn id="32" dur="500"/>
                                        <p:tgtEl>
                                          <p:spTgt spid="7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3"/>
                                        </p:tgtEl>
                                        <p:attrNameLst>
                                          <p:attrName>style.visibility</p:attrName>
                                        </p:attrNameLst>
                                      </p:cBhvr>
                                      <p:to>
                                        <p:strVal val="visible"/>
                                      </p:to>
                                    </p:set>
                                    <p:animEffect transition="in" filter="fade">
                                      <p:cBhvr>
                                        <p:cTn id="37" dur="500"/>
                                        <p:tgtEl>
                                          <p:spTgt spid="703"/>
                                        </p:tgtEl>
                                      </p:cBhvr>
                                    </p:animEffect>
                                  </p:childTnLst>
                                </p:cTn>
                              </p:par>
                              <p:par>
                                <p:cTn id="38" presetID="10" presetClass="entr" presetSubtype="0" fill="hold" nodeType="withEffect">
                                  <p:stCondLst>
                                    <p:cond delay="0"/>
                                  </p:stCondLst>
                                  <p:childTnLst>
                                    <p:set>
                                      <p:cBhvr>
                                        <p:cTn id="39" dur="1" fill="hold">
                                          <p:stCondLst>
                                            <p:cond delay="0"/>
                                          </p:stCondLst>
                                        </p:cTn>
                                        <p:tgtEl>
                                          <p:spTgt spid="712"/>
                                        </p:tgtEl>
                                        <p:attrNameLst>
                                          <p:attrName>style.visibility</p:attrName>
                                        </p:attrNameLst>
                                      </p:cBhvr>
                                      <p:to>
                                        <p:strVal val="visible"/>
                                      </p:to>
                                    </p:set>
                                    <p:animEffect transition="in" filter="fade">
                                      <p:cBhvr>
                                        <p:cTn id="40" dur="500"/>
                                        <p:tgtEl>
                                          <p:spTgt spid="7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20"/>
                                        </p:tgtEl>
                                        <p:attrNameLst>
                                          <p:attrName>style.visibility</p:attrName>
                                        </p:attrNameLst>
                                      </p:cBhvr>
                                      <p:to>
                                        <p:strVal val="visible"/>
                                      </p:to>
                                    </p:set>
                                    <p:animEffect transition="in" filter="fade">
                                      <p:cBhvr>
                                        <p:cTn id="43" dur="500"/>
                                        <p:tgtEl>
                                          <p:spTgt spid="7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15"/>
                                        </p:tgtEl>
                                        <p:attrNameLst>
                                          <p:attrName>style.visibility</p:attrName>
                                        </p:attrNameLst>
                                      </p:cBhvr>
                                      <p:to>
                                        <p:strVal val="visible"/>
                                      </p:to>
                                    </p:set>
                                    <p:animEffect transition="in" filter="fade">
                                      <p:cBhvr>
                                        <p:cTn id="48" dur="500"/>
                                        <p:tgtEl>
                                          <p:spTgt spid="715"/>
                                        </p:tgtEl>
                                      </p:cBhvr>
                                    </p:animEffect>
                                  </p:childTnLst>
                                </p:cTn>
                              </p:par>
                              <p:par>
                                <p:cTn id="49" presetID="10" presetClass="entr" presetSubtype="0" fill="hold" nodeType="withEffect">
                                  <p:stCondLst>
                                    <p:cond delay="0"/>
                                  </p:stCondLst>
                                  <p:childTnLst>
                                    <p:set>
                                      <p:cBhvr>
                                        <p:cTn id="50" dur="1" fill="hold">
                                          <p:stCondLst>
                                            <p:cond delay="0"/>
                                          </p:stCondLst>
                                        </p:cTn>
                                        <p:tgtEl>
                                          <p:spTgt spid="704"/>
                                        </p:tgtEl>
                                        <p:attrNameLst>
                                          <p:attrName>style.visibility</p:attrName>
                                        </p:attrNameLst>
                                      </p:cBhvr>
                                      <p:to>
                                        <p:strVal val="visible"/>
                                      </p:to>
                                    </p:set>
                                    <p:animEffect transition="in" filter="fade">
                                      <p:cBhvr>
                                        <p:cTn id="51" dur="500"/>
                                        <p:tgtEl>
                                          <p:spTgt spid="704"/>
                                        </p:tgtEl>
                                      </p:cBhvr>
                                    </p:animEffect>
                                  </p:childTnLst>
                                </p:cTn>
                              </p:par>
                              <p:par>
                                <p:cTn id="52" presetID="10" presetClass="entr" presetSubtype="0" fill="hold" nodeType="withEffect">
                                  <p:stCondLst>
                                    <p:cond delay="0"/>
                                  </p:stCondLst>
                                  <p:childTnLst>
                                    <p:set>
                                      <p:cBhvr>
                                        <p:cTn id="53" dur="1" fill="hold">
                                          <p:stCondLst>
                                            <p:cond delay="0"/>
                                          </p:stCondLst>
                                        </p:cTn>
                                        <p:tgtEl>
                                          <p:spTgt spid="723"/>
                                        </p:tgtEl>
                                        <p:attrNameLst>
                                          <p:attrName>style.visibility</p:attrName>
                                        </p:attrNameLst>
                                      </p:cBhvr>
                                      <p:to>
                                        <p:strVal val="visible"/>
                                      </p:to>
                                    </p:set>
                                    <p:animEffect transition="in" filter="fade">
                                      <p:cBhvr>
                                        <p:cTn id="54" dur="500"/>
                                        <p:tgtEl>
                                          <p:spTgt spid="7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16"/>
                                        </p:tgtEl>
                                        <p:attrNameLst>
                                          <p:attrName>style.visibility</p:attrName>
                                        </p:attrNameLst>
                                      </p:cBhvr>
                                      <p:to>
                                        <p:strVal val="visible"/>
                                      </p:to>
                                    </p:set>
                                    <p:animEffect transition="in" filter="fade">
                                      <p:cBhvr>
                                        <p:cTn id="57" dur="500"/>
                                        <p:tgtEl>
                                          <p:spTgt spid="71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21"/>
                                        </p:tgtEl>
                                        <p:attrNameLst>
                                          <p:attrName>style.visibility</p:attrName>
                                        </p:attrNameLst>
                                      </p:cBhvr>
                                      <p:to>
                                        <p:strVal val="visible"/>
                                      </p:to>
                                    </p:set>
                                    <p:animEffect transition="in" filter="fade">
                                      <p:cBhvr>
                                        <p:cTn id="60" dur="5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15" grpId="0" animBg="1"/>
      <p:bldP spid="716" grpId="0" animBg="1"/>
      <p:bldP spid="719" grpId="0"/>
      <p:bldP spid="720" grpId="0"/>
      <p:bldP spid="721" grpId="0"/>
      <p:bldP spid="72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dirty="0" err="1">
                <a:latin typeface="Times New Roman"/>
                <a:ea typeface="Times New Roman"/>
                <a:cs typeface="Times New Roman"/>
                <a:sym typeface="Times New Roman"/>
              </a:rPr>
              <a:t>Hướng</a:t>
            </a:r>
            <a:r>
              <a:rPr lang="en-US" sz="3000" dirty="0">
                <a:latin typeface="Times New Roman"/>
                <a:ea typeface="Times New Roman"/>
                <a:cs typeface="Times New Roman"/>
                <a:sym typeface="Times New Roman"/>
              </a:rPr>
              <a:t> </a:t>
            </a:r>
            <a:r>
              <a:rPr lang="en-US" sz="3000" err="1">
                <a:latin typeface="Times New Roman"/>
                <a:ea typeface="Times New Roman"/>
                <a:cs typeface="Times New Roman"/>
                <a:sym typeface="Times New Roman"/>
              </a:rPr>
              <a:t>dẫn</a:t>
            </a:r>
            <a:r>
              <a:rPr lang="en-US" sz="3000">
                <a:latin typeface="Times New Roman"/>
                <a:ea typeface="Times New Roman"/>
                <a:cs typeface="Times New Roman"/>
                <a:sym typeface="Times New Roman"/>
              </a:rPr>
              <a:t> quản trị nhập thí sinh tự do</a:t>
            </a:r>
            <a:endParaRPr dirty="0"/>
          </a:p>
        </p:txBody>
      </p:sp>
      <p:sp>
        <p:nvSpPr>
          <p:cNvPr id="5" name="Google Shape;1753;p24"/>
          <p:cNvSpPr/>
          <p:nvPr/>
        </p:nvSpPr>
        <p:spPr>
          <a:xfrm>
            <a:off x="750770" y="646179"/>
            <a:ext cx="10669501" cy="3624029"/>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1700" b="1" dirty="0" err="1">
                <a:solidFill>
                  <a:schemeClr val="accent1"/>
                </a:solidFill>
                <a:latin typeface="Times New Roman" pitchFamily="18" charset="0"/>
                <a:ea typeface="Open Sans"/>
                <a:cs typeface="Times New Roman" pitchFamily="18" charset="0"/>
                <a:sym typeface="Open Sans"/>
              </a:rPr>
              <a:t>Bước</a:t>
            </a:r>
            <a:r>
              <a:rPr lang="en-US" sz="1700" b="1" dirty="0">
                <a:solidFill>
                  <a:schemeClr val="accent1"/>
                </a:solidFill>
                <a:latin typeface="Times New Roman" pitchFamily="18" charset="0"/>
                <a:ea typeface="Open Sans"/>
                <a:cs typeface="Times New Roman" pitchFamily="18" charset="0"/>
                <a:sym typeface="Open Sans"/>
              </a:rPr>
              <a:t> 1</a:t>
            </a:r>
            <a:r>
              <a:rPr lang="en-US" sz="1700" b="1">
                <a:solidFill>
                  <a:schemeClr val="accent1"/>
                </a:solidFill>
                <a:latin typeface="Times New Roman" pitchFamily="18" charset="0"/>
                <a:ea typeface="Open Sans"/>
                <a:cs typeface="Times New Roman" pitchFamily="18" charset="0"/>
                <a:sym typeface="Open Sans"/>
              </a:rPr>
              <a:t>: Quản trị nhà trường </a:t>
            </a:r>
            <a:r>
              <a:rPr lang="en-US" sz="1700" b="1" dirty="0" err="1">
                <a:solidFill>
                  <a:schemeClr val="accent1"/>
                </a:solidFill>
                <a:latin typeface="Times New Roman" pitchFamily="18" charset="0"/>
                <a:ea typeface="Open Sans"/>
                <a:cs typeface="Times New Roman" pitchFamily="18" charset="0"/>
                <a:sym typeface="Open Sans"/>
              </a:rPr>
              <a:t>đăng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nhập</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vào</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hệ</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thống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VnEdu</a:t>
            </a: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itchFamily="2" charset="2"/>
              <a:buChar char="ü"/>
            </a:pPr>
            <a:r>
              <a:rPr lang="en-US" sz="1700">
                <a:solidFill>
                  <a:schemeClr val="accent1"/>
                </a:solidFill>
                <a:latin typeface="Times New Roman" pitchFamily="18" charset="0"/>
                <a:ea typeface="Open Sans"/>
                <a:cs typeface="Times New Roman" pitchFamily="18" charset="0"/>
                <a:sym typeface="Open Sans"/>
              </a:rPr>
              <a:t>Quản trị nhà trường </a:t>
            </a:r>
            <a:r>
              <a:rPr lang="en-US" sz="1700" dirty="0" err="1">
                <a:solidFill>
                  <a:schemeClr val="accent1"/>
                </a:solidFill>
                <a:latin typeface="Times New Roman" pitchFamily="18" charset="0"/>
                <a:ea typeface="Open Sans"/>
                <a:cs typeface="Times New Roman" pitchFamily="18" charset="0"/>
                <a:sym typeface="Open Sans"/>
              </a:rPr>
              <a:t>truy</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cập</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đường</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dẫn</a:t>
            </a:r>
            <a:r>
              <a:rPr lang="en-US" sz="1700" dirty="0">
                <a:solidFill>
                  <a:schemeClr val="accent1"/>
                </a:solidFill>
                <a:latin typeface="Times New Roman" pitchFamily="18" charset="0"/>
                <a:ea typeface="Open Sans"/>
                <a:cs typeface="Times New Roman" pitchFamily="18" charset="0"/>
                <a:sym typeface="Open Sans"/>
              </a:rPr>
              <a:t> vnedu.vn </a:t>
            </a:r>
            <a:r>
              <a:rPr lang="en-US" sz="1700" dirty="0" err="1">
                <a:solidFill>
                  <a:schemeClr val="accent1"/>
                </a:solidFill>
                <a:latin typeface="Times New Roman" pitchFamily="18" charset="0"/>
                <a:ea typeface="Open Sans"/>
                <a:cs typeface="Times New Roman" pitchFamily="18" charset="0"/>
                <a:sym typeface="Open Sans"/>
              </a:rPr>
              <a:t>chọn</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chức</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năng</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giáo</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viên</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đăng</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nhập</a:t>
            </a: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1700" b="1" dirty="0" err="1">
                <a:solidFill>
                  <a:schemeClr val="accent1"/>
                </a:solidFill>
                <a:latin typeface="Times New Roman" pitchFamily="18" charset="0"/>
                <a:ea typeface="Open Sans"/>
                <a:cs typeface="Times New Roman" pitchFamily="18" charset="0"/>
                <a:sym typeface="Open Sans"/>
              </a:rPr>
              <a:t>Bước</a:t>
            </a:r>
            <a:r>
              <a:rPr lang="en-US" sz="1700" b="1" dirty="0">
                <a:solidFill>
                  <a:schemeClr val="accent1"/>
                </a:solidFill>
                <a:latin typeface="Times New Roman" pitchFamily="18" charset="0"/>
                <a:ea typeface="Open Sans"/>
                <a:cs typeface="Times New Roman" pitchFamily="18" charset="0"/>
                <a:sym typeface="Open Sans"/>
              </a:rPr>
              <a:t> 2</a:t>
            </a:r>
            <a:r>
              <a:rPr lang="en-US" sz="1700" b="1">
                <a:solidFill>
                  <a:schemeClr val="accent1"/>
                </a:solidFill>
                <a:latin typeface="Times New Roman" pitchFamily="18" charset="0"/>
                <a:ea typeface="Open Sans"/>
                <a:cs typeface="Times New Roman" pitchFamily="18" charset="0"/>
                <a:sym typeface="Open Sans"/>
              </a:rPr>
              <a:t>: Quản trị nhà trường </a:t>
            </a:r>
            <a:r>
              <a:rPr lang="en-US" sz="1700" b="1" dirty="0" err="1">
                <a:solidFill>
                  <a:schemeClr val="accent1"/>
                </a:solidFill>
                <a:latin typeface="Times New Roman" pitchFamily="18" charset="0"/>
                <a:ea typeface="Open Sans"/>
                <a:cs typeface="Times New Roman" pitchFamily="18" charset="0"/>
                <a:sym typeface="Open Sans"/>
              </a:rPr>
              <a:t>vào</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chức</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năng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quản</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lý</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thông</a:t>
            </a:r>
            <a:r>
              <a:rPr lang="en-US" sz="1700" b="1" dirty="0">
                <a:solidFill>
                  <a:schemeClr val="accent1"/>
                </a:solidFill>
                <a:latin typeface="Times New Roman" pitchFamily="18" charset="0"/>
                <a:ea typeface="Open Sans"/>
                <a:cs typeface="Times New Roman" pitchFamily="18" charset="0"/>
                <a:sym typeface="Open Sans"/>
              </a:rPr>
              <a:t> tin </a:t>
            </a:r>
            <a:r>
              <a:rPr lang="en-US" sz="1700" b="1" dirty="0" err="1">
                <a:solidFill>
                  <a:schemeClr val="accent1"/>
                </a:solidFill>
                <a:latin typeface="Times New Roman" pitchFamily="18" charset="0"/>
                <a:ea typeface="Open Sans"/>
                <a:cs typeface="Times New Roman" pitchFamily="18" charset="0"/>
                <a:sym typeface="Open Sans"/>
              </a:rPr>
              <a:t>trường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học</a:t>
            </a:r>
            <a:endParaRPr lang="en-US" sz="1700" b="1" dirty="0">
              <a:solidFill>
                <a:schemeClr val="accent1"/>
              </a:solidFill>
              <a:latin typeface="Times New Roman" pitchFamily="18" charset="0"/>
              <a:ea typeface="Open Sans"/>
              <a:cs typeface="Times New Roman" pitchFamily="18" charset="0"/>
              <a:sym typeface="Open Sans"/>
            </a:endParaRPr>
          </a:p>
        </p:txBody>
      </p:sp>
      <p:pic>
        <p:nvPicPr>
          <p:cNvPr id="3" name="Picture 2"/>
          <p:cNvPicPr>
            <a:picLocks noChangeAspect="1"/>
          </p:cNvPicPr>
          <p:nvPr/>
        </p:nvPicPr>
        <p:blipFill>
          <a:blip r:embed="rId3"/>
          <a:stretch>
            <a:fillRect/>
          </a:stretch>
        </p:blipFill>
        <p:spPr>
          <a:xfrm>
            <a:off x="4183907" y="1527442"/>
            <a:ext cx="4318067" cy="2313631"/>
          </a:xfrm>
          <a:prstGeom prst="rect">
            <a:avLst/>
          </a:prstGeom>
        </p:spPr>
      </p:pic>
      <p:pic>
        <p:nvPicPr>
          <p:cNvPr id="6" name="Picture 5">
            <a:extLst>
              <a:ext uri="{FF2B5EF4-FFF2-40B4-BE49-F238E27FC236}">
                <a16:creationId xmlns:a16="http://schemas.microsoft.com/office/drawing/2014/main" id="{0E480FA2-6569-B1B5-BA28-25BF6B5F651E}"/>
              </a:ext>
            </a:extLst>
          </p:cNvPr>
          <p:cNvPicPr>
            <a:picLocks noChangeAspect="1"/>
          </p:cNvPicPr>
          <p:nvPr/>
        </p:nvPicPr>
        <p:blipFill>
          <a:blip r:embed="rId4"/>
          <a:stretch>
            <a:fillRect/>
          </a:stretch>
        </p:blipFill>
        <p:spPr>
          <a:xfrm>
            <a:off x="1631127" y="4270208"/>
            <a:ext cx="8929746" cy="2079530"/>
          </a:xfrm>
          <a:prstGeom prst="rect">
            <a:avLst/>
          </a:prstGeom>
        </p:spPr>
      </p:pic>
    </p:spTree>
    <p:extLst>
      <p:ext uri="{BB962C8B-B14F-4D97-AF65-F5344CB8AC3E}">
        <p14:creationId xmlns:p14="http://schemas.microsoft.com/office/powerpoint/2010/main" val="1936661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23"/>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None/>
            </a:pPr>
            <a:r>
              <a:rPr lang="en-US">
                <a:latin typeface="Times New Roman"/>
                <a:ea typeface="Times New Roman"/>
                <a:cs typeface="Times New Roman"/>
                <a:sym typeface="Times New Roman"/>
              </a:rPr>
              <a:t>Các chức năng dành cho TRƯỜNG HỌC</a:t>
            </a:r>
            <a:endParaRPr>
              <a:latin typeface="Times New Roman"/>
              <a:ea typeface="Times New Roman"/>
              <a:cs typeface="Times New Roman"/>
              <a:sym typeface="Times New Roman"/>
            </a:endParaRPr>
          </a:p>
        </p:txBody>
      </p:sp>
      <p:sp>
        <p:nvSpPr>
          <p:cNvPr id="1202" name="Google Shape;1202;p23"/>
          <p:cNvSpPr/>
          <p:nvPr/>
        </p:nvSpPr>
        <p:spPr>
          <a:xfrm>
            <a:off x="546593" y="1395599"/>
            <a:ext cx="2074257" cy="327964"/>
          </a:xfrm>
          <a:prstGeom prst="roundRect">
            <a:avLst>
              <a:gd name="adj" fmla="val 50000"/>
            </a:avLst>
          </a:prstGeom>
          <a:solidFill>
            <a:schemeClr val="accent3"/>
          </a:solidFill>
          <a:ln>
            <a:noFill/>
          </a:ln>
        </p:spPr>
        <p:txBody>
          <a:bodyPr spcFirstLastPara="1" wrap="square" lIns="121900" tIns="0" rIns="0" bIns="60950" anchor="ctr" anchorCtr="0">
            <a:noAutofit/>
          </a:bodyPr>
          <a:lstStyle/>
          <a:p>
            <a:pPr marL="0" marR="0" lvl="0" indent="0" algn="l" rtl="0">
              <a:spcBef>
                <a:spcPts val="0"/>
              </a:spcBef>
              <a:spcAft>
                <a:spcPts val="0"/>
              </a:spcAft>
              <a:buNone/>
            </a:pPr>
            <a:r>
              <a:rPr lang="en-US" sz="1600" dirty="0" err="1">
                <a:solidFill>
                  <a:schemeClr val="lt1"/>
                </a:solidFill>
                <a:latin typeface="Times New Roman"/>
                <a:ea typeface="Times New Roman"/>
                <a:cs typeface="Times New Roman"/>
                <a:sym typeface="Times New Roman"/>
              </a:rPr>
              <a:t>Quản</a:t>
            </a:r>
            <a:r>
              <a:rPr lang="en-US" sz="1600" dirty="0">
                <a:solidFill>
                  <a:schemeClr val="lt1"/>
                </a:solidFill>
                <a:latin typeface="Times New Roman"/>
                <a:ea typeface="Times New Roman"/>
                <a:cs typeface="Times New Roman"/>
                <a:sym typeface="Times New Roman"/>
              </a:rPr>
              <a:t> </a:t>
            </a:r>
            <a:r>
              <a:rPr lang="en-US" sz="1600" dirty="0" err="1">
                <a:solidFill>
                  <a:schemeClr val="lt1"/>
                </a:solidFill>
                <a:latin typeface="Times New Roman"/>
                <a:ea typeface="Times New Roman"/>
                <a:cs typeface="Times New Roman"/>
                <a:sym typeface="Times New Roman"/>
              </a:rPr>
              <a:t>lý</a:t>
            </a:r>
            <a:r>
              <a:rPr lang="en-US" sz="1600" dirty="0">
                <a:solidFill>
                  <a:schemeClr val="lt1"/>
                </a:solidFill>
                <a:latin typeface="Times New Roman"/>
                <a:ea typeface="Times New Roman"/>
                <a:cs typeface="Times New Roman"/>
                <a:sym typeface="Times New Roman"/>
              </a:rPr>
              <a:t> </a:t>
            </a:r>
            <a:r>
              <a:rPr lang="en-US" sz="1600" dirty="0" err="1">
                <a:solidFill>
                  <a:schemeClr val="lt1"/>
                </a:solidFill>
                <a:latin typeface="Times New Roman"/>
                <a:ea typeface="Times New Roman"/>
                <a:cs typeface="Times New Roman"/>
                <a:sym typeface="Times New Roman"/>
              </a:rPr>
              <a:t>nhà</a:t>
            </a:r>
            <a:r>
              <a:rPr lang="en-US" sz="1600" dirty="0">
                <a:solidFill>
                  <a:schemeClr val="lt1"/>
                </a:solidFill>
                <a:latin typeface="Times New Roman"/>
                <a:ea typeface="Times New Roman"/>
                <a:cs typeface="Times New Roman"/>
                <a:sym typeface="Times New Roman"/>
              </a:rPr>
              <a:t> </a:t>
            </a:r>
            <a:r>
              <a:rPr lang="en-US" sz="1600" dirty="0" err="1">
                <a:solidFill>
                  <a:schemeClr val="lt1"/>
                </a:solidFill>
                <a:latin typeface="Times New Roman"/>
                <a:ea typeface="Times New Roman"/>
                <a:cs typeface="Times New Roman"/>
                <a:sym typeface="Times New Roman"/>
              </a:rPr>
              <a:t>trường</a:t>
            </a:r>
            <a:endParaRPr sz="1600" dirty="0">
              <a:solidFill>
                <a:schemeClr val="lt1"/>
              </a:solidFill>
              <a:latin typeface="Times New Roman"/>
              <a:ea typeface="Times New Roman"/>
              <a:cs typeface="Times New Roman"/>
              <a:sym typeface="Times New Roman"/>
            </a:endParaRPr>
          </a:p>
        </p:txBody>
      </p:sp>
      <p:sp>
        <p:nvSpPr>
          <p:cNvPr id="1203" name="Google Shape;1203;p23"/>
          <p:cNvSpPr/>
          <p:nvPr/>
        </p:nvSpPr>
        <p:spPr>
          <a:xfrm>
            <a:off x="5010727" y="1382442"/>
            <a:ext cx="2149927" cy="291377"/>
          </a:xfrm>
          <a:prstGeom prst="roundRect">
            <a:avLst>
              <a:gd name="adj" fmla="val 50000"/>
            </a:avLst>
          </a:prstGeom>
          <a:solidFill>
            <a:schemeClr val="accent4"/>
          </a:solidFill>
          <a:ln>
            <a:noFill/>
          </a:ln>
        </p:spPr>
        <p:txBody>
          <a:bodyPr spcFirstLastPara="1" wrap="square" lIns="121900" tIns="0" rIns="0" bIns="60950" anchor="ctr" anchorCtr="0">
            <a:noAutofit/>
          </a:bodyPr>
          <a:lstStyle/>
          <a:p>
            <a:pPr marL="0" marR="0" lvl="0" indent="0" algn="l" rtl="0">
              <a:spcBef>
                <a:spcPts val="0"/>
              </a:spcBef>
              <a:spcAft>
                <a:spcPts val="0"/>
              </a:spcAft>
              <a:buNone/>
            </a:pPr>
            <a:r>
              <a:rPr lang="en-US" sz="1600">
                <a:solidFill>
                  <a:schemeClr val="lt1"/>
                </a:solidFill>
                <a:latin typeface="Times New Roman"/>
                <a:ea typeface="Times New Roman"/>
                <a:cs typeface="Times New Roman"/>
                <a:sym typeface="Times New Roman"/>
              </a:rPr>
              <a:t>Ký số hồ sơ sổ sách</a:t>
            </a:r>
            <a:endParaRPr sz="1600">
              <a:solidFill>
                <a:schemeClr val="lt1"/>
              </a:solidFill>
              <a:latin typeface="Times New Roman"/>
              <a:ea typeface="Times New Roman"/>
              <a:cs typeface="Times New Roman"/>
              <a:sym typeface="Times New Roman"/>
            </a:endParaRPr>
          </a:p>
        </p:txBody>
      </p:sp>
      <p:sp>
        <p:nvSpPr>
          <p:cNvPr id="1204" name="Google Shape;1204;p23"/>
          <p:cNvSpPr/>
          <p:nvPr/>
        </p:nvSpPr>
        <p:spPr>
          <a:xfrm>
            <a:off x="9482566" y="1395599"/>
            <a:ext cx="1805766" cy="291377"/>
          </a:xfrm>
          <a:prstGeom prst="roundRect">
            <a:avLst>
              <a:gd name="adj" fmla="val 50000"/>
            </a:avLst>
          </a:prstGeom>
          <a:solidFill>
            <a:schemeClr val="accent5"/>
          </a:solidFill>
          <a:ln>
            <a:noFill/>
          </a:ln>
        </p:spPr>
        <p:txBody>
          <a:bodyPr spcFirstLastPara="1" wrap="square" lIns="121900" tIns="0" rIns="0" bIns="60950" anchor="ctr" anchorCtr="0">
            <a:noAutofit/>
          </a:bodyPr>
          <a:lstStyle/>
          <a:p>
            <a:pPr marL="0" marR="0" lvl="0" indent="0" algn="l" rtl="0">
              <a:spcBef>
                <a:spcPts val="0"/>
              </a:spcBef>
              <a:spcAft>
                <a:spcPts val="0"/>
              </a:spcAft>
              <a:buNone/>
            </a:pPr>
            <a:r>
              <a:rPr lang="en-US" sz="1600">
                <a:solidFill>
                  <a:schemeClr val="lt1"/>
                </a:solidFill>
                <a:latin typeface="Times New Roman"/>
                <a:ea typeface="Times New Roman"/>
                <a:cs typeface="Times New Roman"/>
                <a:sym typeface="Times New Roman"/>
              </a:rPr>
              <a:t>Quản lý thu phí</a:t>
            </a:r>
            <a:endParaRPr sz="1600">
              <a:solidFill>
                <a:schemeClr val="lt1"/>
              </a:solidFill>
              <a:latin typeface="Times New Roman"/>
              <a:ea typeface="Times New Roman"/>
              <a:cs typeface="Times New Roman"/>
              <a:sym typeface="Times New Roman"/>
            </a:endParaRPr>
          </a:p>
        </p:txBody>
      </p:sp>
      <p:sp>
        <p:nvSpPr>
          <p:cNvPr id="1205" name="Google Shape;1205;p23"/>
          <p:cNvSpPr/>
          <p:nvPr/>
        </p:nvSpPr>
        <p:spPr>
          <a:xfrm>
            <a:off x="2060620" y="4410898"/>
            <a:ext cx="1254443" cy="275239"/>
          </a:xfrm>
          <a:prstGeom prst="roundRect">
            <a:avLst>
              <a:gd name="adj" fmla="val 50000"/>
            </a:avLst>
          </a:prstGeom>
          <a:solidFill>
            <a:srgbClr val="79A0CD"/>
          </a:solidFill>
          <a:ln>
            <a:noFill/>
          </a:ln>
        </p:spPr>
        <p:txBody>
          <a:bodyPr spcFirstLastPara="1" wrap="square" lIns="121900" tIns="0" rIns="0" bIns="60950" anchor="ctr" anchorCtr="0">
            <a:noAutofit/>
          </a:bodyPr>
          <a:lstStyle/>
          <a:p>
            <a:pPr marL="0" marR="0" lvl="0" indent="0" algn="l" rtl="0">
              <a:spcBef>
                <a:spcPts val="0"/>
              </a:spcBef>
              <a:spcAft>
                <a:spcPts val="0"/>
              </a:spcAft>
              <a:buNone/>
            </a:pPr>
            <a:r>
              <a:rPr lang="en-US" sz="1600">
                <a:solidFill>
                  <a:schemeClr val="lt1"/>
                </a:solidFill>
                <a:latin typeface="Times New Roman"/>
                <a:ea typeface="Times New Roman"/>
                <a:cs typeface="Times New Roman"/>
                <a:sym typeface="Times New Roman"/>
              </a:rPr>
              <a:t>Học và Thi</a:t>
            </a:r>
            <a:endParaRPr/>
          </a:p>
        </p:txBody>
      </p:sp>
      <p:sp>
        <p:nvSpPr>
          <p:cNvPr id="1206" name="Google Shape;1206;p23"/>
          <p:cNvSpPr/>
          <p:nvPr/>
        </p:nvSpPr>
        <p:spPr>
          <a:xfrm>
            <a:off x="8915033" y="4381376"/>
            <a:ext cx="1922539" cy="275239"/>
          </a:xfrm>
          <a:prstGeom prst="roundRect">
            <a:avLst>
              <a:gd name="adj" fmla="val 50000"/>
            </a:avLst>
          </a:prstGeom>
          <a:solidFill>
            <a:schemeClr val="accent2"/>
          </a:solidFill>
          <a:ln>
            <a:noFill/>
          </a:ln>
        </p:spPr>
        <p:txBody>
          <a:bodyPr spcFirstLastPara="1" wrap="square" lIns="121900" tIns="0" rIns="0" bIns="60950" anchor="ctr" anchorCtr="0">
            <a:noAutofit/>
          </a:bodyPr>
          <a:lstStyle/>
          <a:p>
            <a:pPr marL="0" marR="0" lvl="0" indent="0" algn="l" rtl="0">
              <a:spcBef>
                <a:spcPts val="0"/>
              </a:spcBef>
              <a:spcAft>
                <a:spcPts val="0"/>
              </a:spcAft>
              <a:buNone/>
            </a:pPr>
            <a:r>
              <a:rPr lang="en-US" sz="1600">
                <a:solidFill>
                  <a:schemeClr val="lt1"/>
                </a:solidFill>
                <a:latin typeface="Times New Roman"/>
                <a:ea typeface="Times New Roman"/>
                <a:cs typeface="Times New Roman"/>
                <a:sym typeface="Times New Roman"/>
              </a:rPr>
              <a:t>Sổ liên lạc điện tử</a:t>
            </a:r>
            <a:endParaRPr sz="1600">
              <a:solidFill>
                <a:schemeClr val="lt1"/>
              </a:solidFill>
              <a:latin typeface="Times New Roman"/>
              <a:ea typeface="Times New Roman"/>
              <a:cs typeface="Times New Roman"/>
              <a:sym typeface="Times New Roman"/>
            </a:endParaRPr>
          </a:p>
        </p:txBody>
      </p:sp>
      <p:pic>
        <p:nvPicPr>
          <p:cNvPr id="1207" name="Google Shape;1207;p23"/>
          <p:cNvPicPr preferRelativeResize="0"/>
          <p:nvPr/>
        </p:nvPicPr>
        <p:blipFill rotWithShape="1">
          <a:blip r:embed="rId3">
            <a:alphaModFix/>
          </a:blip>
          <a:srcRect/>
          <a:stretch/>
        </p:blipFill>
        <p:spPr>
          <a:xfrm>
            <a:off x="1812640" y="1723564"/>
            <a:ext cx="2355851" cy="2355851"/>
          </a:xfrm>
          <a:prstGeom prst="ellipse">
            <a:avLst/>
          </a:prstGeom>
          <a:noFill/>
          <a:ln>
            <a:noFill/>
          </a:ln>
        </p:spPr>
      </p:pic>
      <p:pic>
        <p:nvPicPr>
          <p:cNvPr id="1208" name="Google Shape;1208;p23"/>
          <p:cNvPicPr preferRelativeResize="0"/>
          <p:nvPr/>
        </p:nvPicPr>
        <p:blipFill rotWithShape="1">
          <a:blip r:embed="rId4">
            <a:alphaModFix/>
          </a:blip>
          <a:srcRect l="6610" r="6609"/>
          <a:stretch/>
        </p:blipFill>
        <p:spPr>
          <a:xfrm>
            <a:off x="3392107" y="4001217"/>
            <a:ext cx="2357966" cy="2355851"/>
          </a:xfrm>
          <a:prstGeom prst="ellipse">
            <a:avLst/>
          </a:prstGeom>
          <a:noFill/>
          <a:ln>
            <a:noFill/>
          </a:ln>
        </p:spPr>
      </p:pic>
      <p:pic>
        <p:nvPicPr>
          <p:cNvPr id="1209" name="Google Shape;1209;p23"/>
          <p:cNvPicPr preferRelativeResize="0"/>
          <p:nvPr/>
        </p:nvPicPr>
        <p:blipFill rotWithShape="1">
          <a:blip r:embed="rId5">
            <a:alphaModFix/>
          </a:blip>
          <a:srcRect t="34" b="33"/>
          <a:stretch/>
        </p:blipFill>
        <p:spPr>
          <a:xfrm>
            <a:off x="6503597" y="3942975"/>
            <a:ext cx="2357966" cy="2355851"/>
          </a:xfrm>
          <a:prstGeom prst="ellipse">
            <a:avLst/>
          </a:prstGeom>
          <a:noFill/>
          <a:ln>
            <a:noFill/>
          </a:ln>
        </p:spPr>
      </p:pic>
      <p:pic>
        <p:nvPicPr>
          <p:cNvPr id="1210" name="Google Shape;1210;p23"/>
          <p:cNvPicPr preferRelativeResize="0"/>
          <p:nvPr/>
        </p:nvPicPr>
        <p:blipFill rotWithShape="1">
          <a:blip r:embed="rId6">
            <a:alphaModFix/>
          </a:blip>
          <a:srcRect l="4407" r="4406"/>
          <a:stretch/>
        </p:blipFill>
        <p:spPr>
          <a:xfrm>
            <a:off x="8019223" y="1723564"/>
            <a:ext cx="2357966" cy="2355851"/>
          </a:xfrm>
          <a:prstGeom prst="ellipse">
            <a:avLst/>
          </a:prstGeom>
          <a:noFill/>
          <a:ln>
            <a:noFill/>
          </a:ln>
        </p:spPr>
      </p:pic>
      <p:pic>
        <p:nvPicPr>
          <p:cNvPr id="1211" name="Google Shape;1211;p23"/>
          <p:cNvPicPr preferRelativeResize="0"/>
          <p:nvPr/>
        </p:nvPicPr>
        <p:blipFill rotWithShape="1">
          <a:blip r:embed="rId7">
            <a:alphaModFix/>
          </a:blip>
          <a:srcRect/>
          <a:stretch/>
        </p:blipFill>
        <p:spPr>
          <a:xfrm>
            <a:off x="310101" y="4686137"/>
            <a:ext cx="1894316" cy="1983891"/>
          </a:xfrm>
          <a:prstGeom prst="rect">
            <a:avLst/>
          </a:prstGeom>
          <a:noFill/>
          <a:ln>
            <a:noFill/>
          </a:ln>
        </p:spPr>
      </p:pic>
      <p:sp>
        <p:nvSpPr>
          <p:cNvPr id="1212" name="Google Shape;1212;p23"/>
          <p:cNvSpPr/>
          <p:nvPr/>
        </p:nvSpPr>
        <p:spPr>
          <a:xfrm>
            <a:off x="4925897" y="1723563"/>
            <a:ext cx="2355850" cy="2355851"/>
          </a:xfrm>
          <a:prstGeom prst="ellipse">
            <a:avLst/>
          </a:prstGeom>
          <a:solidFill>
            <a:srgbClr val="92D05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Times New Roman"/>
              <a:buNone/>
            </a:pPr>
            <a:endParaRPr sz="2500" b="0" i="0" u="none" strike="noStrike" cap="none">
              <a:solidFill>
                <a:schemeClr val="lt1"/>
              </a:solidFill>
              <a:latin typeface="Times New Roman"/>
              <a:ea typeface="Times New Roman"/>
              <a:cs typeface="Times New Roman"/>
              <a:sym typeface="Times New Roman"/>
            </a:endParaRPr>
          </a:p>
        </p:txBody>
      </p:sp>
      <p:sp>
        <p:nvSpPr>
          <p:cNvPr id="1213" name="Google Shape;1213;p23"/>
          <p:cNvSpPr/>
          <p:nvPr/>
        </p:nvSpPr>
        <p:spPr>
          <a:xfrm>
            <a:off x="4917519" y="1723563"/>
            <a:ext cx="2355850" cy="2355851"/>
          </a:xfrm>
          <a:prstGeom prst="ellipse">
            <a:avLst/>
          </a:prstGeom>
          <a:solidFill>
            <a:srgbClr val="92D05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Times New Roman"/>
              <a:buNone/>
            </a:pPr>
            <a:endParaRPr sz="2500" b="0" i="0" u="none" strike="noStrike" cap="none">
              <a:solidFill>
                <a:schemeClr val="lt1"/>
              </a:solidFill>
              <a:latin typeface="Times New Roman"/>
              <a:ea typeface="Times New Roman"/>
              <a:cs typeface="Times New Roman"/>
              <a:sym typeface="Times New Roman"/>
            </a:endParaRPr>
          </a:p>
        </p:txBody>
      </p:sp>
      <p:pic>
        <p:nvPicPr>
          <p:cNvPr id="1214" name="Google Shape;1214;p23" descr="5 lợi ích hàng đầu của chữ ký số không phải ai cũng biết - Chữ ký số MISA  eSign"/>
          <p:cNvPicPr preferRelativeResize="0"/>
          <p:nvPr/>
        </p:nvPicPr>
        <p:blipFill rotWithShape="1">
          <a:blip r:embed="rId8">
            <a:alphaModFix/>
          </a:blip>
          <a:srcRect/>
          <a:stretch/>
        </p:blipFill>
        <p:spPr>
          <a:xfrm>
            <a:off x="5498984" y="2372483"/>
            <a:ext cx="1209675" cy="942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02"/>
                                        </p:tgtEl>
                                        <p:attrNameLst>
                                          <p:attrName>style.visibility</p:attrName>
                                        </p:attrNameLst>
                                      </p:cBhvr>
                                      <p:to>
                                        <p:strVal val="visible"/>
                                      </p:to>
                                    </p:set>
                                    <p:anim calcmode="lin" valueType="num">
                                      <p:cBhvr additive="base">
                                        <p:cTn id="7" dur="500"/>
                                        <p:tgtEl>
                                          <p:spTgt spid="1202"/>
                                        </p:tgtEl>
                                        <p:attrNameLst>
                                          <p:attrName>ppt_w</p:attrName>
                                        </p:attrNameLst>
                                      </p:cBhvr>
                                      <p:tavLst>
                                        <p:tav tm="0">
                                          <p:val>
                                            <p:strVal val="0"/>
                                          </p:val>
                                        </p:tav>
                                        <p:tav tm="100000">
                                          <p:val>
                                            <p:strVal val="#ppt_w"/>
                                          </p:val>
                                        </p:tav>
                                      </p:tavLst>
                                    </p:anim>
                                    <p:anim calcmode="lin" valueType="num">
                                      <p:cBhvr additive="base">
                                        <p:cTn id="8" dur="500"/>
                                        <p:tgtEl>
                                          <p:spTgt spid="1202"/>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203"/>
                                        </p:tgtEl>
                                        <p:attrNameLst>
                                          <p:attrName>style.visibility</p:attrName>
                                        </p:attrNameLst>
                                      </p:cBhvr>
                                      <p:to>
                                        <p:strVal val="visible"/>
                                      </p:to>
                                    </p:set>
                                    <p:anim calcmode="lin" valueType="num">
                                      <p:cBhvr additive="base">
                                        <p:cTn id="12" dur="500"/>
                                        <p:tgtEl>
                                          <p:spTgt spid="1203"/>
                                        </p:tgtEl>
                                        <p:attrNameLst>
                                          <p:attrName>ppt_w</p:attrName>
                                        </p:attrNameLst>
                                      </p:cBhvr>
                                      <p:tavLst>
                                        <p:tav tm="0">
                                          <p:val>
                                            <p:strVal val="0"/>
                                          </p:val>
                                        </p:tav>
                                        <p:tav tm="100000">
                                          <p:val>
                                            <p:strVal val="#ppt_w"/>
                                          </p:val>
                                        </p:tav>
                                      </p:tavLst>
                                    </p:anim>
                                    <p:anim calcmode="lin" valueType="num">
                                      <p:cBhvr additive="base">
                                        <p:cTn id="13" dur="500"/>
                                        <p:tgtEl>
                                          <p:spTgt spid="1203"/>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204"/>
                                        </p:tgtEl>
                                        <p:attrNameLst>
                                          <p:attrName>style.visibility</p:attrName>
                                        </p:attrNameLst>
                                      </p:cBhvr>
                                      <p:to>
                                        <p:strVal val="visible"/>
                                      </p:to>
                                    </p:set>
                                    <p:anim calcmode="lin" valueType="num">
                                      <p:cBhvr additive="base">
                                        <p:cTn id="17" dur="500"/>
                                        <p:tgtEl>
                                          <p:spTgt spid="1204"/>
                                        </p:tgtEl>
                                        <p:attrNameLst>
                                          <p:attrName>ppt_w</p:attrName>
                                        </p:attrNameLst>
                                      </p:cBhvr>
                                      <p:tavLst>
                                        <p:tav tm="0">
                                          <p:val>
                                            <p:strVal val="0"/>
                                          </p:val>
                                        </p:tav>
                                        <p:tav tm="100000">
                                          <p:val>
                                            <p:strVal val="#ppt_w"/>
                                          </p:val>
                                        </p:tav>
                                      </p:tavLst>
                                    </p:anim>
                                    <p:anim calcmode="lin" valueType="num">
                                      <p:cBhvr additive="base">
                                        <p:cTn id="18" dur="500"/>
                                        <p:tgtEl>
                                          <p:spTgt spid="1204"/>
                                        </p:tgtEl>
                                        <p:attrNameLst>
                                          <p:attrName>ppt_h</p:attrName>
                                        </p:attrNameLst>
                                      </p:cBhvr>
                                      <p:tavLst>
                                        <p:tav tm="0">
                                          <p:val>
                                            <p:str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05"/>
                                        </p:tgtEl>
                                        <p:attrNameLst>
                                          <p:attrName>style.visibility</p:attrName>
                                        </p:attrNameLst>
                                      </p:cBhvr>
                                      <p:to>
                                        <p:strVal val="visible"/>
                                      </p:to>
                                    </p:set>
                                    <p:anim calcmode="lin" valueType="num">
                                      <p:cBhvr additive="base">
                                        <p:cTn id="22" dur="500"/>
                                        <p:tgtEl>
                                          <p:spTgt spid="1205"/>
                                        </p:tgtEl>
                                        <p:attrNameLst>
                                          <p:attrName>ppt_w</p:attrName>
                                        </p:attrNameLst>
                                      </p:cBhvr>
                                      <p:tavLst>
                                        <p:tav tm="0">
                                          <p:val>
                                            <p:strVal val="0"/>
                                          </p:val>
                                        </p:tav>
                                        <p:tav tm="100000">
                                          <p:val>
                                            <p:strVal val="#ppt_w"/>
                                          </p:val>
                                        </p:tav>
                                      </p:tavLst>
                                    </p:anim>
                                    <p:anim calcmode="lin" valueType="num">
                                      <p:cBhvr additive="base">
                                        <p:cTn id="23" dur="500"/>
                                        <p:tgtEl>
                                          <p:spTgt spid="1205"/>
                                        </p:tgtEl>
                                        <p:attrNameLst>
                                          <p:attrName>ppt_h</p:attrName>
                                        </p:attrNameLst>
                                      </p:cBhvr>
                                      <p:tavLst>
                                        <p:tav tm="0">
                                          <p:val>
                                            <p:str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206"/>
                                        </p:tgtEl>
                                        <p:attrNameLst>
                                          <p:attrName>style.visibility</p:attrName>
                                        </p:attrNameLst>
                                      </p:cBhvr>
                                      <p:to>
                                        <p:strVal val="visible"/>
                                      </p:to>
                                    </p:set>
                                    <p:anim calcmode="lin" valueType="num">
                                      <p:cBhvr additive="base">
                                        <p:cTn id="27" dur="500"/>
                                        <p:tgtEl>
                                          <p:spTgt spid="1206"/>
                                        </p:tgtEl>
                                        <p:attrNameLst>
                                          <p:attrName>ppt_w</p:attrName>
                                        </p:attrNameLst>
                                      </p:cBhvr>
                                      <p:tavLst>
                                        <p:tav tm="0">
                                          <p:val>
                                            <p:strVal val="0"/>
                                          </p:val>
                                        </p:tav>
                                        <p:tav tm="100000">
                                          <p:val>
                                            <p:strVal val="#ppt_w"/>
                                          </p:val>
                                        </p:tav>
                                      </p:tavLst>
                                    </p:anim>
                                    <p:anim calcmode="lin" valueType="num">
                                      <p:cBhvr additive="base">
                                        <p:cTn id="28" dur="500"/>
                                        <p:tgtEl>
                                          <p:spTgt spid="120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quản trị nhập thí sinh tự do</a:t>
            </a:r>
            <a:endParaRPr dirty="0"/>
          </a:p>
        </p:txBody>
      </p:sp>
      <p:sp>
        <p:nvSpPr>
          <p:cNvPr id="5" name="Google Shape;1753;p24"/>
          <p:cNvSpPr/>
          <p:nvPr/>
        </p:nvSpPr>
        <p:spPr>
          <a:xfrm>
            <a:off x="760931" y="883677"/>
            <a:ext cx="7671870" cy="1269538"/>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1700" b="1" dirty="0" err="1">
                <a:solidFill>
                  <a:schemeClr val="accent1"/>
                </a:solidFill>
                <a:latin typeface="Times New Roman" pitchFamily="18" charset="0"/>
                <a:ea typeface="Open Sans"/>
                <a:cs typeface="Times New Roman" pitchFamily="18" charset="0"/>
                <a:sym typeface="Open Sans"/>
              </a:rPr>
              <a:t>Bước</a:t>
            </a:r>
            <a:r>
              <a:rPr lang="en-US" sz="1700" b="1" dirty="0">
                <a:solidFill>
                  <a:schemeClr val="accent1"/>
                </a:solidFill>
                <a:latin typeface="Times New Roman" pitchFamily="18" charset="0"/>
                <a:ea typeface="Open Sans"/>
                <a:cs typeface="Times New Roman" pitchFamily="18" charset="0"/>
                <a:sym typeface="Open Sans"/>
              </a:rPr>
              <a:t> 3</a:t>
            </a:r>
            <a:r>
              <a:rPr lang="en-US" sz="1700" b="1">
                <a:solidFill>
                  <a:schemeClr val="accent1"/>
                </a:solidFill>
                <a:latin typeface="Times New Roman" pitchFamily="18" charset="0"/>
                <a:ea typeface="Open Sans"/>
                <a:cs typeface="Times New Roman" pitchFamily="18" charset="0"/>
                <a:sym typeface="Open Sans"/>
              </a:rPr>
              <a:t>: Quản trị nhà trường chọn nút </a:t>
            </a:r>
            <a:r>
              <a:rPr lang="en-US" sz="1700" b="1">
                <a:solidFill>
                  <a:srgbClr val="FF0000"/>
                </a:solidFill>
                <a:latin typeface="Times New Roman" pitchFamily="18" charset="0"/>
                <a:ea typeface="Open Sans"/>
                <a:cs typeface="Times New Roman" pitchFamily="18" charset="0"/>
                <a:sym typeface="Open Sans"/>
              </a:rPr>
              <a:t>“ Start ” </a:t>
            </a:r>
            <a:r>
              <a:rPr lang="en-US" sz="1700" b="1">
                <a:solidFill>
                  <a:schemeClr val="accent1"/>
                </a:solidFill>
                <a:latin typeface="Times New Roman" pitchFamily="18" charset="0"/>
                <a:ea typeface="Open Sans"/>
                <a:cs typeface="Times New Roman" pitchFamily="18" charset="0"/>
                <a:sym typeface="Open Sans"/>
              </a:rPr>
              <a:t>chọn chức năng </a:t>
            </a:r>
            <a:r>
              <a:rPr lang="en-US" sz="1700" b="1">
                <a:solidFill>
                  <a:srgbClr val="FF0000"/>
                </a:solidFill>
                <a:latin typeface="Times New Roman" pitchFamily="18" charset="0"/>
                <a:ea typeface="Open Sans"/>
                <a:cs typeface="Times New Roman" pitchFamily="18" charset="0"/>
                <a:sym typeface="Open Sans"/>
              </a:rPr>
              <a:t>“ Thi, Tuyển sinh ” </a:t>
            </a:r>
            <a:r>
              <a:rPr lang="en-US" sz="1700" b="1">
                <a:solidFill>
                  <a:schemeClr val="accent1"/>
                </a:solidFill>
                <a:latin typeface="Times New Roman" pitchFamily="18" charset="0"/>
                <a:ea typeface="Open Sans"/>
                <a:cs typeface="Times New Roman" pitchFamily="18" charset="0"/>
                <a:sym typeface="Open Sans"/>
              </a:rPr>
              <a:t>chọn chức năng </a:t>
            </a:r>
            <a:r>
              <a:rPr lang="en-US" sz="1700" b="1">
                <a:solidFill>
                  <a:srgbClr val="FF0000"/>
                </a:solidFill>
                <a:latin typeface="Times New Roman" pitchFamily="18" charset="0"/>
                <a:ea typeface="Open Sans"/>
                <a:cs typeface="Times New Roman" pitchFamily="18" charset="0"/>
                <a:sym typeface="Open Sans"/>
              </a:rPr>
              <a:t>“ Thi tuyển tập trung ”</a:t>
            </a:r>
            <a:endParaRPr lang="en-US" sz="1700" b="1" dirty="0">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1700" b="1">
                <a:solidFill>
                  <a:schemeClr val="accent1"/>
                </a:solidFill>
                <a:latin typeface="Times New Roman" pitchFamily="18" charset="0"/>
                <a:ea typeface="Open Sans"/>
                <a:cs typeface="Times New Roman" pitchFamily="18" charset="0"/>
                <a:sym typeface="Open Sans"/>
              </a:rPr>
              <a:t>Bước </a:t>
            </a:r>
            <a:r>
              <a:rPr lang="en-US" sz="1700" b="1" dirty="0">
                <a:solidFill>
                  <a:schemeClr val="accent1"/>
                </a:solidFill>
                <a:latin typeface="Times New Roman" pitchFamily="18" charset="0"/>
                <a:ea typeface="Open Sans"/>
                <a:cs typeface="Times New Roman" pitchFamily="18" charset="0"/>
                <a:sym typeface="Open Sans"/>
              </a:rPr>
              <a:t>4</a:t>
            </a:r>
            <a:r>
              <a:rPr lang="en-US" sz="1700" b="1">
                <a:solidFill>
                  <a:schemeClr val="accent1"/>
                </a:solidFill>
                <a:latin typeface="Times New Roman" pitchFamily="18" charset="0"/>
                <a:ea typeface="Open Sans"/>
                <a:cs typeface="Times New Roman" pitchFamily="18" charset="0"/>
                <a:sym typeface="Open Sans"/>
              </a:rPr>
              <a:t>: Quản trị nhà trường </a:t>
            </a:r>
            <a:r>
              <a:rPr lang="en-US" sz="1700" b="1" err="1">
                <a:solidFill>
                  <a:schemeClr val="accent1"/>
                </a:solidFill>
                <a:latin typeface="Times New Roman" pitchFamily="18" charset="0"/>
                <a:ea typeface="Open Sans"/>
                <a:cs typeface="Times New Roman" pitchFamily="18" charset="0"/>
                <a:sym typeface="Open Sans"/>
              </a:rPr>
              <a:t>vào</a:t>
            </a:r>
            <a:r>
              <a:rPr lang="en-US" sz="1700" b="1">
                <a:solidFill>
                  <a:schemeClr val="accent1"/>
                </a:solidFill>
                <a:latin typeface="Times New Roman" pitchFamily="18" charset="0"/>
                <a:ea typeface="Open Sans"/>
                <a:cs typeface="Times New Roman" pitchFamily="18" charset="0"/>
                <a:sym typeface="Open Sans"/>
              </a:rPr>
              <a:t> kỳ thi THPT năm học 2023-2024</a:t>
            </a:r>
            <a:endParaRPr lang="en-US" sz="1700" b="1" dirty="0">
              <a:solidFill>
                <a:schemeClr val="accent1"/>
              </a:solidFill>
              <a:latin typeface="Times New Roman" pitchFamily="18" charset="0"/>
              <a:ea typeface="Open Sans"/>
              <a:cs typeface="Times New Roman" pitchFamily="18" charset="0"/>
              <a:sym typeface="Open Sans"/>
            </a:endParaRPr>
          </a:p>
        </p:txBody>
      </p:sp>
      <p:sp>
        <p:nvSpPr>
          <p:cNvPr id="8" name="Google Shape;1753;p24"/>
          <p:cNvSpPr/>
          <p:nvPr/>
        </p:nvSpPr>
        <p:spPr>
          <a:xfrm>
            <a:off x="838470" y="5238074"/>
            <a:ext cx="5465053" cy="484708"/>
          </a:xfrm>
          <a:prstGeom prst="rect">
            <a:avLst/>
          </a:prstGeom>
          <a:noFill/>
          <a:ln>
            <a:noFill/>
          </a:ln>
        </p:spPr>
        <p:txBody>
          <a:bodyPr spcFirstLastPara="1" wrap="square" lIns="91425" tIns="45700" rIns="91425" bIns="45700" anchor="t" anchorCtr="0">
            <a:spAutoFit/>
          </a:bodyPr>
          <a:lstStyle/>
          <a:p>
            <a:pPr marL="800100" lvl="2" indent="-342900" algn="just">
              <a:lnSpc>
                <a:spcPct val="150000"/>
              </a:lnSpc>
              <a:buClr>
                <a:srgbClr val="005BAA"/>
              </a:buClr>
              <a:buSzPts val="1800"/>
              <a:buFont typeface="Wingdings" panose="05000000000000000000" pitchFamily="2" charset="2"/>
              <a:buChar char="ü"/>
            </a:pPr>
            <a:r>
              <a:rPr lang="en-US" sz="1700" b="1">
                <a:solidFill>
                  <a:schemeClr val="accent1"/>
                </a:solidFill>
                <a:latin typeface="Times New Roman" pitchFamily="18" charset="0"/>
                <a:ea typeface="Open Sans"/>
                <a:cs typeface="Times New Roman" pitchFamily="18" charset="0"/>
                <a:sym typeface="Open Sans"/>
              </a:rPr>
              <a:t>Quản trị nhà trường vào </a:t>
            </a:r>
            <a:r>
              <a:rPr lang="en-US" sz="1700" b="1">
                <a:solidFill>
                  <a:srgbClr val="FF0000"/>
                </a:solidFill>
                <a:latin typeface="Times New Roman" pitchFamily="18" charset="0"/>
                <a:ea typeface="Open Sans"/>
                <a:cs typeface="Times New Roman" pitchFamily="18" charset="0"/>
                <a:sym typeface="Open Sans"/>
              </a:rPr>
              <a:t>“Tổ chức tuyển sinh”</a:t>
            </a:r>
            <a:endParaRPr lang="en-US" sz="1700" b="1" dirty="0">
              <a:solidFill>
                <a:srgbClr val="FF0000"/>
              </a:solidFill>
              <a:latin typeface="Times New Roman" pitchFamily="18" charset="0"/>
              <a:ea typeface="Open Sans"/>
              <a:cs typeface="Times New Roman" pitchFamily="18" charset="0"/>
              <a:sym typeface="Open Sans"/>
            </a:endParaRPr>
          </a:p>
        </p:txBody>
      </p:sp>
      <p:pic>
        <p:nvPicPr>
          <p:cNvPr id="4" name="Picture 3">
            <a:extLst>
              <a:ext uri="{FF2B5EF4-FFF2-40B4-BE49-F238E27FC236}">
                <a16:creationId xmlns:a16="http://schemas.microsoft.com/office/drawing/2014/main" id="{852F753F-1046-67AC-E51B-EFC6DAA9F992}"/>
              </a:ext>
            </a:extLst>
          </p:cNvPr>
          <p:cNvPicPr>
            <a:picLocks noChangeAspect="1"/>
          </p:cNvPicPr>
          <p:nvPr/>
        </p:nvPicPr>
        <p:blipFill>
          <a:blip r:embed="rId3"/>
          <a:stretch>
            <a:fillRect/>
          </a:stretch>
        </p:blipFill>
        <p:spPr>
          <a:xfrm>
            <a:off x="8422641" y="803434"/>
            <a:ext cx="3044041" cy="4016444"/>
          </a:xfrm>
          <a:prstGeom prst="rect">
            <a:avLst/>
          </a:prstGeom>
        </p:spPr>
      </p:pic>
      <p:pic>
        <p:nvPicPr>
          <p:cNvPr id="9" name="Picture 8">
            <a:extLst>
              <a:ext uri="{FF2B5EF4-FFF2-40B4-BE49-F238E27FC236}">
                <a16:creationId xmlns:a16="http://schemas.microsoft.com/office/drawing/2014/main" id="{54BD97FD-0959-9775-D3F1-AEF36CAB5B97}"/>
              </a:ext>
            </a:extLst>
          </p:cNvPr>
          <p:cNvPicPr>
            <a:picLocks noChangeAspect="1"/>
          </p:cNvPicPr>
          <p:nvPr/>
        </p:nvPicPr>
        <p:blipFill>
          <a:blip r:embed="rId4"/>
          <a:stretch>
            <a:fillRect/>
          </a:stretch>
        </p:blipFill>
        <p:spPr>
          <a:xfrm>
            <a:off x="1372235" y="2110271"/>
            <a:ext cx="5892165" cy="2993504"/>
          </a:xfrm>
          <a:prstGeom prst="rect">
            <a:avLst/>
          </a:prstGeom>
        </p:spPr>
      </p:pic>
      <p:pic>
        <p:nvPicPr>
          <p:cNvPr id="13" name="Picture 12">
            <a:extLst>
              <a:ext uri="{FF2B5EF4-FFF2-40B4-BE49-F238E27FC236}">
                <a16:creationId xmlns:a16="http://schemas.microsoft.com/office/drawing/2014/main" id="{24325FE5-7CA6-4515-DF37-6858829C11B8}"/>
              </a:ext>
            </a:extLst>
          </p:cNvPr>
          <p:cNvPicPr>
            <a:picLocks noChangeAspect="1"/>
          </p:cNvPicPr>
          <p:nvPr/>
        </p:nvPicPr>
        <p:blipFill>
          <a:blip r:embed="rId5"/>
          <a:stretch>
            <a:fillRect/>
          </a:stretch>
        </p:blipFill>
        <p:spPr>
          <a:xfrm>
            <a:off x="2685012" y="2811656"/>
            <a:ext cx="3266610" cy="2053760"/>
          </a:xfrm>
          <a:prstGeom prst="rect">
            <a:avLst/>
          </a:prstGeom>
        </p:spPr>
      </p:pic>
    </p:spTree>
    <p:extLst>
      <p:ext uri="{BB962C8B-B14F-4D97-AF65-F5344CB8AC3E}">
        <p14:creationId xmlns:p14="http://schemas.microsoft.com/office/powerpoint/2010/main" val="2437318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quản trị nhập thí sinh tự do</a:t>
            </a:r>
            <a:endParaRPr dirty="0"/>
          </a:p>
        </p:txBody>
      </p:sp>
      <p:sp>
        <p:nvSpPr>
          <p:cNvPr id="5" name="Google Shape;1753;p24"/>
          <p:cNvSpPr/>
          <p:nvPr/>
        </p:nvSpPr>
        <p:spPr>
          <a:xfrm>
            <a:off x="760931" y="883677"/>
            <a:ext cx="10682924" cy="2054368"/>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1700" b="1" err="1">
                <a:solidFill>
                  <a:schemeClr val="accent1"/>
                </a:solidFill>
                <a:latin typeface="Times New Roman" pitchFamily="18" charset="0"/>
                <a:ea typeface="Open Sans"/>
                <a:cs typeface="Times New Roman" pitchFamily="18" charset="0"/>
                <a:sym typeface="Open Sans"/>
              </a:rPr>
              <a:t>Bước</a:t>
            </a:r>
            <a:r>
              <a:rPr lang="en-US" sz="1700" b="1">
                <a:solidFill>
                  <a:schemeClr val="accent1"/>
                </a:solidFill>
                <a:latin typeface="Times New Roman" pitchFamily="18" charset="0"/>
                <a:ea typeface="Open Sans"/>
                <a:cs typeface="Times New Roman" pitchFamily="18" charset="0"/>
                <a:sym typeface="Open Sans"/>
              </a:rPr>
              <a:t> 5: Quản trị nhà trường </a:t>
            </a:r>
            <a:r>
              <a:rPr lang="en-US" sz="1700" b="1" dirty="0" err="1">
                <a:solidFill>
                  <a:schemeClr val="accent1"/>
                </a:solidFill>
                <a:latin typeface="Times New Roman" pitchFamily="18" charset="0"/>
                <a:ea typeface="Open Sans"/>
                <a:cs typeface="Times New Roman" pitchFamily="18" charset="0"/>
                <a:sym typeface="Open Sans"/>
              </a:rPr>
              <a:t>chọn</a:t>
            </a:r>
            <a:r>
              <a:rPr lang="en-US" sz="1700" b="1" dirty="0">
                <a:solidFill>
                  <a:schemeClr val="accent1"/>
                </a:solidFill>
                <a:latin typeface="Times New Roman" pitchFamily="18" charset="0"/>
                <a:ea typeface="Open Sans"/>
                <a:cs typeface="Times New Roman" pitchFamily="18" charset="0"/>
                <a:sym typeface="Open Sans"/>
              </a:rPr>
              <a:t> </a:t>
            </a:r>
            <a:r>
              <a:rPr lang="en-US" sz="1700" b="1" err="1">
                <a:solidFill>
                  <a:schemeClr val="accent1"/>
                </a:solidFill>
                <a:latin typeface="Times New Roman" pitchFamily="18" charset="0"/>
                <a:ea typeface="Open Sans"/>
                <a:cs typeface="Times New Roman" pitchFamily="18" charset="0"/>
                <a:sym typeface="Open Sans"/>
              </a:rPr>
              <a:t>chức</a:t>
            </a:r>
            <a:r>
              <a:rPr lang="en-US" sz="1700" b="1">
                <a:solidFill>
                  <a:schemeClr val="accent1"/>
                </a:solidFill>
                <a:latin typeface="Times New Roman" pitchFamily="18" charset="0"/>
                <a:ea typeface="Open Sans"/>
                <a:cs typeface="Times New Roman" pitchFamily="18" charset="0"/>
                <a:sym typeface="Open Sans"/>
              </a:rPr>
              <a:t> năng </a:t>
            </a:r>
            <a:r>
              <a:rPr lang="en-US" sz="1700" b="1">
                <a:solidFill>
                  <a:srgbClr val="FF0000"/>
                </a:solidFill>
                <a:latin typeface="Times New Roman" pitchFamily="18" charset="0"/>
                <a:ea typeface="Open Sans"/>
                <a:cs typeface="Times New Roman" pitchFamily="18" charset="0"/>
                <a:sym typeface="Open Sans"/>
              </a:rPr>
              <a:t>“ Danh sách dự tuyển” </a:t>
            </a:r>
            <a:r>
              <a:rPr lang="en-US" sz="1700" b="1">
                <a:solidFill>
                  <a:schemeClr val="accent1"/>
                </a:solidFill>
                <a:latin typeface="Times New Roman" pitchFamily="18" charset="0"/>
                <a:ea typeface="Open Sans"/>
                <a:cs typeface="Times New Roman" pitchFamily="18" charset="0"/>
                <a:sym typeface="Open Sans"/>
              </a:rPr>
              <a:t>chọn nút </a:t>
            </a:r>
            <a:r>
              <a:rPr lang="en-US" sz="1700" b="1">
                <a:solidFill>
                  <a:srgbClr val="FF0000"/>
                </a:solidFill>
                <a:latin typeface="Times New Roman" pitchFamily="18" charset="0"/>
                <a:ea typeface="Open Sans"/>
                <a:cs typeface="Times New Roman" pitchFamily="18" charset="0"/>
                <a:sym typeface="Open Sans"/>
              </a:rPr>
              <a:t>“ Thêm”</a:t>
            </a:r>
            <a:endParaRPr lang="en-US" sz="1700" b="1" dirty="0">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1700" b="1">
                <a:solidFill>
                  <a:schemeClr val="accent1"/>
                </a:solidFill>
                <a:latin typeface="Times New Roman" pitchFamily="18" charset="0"/>
                <a:ea typeface="Open Sans"/>
                <a:cs typeface="Times New Roman" pitchFamily="18" charset="0"/>
                <a:sym typeface="Open Sans"/>
              </a:rPr>
              <a:t>Bước </a:t>
            </a:r>
            <a:r>
              <a:rPr lang="en-US" sz="1700" b="1" dirty="0">
                <a:solidFill>
                  <a:schemeClr val="accent1"/>
                </a:solidFill>
                <a:latin typeface="Times New Roman" pitchFamily="18" charset="0"/>
                <a:ea typeface="Open Sans"/>
                <a:cs typeface="Times New Roman" pitchFamily="18" charset="0"/>
                <a:sym typeface="Open Sans"/>
              </a:rPr>
              <a:t>6</a:t>
            </a:r>
            <a:r>
              <a:rPr lang="en-US" sz="1700" b="1">
                <a:solidFill>
                  <a:schemeClr val="accent1"/>
                </a:solidFill>
                <a:latin typeface="Times New Roman" pitchFamily="18" charset="0"/>
                <a:ea typeface="Open Sans"/>
                <a:cs typeface="Times New Roman" pitchFamily="18" charset="0"/>
                <a:sym typeface="Open Sans"/>
              </a:rPr>
              <a:t>: Quản trị nhà trường nhập đầy đủ thông tin học sinh </a:t>
            </a:r>
            <a:endParaRPr lang="en-US" sz="1700" b="1" dirty="0">
              <a:solidFill>
                <a:schemeClr val="accent1"/>
              </a:solidFill>
              <a:latin typeface="Times New Roman" pitchFamily="18" charset="0"/>
              <a:ea typeface="Open Sans"/>
              <a:cs typeface="Times New Roman" pitchFamily="18" charset="0"/>
              <a:sym typeface="Open Sans"/>
            </a:endParaRPr>
          </a:p>
        </p:txBody>
      </p:sp>
      <p:pic>
        <p:nvPicPr>
          <p:cNvPr id="3" name="Picture 2">
            <a:extLst>
              <a:ext uri="{FF2B5EF4-FFF2-40B4-BE49-F238E27FC236}">
                <a16:creationId xmlns:a16="http://schemas.microsoft.com/office/drawing/2014/main" id="{F68295B7-2736-9633-A9F6-DB5BB65FD3C7}"/>
              </a:ext>
            </a:extLst>
          </p:cNvPr>
          <p:cNvPicPr>
            <a:picLocks noChangeAspect="1"/>
          </p:cNvPicPr>
          <p:nvPr/>
        </p:nvPicPr>
        <p:blipFill>
          <a:blip r:embed="rId3"/>
          <a:stretch>
            <a:fillRect/>
          </a:stretch>
        </p:blipFill>
        <p:spPr>
          <a:xfrm>
            <a:off x="2266458" y="1417752"/>
            <a:ext cx="7671870" cy="1050886"/>
          </a:xfrm>
          <a:prstGeom prst="rect">
            <a:avLst/>
          </a:prstGeom>
        </p:spPr>
      </p:pic>
      <p:sp>
        <p:nvSpPr>
          <p:cNvPr id="6" name="Google Shape;1753;p24">
            <a:extLst>
              <a:ext uri="{FF2B5EF4-FFF2-40B4-BE49-F238E27FC236}">
                <a16:creationId xmlns:a16="http://schemas.microsoft.com/office/drawing/2014/main" id="{2AE9B267-4B3E-0AA8-D576-963F7411D099}"/>
              </a:ext>
            </a:extLst>
          </p:cNvPr>
          <p:cNvSpPr/>
          <p:nvPr/>
        </p:nvSpPr>
        <p:spPr>
          <a:xfrm>
            <a:off x="838470" y="2759295"/>
            <a:ext cx="5121071" cy="4524275"/>
          </a:xfrm>
          <a:prstGeom prst="rect">
            <a:avLst/>
          </a:prstGeom>
          <a:noFill/>
          <a:ln>
            <a:noFill/>
          </a:ln>
        </p:spPr>
        <p:txBody>
          <a:bodyPr spcFirstLastPara="1" wrap="square" lIns="91425" tIns="45700" rIns="91425" bIns="45700" anchor="t" anchorCtr="0">
            <a:spAutoFit/>
          </a:bodyPr>
          <a:lstStyle/>
          <a:p>
            <a:pPr marL="800100" lvl="2" indent="-342900" algn="just">
              <a:lnSpc>
                <a:spcPct val="150000"/>
              </a:lnSpc>
              <a:buClr>
                <a:srgbClr val="005BAA"/>
              </a:buClr>
              <a:buSzPts val="1800"/>
              <a:buFont typeface="Wingdings" panose="05000000000000000000" pitchFamily="2" charset="2"/>
              <a:buChar char="ü"/>
            </a:pPr>
            <a:r>
              <a:rPr lang="en-US" sz="1600" b="1" dirty="0" err="1">
                <a:solidFill>
                  <a:schemeClr val="accent1"/>
                </a:solidFill>
                <a:latin typeface="Times New Roman" pitchFamily="18" charset="0"/>
                <a:ea typeface="Open Sans"/>
                <a:cs typeface="Times New Roman" pitchFamily="18" charset="0"/>
                <a:sym typeface="Open Sans"/>
              </a:rPr>
              <a:t>Họ</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và</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tên</a:t>
            </a:r>
            <a:endParaRPr lang="en-US" sz="16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600" b="1" dirty="0" err="1">
                <a:solidFill>
                  <a:schemeClr val="accent1"/>
                </a:solidFill>
                <a:latin typeface="Times New Roman" pitchFamily="18" charset="0"/>
                <a:ea typeface="Open Sans"/>
                <a:cs typeface="Times New Roman" pitchFamily="18" charset="0"/>
                <a:sym typeface="Open Sans"/>
              </a:rPr>
              <a:t>Chỗ</a:t>
            </a:r>
            <a:r>
              <a:rPr lang="en-US" sz="1600" b="1" dirty="0">
                <a:solidFill>
                  <a:schemeClr val="accent1"/>
                </a:solidFill>
                <a:latin typeface="Times New Roman" pitchFamily="18" charset="0"/>
                <a:ea typeface="Open Sans"/>
                <a:cs typeface="Times New Roman" pitchFamily="18" charset="0"/>
                <a:sym typeface="Open Sans"/>
              </a:rPr>
              <a:t> ở HN: </a:t>
            </a:r>
            <a:r>
              <a:rPr lang="en-US" sz="1600" b="1" dirty="0" err="1">
                <a:solidFill>
                  <a:schemeClr val="accent1"/>
                </a:solidFill>
                <a:latin typeface="Times New Roman" pitchFamily="18" charset="0"/>
                <a:ea typeface="Open Sans"/>
                <a:cs typeface="Times New Roman" pitchFamily="18" charset="0"/>
                <a:sym typeface="Open Sans"/>
              </a:rPr>
              <a:t>lưu</a:t>
            </a:r>
            <a:r>
              <a:rPr lang="en-US" sz="1600" b="1" dirty="0">
                <a:solidFill>
                  <a:schemeClr val="accent1"/>
                </a:solidFill>
                <a:latin typeface="Times New Roman" pitchFamily="18" charset="0"/>
                <a:ea typeface="Open Sans"/>
                <a:cs typeface="Times New Roman" pitchFamily="18" charset="0"/>
                <a:sym typeface="Open Sans"/>
              </a:rPr>
              <a:t> ý </a:t>
            </a:r>
            <a:r>
              <a:rPr lang="en-US" sz="1600" b="1" dirty="0" err="1">
                <a:solidFill>
                  <a:schemeClr val="accent1"/>
                </a:solidFill>
                <a:latin typeface="Times New Roman" pitchFamily="18" charset="0"/>
                <a:ea typeface="Open Sans"/>
                <a:cs typeface="Times New Roman" pitchFamily="18" charset="0"/>
                <a:sym typeface="Open Sans"/>
              </a:rPr>
              <a:t>nhập</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theo</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danh</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mục</a:t>
            </a:r>
            <a:endParaRPr lang="en-US" sz="16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600" b="1" dirty="0" err="1">
                <a:solidFill>
                  <a:schemeClr val="accent1"/>
                </a:solidFill>
                <a:latin typeface="Times New Roman" pitchFamily="18" charset="0"/>
                <a:ea typeface="Open Sans"/>
                <a:cs typeface="Times New Roman" pitchFamily="18" charset="0"/>
                <a:sym typeface="Open Sans"/>
              </a:rPr>
              <a:t>Hộ</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khẩu</a:t>
            </a:r>
            <a:r>
              <a:rPr lang="en-US" sz="1600" b="1" dirty="0">
                <a:solidFill>
                  <a:schemeClr val="accent1"/>
                </a:solidFill>
                <a:latin typeface="Times New Roman" pitchFamily="18" charset="0"/>
                <a:ea typeface="Open Sans"/>
                <a:cs typeface="Times New Roman" pitchFamily="18" charset="0"/>
                <a:sym typeface="Open Sans"/>
              </a:rPr>
              <a:t> TT: </a:t>
            </a:r>
            <a:r>
              <a:rPr lang="en-US" sz="1600" b="1" dirty="0" err="1">
                <a:solidFill>
                  <a:schemeClr val="accent1"/>
                </a:solidFill>
                <a:latin typeface="Times New Roman" pitchFamily="18" charset="0"/>
                <a:ea typeface="Open Sans"/>
                <a:cs typeface="Times New Roman" pitchFamily="18" charset="0"/>
                <a:sym typeface="Open Sans"/>
              </a:rPr>
              <a:t>lưu</a:t>
            </a:r>
            <a:r>
              <a:rPr lang="en-US" sz="1600" b="1" dirty="0">
                <a:solidFill>
                  <a:schemeClr val="accent1"/>
                </a:solidFill>
                <a:latin typeface="Times New Roman" pitchFamily="18" charset="0"/>
                <a:ea typeface="Open Sans"/>
                <a:cs typeface="Times New Roman" pitchFamily="18" charset="0"/>
                <a:sym typeface="Open Sans"/>
              </a:rPr>
              <a:t> ý </a:t>
            </a:r>
            <a:r>
              <a:rPr lang="en-US" sz="1600" b="1" dirty="0" err="1">
                <a:solidFill>
                  <a:schemeClr val="accent1"/>
                </a:solidFill>
                <a:latin typeface="Times New Roman" pitchFamily="18" charset="0"/>
                <a:ea typeface="Open Sans"/>
                <a:cs typeface="Times New Roman" pitchFamily="18" charset="0"/>
                <a:sym typeface="Open Sans"/>
              </a:rPr>
              <a:t>nhập</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theo</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danh</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mục</a:t>
            </a:r>
            <a:endParaRPr lang="en-US" sz="16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600" b="1" dirty="0" err="1">
                <a:solidFill>
                  <a:schemeClr val="accent1"/>
                </a:solidFill>
                <a:latin typeface="Times New Roman" pitchFamily="18" charset="0"/>
                <a:ea typeface="Open Sans"/>
                <a:cs typeface="Times New Roman" pitchFamily="18" charset="0"/>
                <a:sym typeface="Open Sans"/>
              </a:rPr>
              <a:t>Ngày</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sinh</a:t>
            </a:r>
            <a:endParaRPr lang="en-US" sz="16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600" b="1" dirty="0" err="1">
                <a:solidFill>
                  <a:schemeClr val="accent1"/>
                </a:solidFill>
                <a:latin typeface="Times New Roman" pitchFamily="18" charset="0"/>
                <a:ea typeface="Open Sans"/>
                <a:cs typeface="Times New Roman" pitchFamily="18" charset="0"/>
                <a:sym typeface="Open Sans"/>
              </a:rPr>
              <a:t>Số</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định</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danh</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các</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nhân</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lưu</a:t>
            </a:r>
            <a:r>
              <a:rPr lang="en-US" sz="1600" b="1" dirty="0">
                <a:solidFill>
                  <a:schemeClr val="accent1"/>
                </a:solidFill>
                <a:latin typeface="Times New Roman" pitchFamily="18" charset="0"/>
                <a:ea typeface="Open Sans"/>
                <a:cs typeface="Times New Roman" pitchFamily="18" charset="0"/>
                <a:sym typeface="Open Sans"/>
              </a:rPr>
              <a:t> ý </a:t>
            </a:r>
            <a:r>
              <a:rPr lang="en-US" sz="1600" b="1" dirty="0" err="1">
                <a:solidFill>
                  <a:schemeClr val="accent1"/>
                </a:solidFill>
                <a:latin typeface="Times New Roman" pitchFamily="18" charset="0"/>
                <a:ea typeface="Open Sans"/>
                <a:cs typeface="Times New Roman" pitchFamily="18" charset="0"/>
                <a:sym typeface="Open Sans"/>
              </a:rPr>
              <a:t>nhập</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trùng</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với</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trường</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dữ</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liệu</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Số</a:t>
            </a:r>
            <a:r>
              <a:rPr lang="en-US" sz="1600" b="1" dirty="0">
                <a:solidFill>
                  <a:schemeClr val="accent1"/>
                </a:solidFill>
                <a:latin typeface="Times New Roman" pitchFamily="18" charset="0"/>
                <a:ea typeface="Open Sans"/>
                <a:cs typeface="Times New Roman" pitchFamily="18" charset="0"/>
                <a:sym typeface="Open Sans"/>
              </a:rPr>
              <a:t> CMND/CCCD</a:t>
            </a:r>
          </a:p>
          <a:p>
            <a:pPr marL="800100" lvl="2" indent="-342900" algn="just">
              <a:lnSpc>
                <a:spcPct val="150000"/>
              </a:lnSpc>
              <a:buClr>
                <a:srgbClr val="005BAA"/>
              </a:buClr>
              <a:buSzPts val="1800"/>
              <a:buFont typeface="Wingdings" panose="05000000000000000000" pitchFamily="2" charset="2"/>
              <a:buChar char="ü"/>
            </a:pPr>
            <a:r>
              <a:rPr lang="en-US" sz="1600" b="1" dirty="0" err="1">
                <a:solidFill>
                  <a:schemeClr val="accent1"/>
                </a:solidFill>
                <a:latin typeface="Times New Roman" pitchFamily="18" charset="0"/>
                <a:ea typeface="Open Sans"/>
                <a:cs typeface="Times New Roman" pitchFamily="18" charset="0"/>
                <a:sym typeface="Open Sans"/>
              </a:rPr>
              <a:t>Nơi</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sinh</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lưu</a:t>
            </a:r>
            <a:r>
              <a:rPr lang="en-US" sz="1600" b="1" dirty="0">
                <a:solidFill>
                  <a:schemeClr val="accent1"/>
                </a:solidFill>
                <a:latin typeface="Times New Roman" pitchFamily="18" charset="0"/>
                <a:ea typeface="Open Sans"/>
                <a:cs typeface="Times New Roman" pitchFamily="18" charset="0"/>
                <a:sym typeface="Open Sans"/>
              </a:rPr>
              <a:t> ý </a:t>
            </a:r>
            <a:r>
              <a:rPr lang="en-US" sz="1600" b="1" dirty="0" err="1">
                <a:solidFill>
                  <a:schemeClr val="accent1"/>
                </a:solidFill>
                <a:latin typeface="Times New Roman" pitchFamily="18" charset="0"/>
                <a:ea typeface="Open Sans"/>
                <a:cs typeface="Times New Roman" pitchFamily="18" charset="0"/>
                <a:sym typeface="Open Sans"/>
              </a:rPr>
              <a:t>nhập</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theo</a:t>
            </a:r>
            <a:r>
              <a:rPr lang="en-US" sz="1600" b="1" dirty="0">
                <a:solidFill>
                  <a:schemeClr val="accent1"/>
                </a:solidFill>
                <a:latin typeface="Times New Roman" pitchFamily="18" charset="0"/>
                <a:ea typeface="Open Sans"/>
                <a:cs typeface="Times New Roman" pitchFamily="18" charset="0"/>
                <a:sym typeface="Open Sans"/>
              </a:rPr>
              <a:t> </a:t>
            </a:r>
            <a:r>
              <a:rPr lang="en-US" sz="1600" b="1" err="1">
                <a:solidFill>
                  <a:schemeClr val="accent1"/>
                </a:solidFill>
                <a:latin typeface="Times New Roman" pitchFamily="18" charset="0"/>
                <a:ea typeface="Open Sans"/>
                <a:cs typeface="Times New Roman" pitchFamily="18" charset="0"/>
                <a:sym typeface="Open Sans"/>
              </a:rPr>
              <a:t>danh</a:t>
            </a:r>
            <a:r>
              <a:rPr lang="en-US" sz="1600" b="1">
                <a:solidFill>
                  <a:schemeClr val="accent1"/>
                </a:solidFill>
                <a:latin typeface="Times New Roman" pitchFamily="18" charset="0"/>
                <a:ea typeface="Open Sans"/>
                <a:cs typeface="Times New Roman" pitchFamily="18" charset="0"/>
                <a:sym typeface="Open Sans"/>
              </a:rPr>
              <a:t> mục</a:t>
            </a:r>
          </a:p>
          <a:p>
            <a:pPr marL="800100" lvl="2" indent="-342900" algn="just">
              <a:lnSpc>
                <a:spcPct val="150000"/>
              </a:lnSpc>
              <a:buClr>
                <a:srgbClr val="005BAA"/>
              </a:buClr>
              <a:buSzPts val="1800"/>
              <a:buFont typeface="Wingdings" panose="05000000000000000000" pitchFamily="2" charset="2"/>
              <a:buChar char="ü"/>
            </a:pPr>
            <a:r>
              <a:rPr lang="en-US" sz="1600" b="1">
                <a:solidFill>
                  <a:schemeClr val="accent1"/>
                </a:solidFill>
                <a:latin typeface="Times New Roman" pitchFamily="18" charset="0"/>
                <a:ea typeface="Open Sans"/>
                <a:cs typeface="Times New Roman" pitchFamily="18" charset="0"/>
                <a:sym typeface="Open Sans"/>
              </a:rPr>
              <a:t>Số điện thoại</a:t>
            </a:r>
            <a:endParaRPr lang="en-US" sz="16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r>
              <a:rPr lang="en-US" sz="1600" b="1" dirty="0" err="1">
                <a:solidFill>
                  <a:schemeClr val="accent1"/>
                </a:solidFill>
                <a:latin typeface="Times New Roman" pitchFamily="18" charset="0"/>
                <a:ea typeface="Open Sans"/>
                <a:cs typeface="Times New Roman" pitchFamily="18" charset="0"/>
                <a:sym typeface="Open Sans"/>
              </a:rPr>
              <a:t>Số</a:t>
            </a:r>
            <a:r>
              <a:rPr lang="en-US" sz="1600" b="1" dirty="0">
                <a:solidFill>
                  <a:schemeClr val="accent1"/>
                </a:solidFill>
                <a:latin typeface="Times New Roman" pitchFamily="18" charset="0"/>
                <a:ea typeface="Open Sans"/>
                <a:cs typeface="Times New Roman" pitchFamily="18" charset="0"/>
                <a:sym typeface="Open Sans"/>
              </a:rPr>
              <a:t> CMND/CCCD</a:t>
            </a:r>
          </a:p>
          <a:p>
            <a:pPr marL="800100" lvl="2" indent="-342900" algn="just">
              <a:lnSpc>
                <a:spcPct val="150000"/>
              </a:lnSpc>
              <a:buClr>
                <a:srgbClr val="005BAA"/>
              </a:buClr>
              <a:buSzPts val="1800"/>
              <a:buFont typeface="Wingdings" panose="05000000000000000000" pitchFamily="2" charset="2"/>
              <a:buChar char="ü"/>
            </a:pPr>
            <a:r>
              <a:rPr lang="en-US" sz="1600" b="1" dirty="0">
                <a:solidFill>
                  <a:schemeClr val="accent1"/>
                </a:solidFill>
                <a:latin typeface="Times New Roman" pitchFamily="18" charset="0"/>
                <a:ea typeface="Open Sans"/>
                <a:cs typeface="Times New Roman" pitchFamily="18" charset="0"/>
                <a:sym typeface="Open Sans"/>
              </a:rPr>
              <a:t>Up </a:t>
            </a:r>
            <a:r>
              <a:rPr lang="en-US" sz="1600" b="1" dirty="0" err="1">
                <a:solidFill>
                  <a:schemeClr val="accent1"/>
                </a:solidFill>
                <a:latin typeface="Times New Roman" pitchFamily="18" charset="0"/>
                <a:ea typeface="Open Sans"/>
                <a:cs typeface="Times New Roman" pitchFamily="18" charset="0"/>
                <a:sym typeface="Open Sans"/>
              </a:rPr>
              <a:t>ảnh</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chụp</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rõ</a:t>
            </a:r>
            <a:r>
              <a:rPr lang="en-US" sz="1600" b="1" dirty="0">
                <a:solidFill>
                  <a:schemeClr val="accent1"/>
                </a:solidFill>
                <a:latin typeface="Times New Roman" pitchFamily="18" charset="0"/>
                <a:ea typeface="Open Sans"/>
                <a:cs typeface="Times New Roman" pitchFamily="18" charset="0"/>
                <a:sym typeface="Open Sans"/>
              </a:rPr>
              <a:t> </a:t>
            </a:r>
            <a:r>
              <a:rPr lang="en-US" sz="1600" b="1" dirty="0" err="1">
                <a:solidFill>
                  <a:schemeClr val="accent1"/>
                </a:solidFill>
                <a:latin typeface="Times New Roman" pitchFamily="18" charset="0"/>
                <a:ea typeface="Open Sans"/>
                <a:cs typeface="Times New Roman" pitchFamily="18" charset="0"/>
                <a:sym typeface="Open Sans"/>
              </a:rPr>
              <a:t>mặt</a:t>
            </a:r>
            <a:r>
              <a:rPr lang="en-US" sz="1600" b="1" dirty="0">
                <a:solidFill>
                  <a:schemeClr val="accent1"/>
                </a:solidFill>
                <a:latin typeface="Times New Roman" pitchFamily="18" charset="0"/>
                <a:ea typeface="Open Sans"/>
                <a:cs typeface="Times New Roman" pitchFamily="18" charset="0"/>
                <a:sym typeface="Open Sans"/>
              </a:rPr>
              <a:t> HS</a:t>
            </a:r>
          </a:p>
          <a:p>
            <a:pPr marL="800100" lvl="2" indent="-342900" algn="just">
              <a:lnSpc>
                <a:spcPct val="150000"/>
              </a:lnSpc>
              <a:buClr>
                <a:srgbClr val="005BAA"/>
              </a:buClr>
              <a:buSzPts val="1800"/>
              <a:buFont typeface="Wingdings" panose="05000000000000000000" pitchFamily="2" charset="2"/>
              <a:buChar char="ü"/>
            </a:pPr>
            <a:r>
              <a:rPr lang="en-US" sz="1600" b="1">
                <a:solidFill>
                  <a:schemeClr val="accent1"/>
                </a:solidFill>
                <a:latin typeface="Times New Roman" pitchFamily="18" charset="0"/>
                <a:ea typeface="Open Sans"/>
                <a:cs typeface="Times New Roman" pitchFamily="18" charset="0"/>
                <a:sym typeface="Open Sans"/>
              </a:rPr>
              <a:t>Ảnh hồ sơ</a:t>
            </a:r>
            <a:endParaRPr lang="en-US" sz="16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anose="05000000000000000000" pitchFamily="2" charset="2"/>
              <a:buChar char="ü"/>
            </a:pPr>
            <a:endParaRPr lang="en-US" sz="1600" b="1" dirty="0">
              <a:solidFill>
                <a:schemeClr val="accent1"/>
              </a:solidFill>
              <a:latin typeface="Times New Roman" pitchFamily="18" charset="0"/>
              <a:ea typeface="Open Sans"/>
              <a:cs typeface="Times New Roman" pitchFamily="18" charset="0"/>
              <a:sym typeface="Open Sans"/>
            </a:endParaRPr>
          </a:p>
        </p:txBody>
      </p:sp>
      <p:pic>
        <p:nvPicPr>
          <p:cNvPr id="10" name="Picture 9">
            <a:extLst>
              <a:ext uri="{FF2B5EF4-FFF2-40B4-BE49-F238E27FC236}">
                <a16:creationId xmlns:a16="http://schemas.microsoft.com/office/drawing/2014/main" id="{CB26277B-B79D-DC16-6109-00E9CDF0B2C5}"/>
              </a:ext>
            </a:extLst>
          </p:cNvPr>
          <p:cNvPicPr>
            <a:picLocks noChangeAspect="1"/>
          </p:cNvPicPr>
          <p:nvPr/>
        </p:nvPicPr>
        <p:blipFill>
          <a:blip r:embed="rId4"/>
          <a:stretch>
            <a:fillRect/>
          </a:stretch>
        </p:blipFill>
        <p:spPr>
          <a:xfrm>
            <a:off x="5959541" y="2882772"/>
            <a:ext cx="6100140" cy="3861782"/>
          </a:xfrm>
          <a:prstGeom prst="rect">
            <a:avLst/>
          </a:prstGeom>
        </p:spPr>
      </p:pic>
    </p:spTree>
    <p:extLst>
      <p:ext uri="{BB962C8B-B14F-4D97-AF65-F5344CB8AC3E}">
        <p14:creationId xmlns:p14="http://schemas.microsoft.com/office/powerpoint/2010/main" val="40876116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quản trị gạch nợ thanh toán</a:t>
            </a:r>
            <a:endParaRPr dirty="0"/>
          </a:p>
        </p:txBody>
      </p:sp>
      <p:sp>
        <p:nvSpPr>
          <p:cNvPr id="5" name="Google Shape;1753;p24"/>
          <p:cNvSpPr/>
          <p:nvPr/>
        </p:nvSpPr>
        <p:spPr>
          <a:xfrm>
            <a:off x="760931" y="883677"/>
            <a:ext cx="10682924" cy="4801274"/>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1700" b="1" err="1">
                <a:solidFill>
                  <a:schemeClr val="accent1"/>
                </a:solidFill>
                <a:latin typeface="Times New Roman" pitchFamily="18" charset="0"/>
                <a:ea typeface="Open Sans"/>
                <a:cs typeface="Times New Roman" pitchFamily="18" charset="0"/>
                <a:sym typeface="Open Sans"/>
              </a:rPr>
              <a:t>Bước</a:t>
            </a:r>
            <a:r>
              <a:rPr lang="en-US" sz="1700" b="1">
                <a:solidFill>
                  <a:schemeClr val="accent1"/>
                </a:solidFill>
                <a:latin typeface="Times New Roman" pitchFamily="18" charset="0"/>
                <a:ea typeface="Open Sans"/>
                <a:cs typeface="Times New Roman" pitchFamily="18" charset="0"/>
                <a:sym typeface="Open Sans"/>
              </a:rPr>
              <a:t> 1: Quản trị nhà trường </a:t>
            </a:r>
            <a:r>
              <a:rPr lang="en-US" sz="1700" b="1" dirty="0" err="1">
                <a:solidFill>
                  <a:schemeClr val="accent1"/>
                </a:solidFill>
                <a:latin typeface="Times New Roman" pitchFamily="18" charset="0"/>
                <a:ea typeface="Open Sans"/>
                <a:cs typeface="Times New Roman" pitchFamily="18" charset="0"/>
                <a:sym typeface="Open Sans"/>
              </a:rPr>
              <a:t>chọn</a:t>
            </a:r>
            <a:r>
              <a:rPr lang="en-US" sz="1700" b="1" dirty="0">
                <a:solidFill>
                  <a:schemeClr val="accent1"/>
                </a:solidFill>
                <a:latin typeface="Times New Roman" pitchFamily="18" charset="0"/>
                <a:ea typeface="Open Sans"/>
                <a:cs typeface="Times New Roman" pitchFamily="18" charset="0"/>
                <a:sym typeface="Open Sans"/>
              </a:rPr>
              <a:t> </a:t>
            </a:r>
            <a:r>
              <a:rPr lang="en-US" sz="1700" b="1" err="1">
                <a:solidFill>
                  <a:schemeClr val="accent1"/>
                </a:solidFill>
                <a:latin typeface="Times New Roman" pitchFamily="18" charset="0"/>
                <a:ea typeface="Open Sans"/>
                <a:cs typeface="Times New Roman" pitchFamily="18" charset="0"/>
                <a:sym typeface="Open Sans"/>
              </a:rPr>
              <a:t>chức</a:t>
            </a:r>
            <a:r>
              <a:rPr lang="en-US" sz="1700" b="1">
                <a:solidFill>
                  <a:schemeClr val="accent1"/>
                </a:solidFill>
                <a:latin typeface="Times New Roman" pitchFamily="18" charset="0"/>
                <a:ea typeface="Open Sans"/>
                <a:cs typeface="Times New Roman" pitchFamily="18" charset="0"/>
                <a:sym typeface="Open Sans"/>
              </a:rPr>
              <a:t> năng </a:t>
            </a:r>
            <a:r>
              <a:rPr lang="en-US" sz="1700" b="1">
                <a:solidFill>
                  <a:srgbClr val="FF0000"/>
                </a:solidFill>
                <a:latin typeface="Times New Roman" pitchFamily="18" charset="0"/>
                <a:ea typeface="Open Sans"/>
                <a:cs typeface="Times New Roman" pitchFamily="18" charset="0"/>
                <a:sym typeface="Open Sans"/>
              </a:rPr>
              <a:t>“ Danh sách dự tuyển” </a:t>
            </a:r>
            <a:r>
              <a:rPr lang="en-US" sz="1700" b="1">
                <a:solidFill>
                  <a:schemeClr val="accent1"/>
                </a:solidFill>
                <a:latin typeface="Times New Roman" pitchFamily="18" charset="0"/>
                <a:ea typeface="Open Sans"/>
                <a:cs typeface="Times New Roman" pitchFamily="18" charset="0"/>
                <a:sym typeface="Open Sans"/>
              </a:rPr>
              <a:t>chọn một học sinh sau đó chọn chức năng </a:t>
            </a:r>
            <a:r>
              <a:rPr lang="en-US" sz="1700" b="1">
                <a:solidFill>
                  <a:srgbClr val="FF0000"/>
                </a:solidFill>
                <a:latin typeface="Times New Roman" pitchFamily="18" charset="0"/>
                <a:ea typeface="Open Sans"/>
                <a:cs typeface="Times New Roman" pitchFamily="18" charset="0"/>
                <a:sym typeface="Open Sans"/>
              </a:rPr>
              <a:t>“ Xác nhận thanh toán”</a:t>
            </a: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0" lvl="1" algn="just">
              <a:lnSpc>
                <a:spcPct val="150000"/>
              </a:lnSpc>
              <a:buClr>
                <a:srgbClr val="005BAA"/>
              </a:buClr>
              <a:buSzPts val="1800"/>
            </a:pPr>
            <a:endParaRPr lang="en-US" sz="1700" b="1" dirty="0">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p:txBody>
      </p:sp>
      <p:sp>
        <p:nvSpPr>
          <p:cNvPr id="6" name="Google Shape;1753;p24">
            <a:extLst>
              <a:ext uri="{FF2B5EF4-FFF2-40B4-BE49-F238E27FC236}">
                <a16:creationId xmlns:a16="http://schemas.microsoft.com/office/drawing/2014/main" id="{2AE9B267-4B3E-0AA8-D576-963F7411D099}"/>
              </a:ext>
            </a:extLst>
          </p:cNvPr>
          <p:cNvSpPr/>
          <p:nvPr/>
        </p:nvSpPr>
        <p:spPr>
          <a:xfrm>
            <a:off x="302761" y="4051553"/>
            <a:ext cx="7391130" cy="3046948"/>
          </a:xfrm>
          <a:prstGeom prst="rect">
            <a:avLst/>
          </a:prstGeom>
          <a:noFill/>
          <a:ln>
            <a:noFill/>
          </a:ln>
        </p:spPr>
        <p:txBody>
          <a:bodyPr spcFirstLastPara="1" wrap="square" lIns="91425" tIns="45700" rIns="91425" bIns="45700" anchor="t" anchorCtr="0">
            <a:spAutoFit/>
          </a:bodyPr>
          <a:lstStyle/>
          <a:p>
            <a:pPr marL="800100" lvl="2" indent="-342900" algn="just">
              <a:lnSpc>
                <a:spcPct val="150000"/>
              </a:lnSpc>
              <a:buClr>
                <a:srgbClr val="005BAA"/>
              </a:buClr>
              <a:buSzPts val="1800"/>
              <a:buFont typeface="Arial" panose="020B0604020202020204" pitchFamily="34" charset="0"/>
              <a:buChar char="•"/>
            </a:pPr>
            <a:r>
              <a:rPr lang="en-US" sz="1600" b="1">
                <a:solidFill>
                  <a:schemeClr val="accent1"/>
                </a:solidFill>
                <a:latin typeface="Times New Roman" pitchFamily="18" charset="0"/>
                <a:ea typeface="Open Sans"/>
                <a:cs typeface="Times New Roman" pitchFamily="18" charset="0"/>
                <a:sym typeface="Open Sans"/>
              </a:rPr>
              <a:t>Bước 2: Quản trị nhà trường chọn hình thức thanh toán và trạng thái thanh toán</a:t>
            </a:r>
          </a:p>
          <a:p>
            <a:pPr marL="1257300" lvl="3" indent="-342900" algn="just">
              <a:lnSpc>
                <a:spcPct val="150000"/>
              </a:lnSpc>
              <a:buClr>
                <a:srgbClr val="005BAA"/>
              </a:buClr>
              <a:buSzPts val="1800"/>
              <a:buFont typeface="Wingdings" panose="05000000000000000000" pitchFamily="2" charset="2"/>
              <a:buChar char="ü"/>
            </a:pPr>
            <a:r>
              <a:rPr lang="en-US" sz="1600" b="1">
                <a:solidFill>
                  <a:schemeClr val="accent1"/>
                </a:solidFill>
                <a:latin typeface="Times New Roman" pitchFamily="18" charset="0"/>
                <a:ea typeface="Open Sans"/>
                <a:cs typeface="Times New Roman" pitchFamily="18" charset="0"/>
                <a:sym typeface="Open Sans"/>
              </a:rPr>
              <a:t>Hình thức thành toán: Nộp trực tuyến hoặc trực tiếp</a:t>
            </a:r>
          </a:p>
          <a:p>
            <a:pPr marL="1257300" lvl="3" indent="-342900" algn="just">
              <a:lnSpc>
                <a:spcPct val="150000"/>
              </a:lnSpc>
              <a:buClr>
                <a:srgbClr val="005BAA"/>
              </a:buClr>
              <a:buSzPts val="1800"/>
              <a:buFont typeface="Wingdings" panose="05000000000000000000" pitchFamily="2" charset="2"/>
              <a:buChar char="ü"/>
            </a:pPr>
            <a:r>
              <a:rPr lang="en-US" sz="1600" b="1">
                <a:solidFill>
                  <a:schemeClr val="accent1"/>
                </a:solidFill>
                <a:latin typeface="Times New Roman" pitchFamily="18" charset="0"/>
                <a:ea typeface="Open Sans"/>
                <a:cs typeface="Times New Roman" pitchFamily="18" charset="0"/>
                <a:sym typeface="Open Sans"/>
              </a:rPr>
              <a:t>Trạng thái thanh toán: Nộp đủ, nộp thiếu, nộp thừa</a:t>
            </a:r>
          </a:p>
          <a:p>
            <a:pPr marL="800100" lvl="2" indent="-342900" algn="just">
              <a:lnSpc>
                <a:spcPct val="150000"/>
              </a:lnSpc>
              <a:buClr>
                <a:srgbClr val="005BAA"/>
              </a:buClr>
              <a:buSzPts val="1800"/>
              <a:buFont typeface="Arial" panose="020B0604020202020204" pitchFamily="34" charset="0"/>
              <a:buChar char="•"/>
            </a:pPr>
            <a:r>
              <a:rPr lang="en-US" sz="1600" b="1">
                <a:solidFill>
                  <a:schemeClr val="accent1"/>
                </a:solidFill>
                <a:latin typeface="Times New Roman" pitchFamily="18" charset="0"/>
                <a:ea typeface="Open Sans"/>
                <a:cs typeface="Times New Roman" pitchFamily="18" charset="0"/>
                <a:sym typeface="Open Sans"/>
              </a:rPr>
              <a:t>Bước 3: Chọn </a:t>
            </a:r>
            <a:r>
              <a:rPr lang="en-US" sz="1600" b="1">
                <a:solidFill>
                  <a:srgbClr val="FF0000"/>
                </a:solidFill>
                <a:latin typeface="Times New Roman" pitchFamily="18" charset="0"/>
                <a:ea typeface="Open Sans"/>
                <a:cs typeface="Times New Roman" pitchFamily="18" charset="0"/>
                <a:sym typeface="Open Sans"/>
              </a:rPr>
              <a:t>“ Xác nhận ” </a:t>
            </a:r>
          </a:p>
          <a:p>
            <a:pPr marL="800100" lvl="2" indent="-342900" algn="just">
              <a:lnSpc>
                <a:spcPct val="150000"/>
              </a:lnSpc>
              <a:buClr>
                <a:srgbClr val="005BAA"/>
              </a:buClr>
              <a:buSzPts val="1800"/>
              <a:buFont typeface="Arial" panose="020B0604020202020204" pitchFamily="34" charset="0"/>
              <a:buChar char="•"/>
            </a:pPr>
            <a:endParaRPr lang="en-US" sz="1600" b="1">
              <a:solidFill>
                <a:schemeClr val="accent1"/>
              </a:solidFill>
              <a:latin typeface="Times New Roman" pitchFamily="18" charset="0"/>
              <a:ea typeface="Open Sans"/>
              <a:cs typeface="Times New Roman" pitchFamily="18" charset="0"/>
              <a:sym typeface="Open Sans"/>
            </a:endParaRPr>
          </a:p>
          <a:p>
            <a:pPr marL="1257300" lvl="3" indent="-342900" algn="just">
              <a:lnSpc>
                <a:spcPct val="150000"/>
              </a:lnSpc>
              <a:buClr>
                <a:srgbClr val="005BAA"/>
              </a:buClr>
              <a:buSzPts val="1800"/>
              <a:buFont typeface="Wingdings" panose="05000000000000000000" pitchFamily="2" charset="2"/>
              <a:buChar char="ü"/>
            </a:pPr>
            <a:endParaRPr lang="en-US" sz="16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Arial" panose="020B0604020202020204" pitchFamily="34" charset="0"/>
              <a:buChar char="•"/>
            </a:pPr>
            <a:endParaRPr lang="en-US" sz="1600" b="1" dirty="0">
              <a:solidFill>
                <a:schemeClr val="accent1"/>
              </a:solidFill>
              <a:latin typeface="Times New Roman" pitchFamily="18" charset="0"/>
              <a:ea typeface="Open Sans"/>
              <a:cs typeface="Times New Roman" pitchFamily="18" charset="0"/>
              <a:sym typeface="Open Sans"/>
            </a:endParaRPr>
          </a:p>
        </p:txBody>
      </p:sp>
      <p:pic>
        <p:nvPicPr>
          <p:cNvPr id="4" name="Picture 3">
            <a:extLst>
              <a:ext uri="{FF2B5EF4-FFF2-40B4-BE49-F238E27FC236}">
                <a16:creationId xmlns:a16="http://schemas.microsoft.com/office/drawing/2014/main" id="{6B5B5B49-E3BD-F29E-84D1-809E1FBFE97B}"/>
              </a:ext>
            </a:extLst>
          </p:cNvPr>
          <p:cNvPicPr>
            <a:picLocks noChangeAspect="1"/>
          </p:cNvPicPr>
          <p:nvPr/>
        </p:nvPicPr>
        <p:blipFill>
          <a:blip r:embed="rId3"/>
          <a:stretch>
            <a:fillRect/>
          </a:stretch>
        </p:blipFill>
        <p:spPr>
          <a:xfrm>
            <a:off x="1714232" y="1779321"/>
            <a:ext cx="8763535" cy="2070631"/>
          </a:xfrm>
          <a:prstGeom prst="rect">
            <a:avLst/>
          </a:prstGeom>
        </p:spPr>
      </p:pic>
      <p:pic>
        <p:nvPicPr>
          <p:cNvPr id="8" name="Picture 7">
            <a:extLst>
              <a:ext uri="{FF2B5EF4-FFF2-40B4-BE49-F238E27FC236}">
                <a16:creationId xmlns:a16="http://schemas.microsoft.com/office/drawing/2014/main" id="{67FC5E3A-A03F-7CB6-BA30-BB203A93C3F5}"/>
              </a:ext>
            </a:extLst>
          </p:cNvPr>
          <p:cNvPicPr>
            <a:picLocks noChangeAspect="1"/>
          </p:cNvPicPr>
          <p:nvPr/>
        </p:nvPicPr>
        <p:blipFill>
          <a:blip r:embed="rId4"/>
          <a:stretch>
            <a:fillRect/>
          </a:stretch>
        </p:blipFill>
        <p:spPr>
          <a:xfrm>
            <a:off x="7976570" y="4185059"/>
            <a:ext cx="3828571" cy="1923810"/>
          </a:xfrm>
          <a:prstGeom prst="rect">
            <a:avLst/>
          </a:prstGeom>
        </p:spPr>
      </p:pic>
    </p:spTree>
    <p:extLst>
      <p:ext uri="{BB962C8B-B14F-4D97-AF65-F5344CB8AC3E}">
        <p14:creationId xmlns:p14="http://schemas.microsoft.com/office/powerpoint/2010/main" val="14805705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 picture containing outdoor, outdoor object, light&#10;&#10;Description automatically generated">
            <a:extLst>
              <a:ext uri="{FF2B5EF4-FFF2-40B4-BE49-F238E27FC236}">
                <a16:creationId xmlns:a16="http://schemas.microsoft.com/office/drawing/2014/main" id="{F2A3B660-9C4F-48A9-950F-D30D4581B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1" y="-64652"/>
            <a:ext cx="12192000" cy="7199157"/>
          </a:xfrm>
          <a:prstGeom prst="rect">
            <a:avLst/>
          </a:prstGeom>
        </p:spPr>
      </p:pic>
      <p:sp>
        <p:nvSpPr>
          <p:cNvPr id="6" name="Freeform 17">
            <a:extLst>
              <a:ext uri="{FF2B5EF4-FFF2-40B4-BE49-F238E27FC236}">
                <a16:creationId xmlns:a16="http://schemas.microsoft.com/office/drawing/2014/main" id="{8BC1D1E7-E796-45BE-AD80-A6B799AC02D5}"/>
              </a:ext>
            </a:extLst>
          </p:cNvPr>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8" name="文本框 8">
            <a:extLst>
              <a:ext uri="{FF2B5EF4-FFF2-40B4-BE49-F238E27FC236}">
                <a16:creationId xmlns:a16="http://schemas.microsoft.com/office/drawing/2014/main" id="{212FFC69-A3A2-43F6-9CBF-46F58782D123}"/>
              </a:ext>
            </a:extLst>
          </p:cNvPr>
          <p:cNvSpPr txBox="1">
            <a:spLocks noChangeArrowheads="1"/>
          </p:cNvSpPr>
          <p:nvPr/>
        </p:nvSpPr>
        <p:spPr bwMode="auto">
          <a:xfrm>
            <a:off x="4285675" y="2700330"/>
            <a:ext cx="793189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defRPr/>
            </a:pPr>
            <a:r>
              <a:rPr lang="vi-VN" sz="2800" b="1">
                <a:solidFill>
                  <a:schemeClr val="bg1"/>
                </a:solidFill>
                <a:latin typeface="Times New Roman" pitchFamily="18" charset="0"/>
                <a:ea typeface="Cambria" panose="02040503050406030204" pitchFamily="18" charset="0"/>
                <a:cs typeface="Times New Roman" pitchFamily="18" charset="0"/>
              </a:rPr>
              <a:t>Hướng dẫn chuyển HS từ “Danh sách dự tuyển” </a:t>
            </a:r>
          </a:p>
          <a:p>
            <a:pPr lvl="0" algn="ctr">
              <a:defRPr/>
            </a:pPr>
            <a:endParaRPr lang="vi-VN" sz="2800" b="1">
              <a:solidFill>
                <a:schemeClr val="bg1"/>
              </a:solidFill>
              <a:latin typeface="Times New Roman" pitchFamily="18" charset="0"/>
              <a:ea typeface="Cambria" panose="02040503050406030204" pitchFamily="18" charset="0"/>
              <a:cs typeface="Times New Roman" pitchFamily="18" charset="0"/>
            </a:endParaRPr>
          </a:p>
          <a:p>
            <a:pPr lvl="0" algn="ctr">
              <a:defRPr/>
            </a:pPr>
            <a:r>
              <a:rPr lang="vi-VN" sz="2800" b="1">
                <a:solidFill>
                  <a:schemeClr val="bg1"/>
                </a:solidFill>
                <a:latin typeface="Times New Roman" pitchFamily="18" charset="0"/>
                <a:ea typeface="Cambria" panose="02040503050406030204" pitchFamily="18" charset="0"/>
                <a:cs typeface="Times New Roman" pitchFamily="18" charset="0"/>
              </a:rPr>
              <a:t>chuyển sang “Danh sách thí sinh dự thi”</a:t>
            </a:r>
            <a:endParaRPr lang="vi-VN" sz="2800" b="1" dirty="0">
              <a:solidFill>
                <a:schemeClr val="bg1"/>
              </a:solidFill>
              <a:latin typeface="Times New Roman" pitchFamily="18" charset="0"/>
              <a:ea typeface="Cambria" panose="02040503050406030204" pitchFamily="18" charset="0"/>
              <a:cs typeface="Times New Roman" pitchFamily="18" charset="0"/>
            </a:endParaRPr>
          </a:p>
        </p:txBody>
      </p:sp>
      <p:grpSp>
        <p:nvGrpSpPr>
          <p:cNvPr id="9" name="组合 71">
            <a:extLst>
              <a:ext uri="{FF2B5EF4-FFF2-40B4-BE49-F238E27FC236}">
                <a16:creationId xmlns:a16="http://schemas.microsoft.com/office/drawing/2014/main" id="{B13921EE-CA64-41B6-8C83-05CA8117F896}"/>
              </a:ext>
            </a:extLst>
          </p:cNvPr>
          <p:cNvGrpSpPr/>
          <p:nvPr/>
        </p:nvGrpSpPr>
        <p:grpSpPr>
          <a:xfrm rot="5400000">
            <a:off x="7929106" y="478844"/>
            <a:ext cx="2436250" cy="5900310"/>
            <a:chOff x="5060441" y="-2257696"/>
            <a:chExt cx="3461819" cy="8352535"/>
          </a:xfrm>
        </p:grpSpPr>
        <p:sp>
          <p:nvSpPr>
            <p:cNvPr id="10" name="任意多边形 72">
              <a:extLst>
                <a:ext uri="{FF2B5EF4-FFF2-40B4-BE49-F238E27FC236}">
                  <a16:creationId xmlns:a16="http://schemas.microsoft.com/office/drawing/2014/main" id="{8EA998C1-2FAD-4BD1-A0EE-5E1A727EE0F3}"/>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11" name="组合 73">
              <a:extLst>
                <a:ext uri="{FF2B5EF4-FFF2-40B4-BE49-F238E27FC236}">
                  <a16:creationId xmlns:a16="http://schemas.microsoft.com/office/drawing/2014/main" id="{2E87C337-867E-4CB7-8281-05504F9C8843}"/>
                </a:ext>
              </a:extLst>
            </p:cNvPr>
            <p:cNvGrpSpPr/>
            <p:nvPr/>
          </p:nvGrpSpPr>
          <p:grpSpPr>
            <a:xfrm rot="17796269">
              <a:off x="6466065" y="-2143083"/>
              <a:ext cx="715212" cy="485986"/>
              <a:chOff x="16735013" y="-2876579"/>
              <a:chExt cx="1742883" cy="1184286"/>
            </a:xfrm>
          </p:grpSpPr>
          <p:sp>
            <p:nvSpPr>
              <p:cNvPr id="12" name="任意多边形 74">
                <a:extLst>
                  <a:ext uri="{FF2B5EF4-FFF2-40B4-BE49-F238E27FC236}">
                    <a16:creationId xmlns:a16="http://schemas.microsoft.com/office/drawing/2014/main" id="{1D6056EB-7A2A-461D-9B35-4C3C1ADF8288}"/>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3" name="椭圆 75">
                <a:extLst>
                  <a:ext uri="{FF2B5EF4-FFF2-40B4-BE49-F238E27FC236}">
                    <a16:creationId xmlns:a16="http://schemas.microsoft.com/office/drawing/2014/main" id="{CD79866B-5334-4204-AE8F-8FBE4C407D35}"/>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14" name="Picture 2" descr="A picture containing drawing&#10;&#10;Description automatically generated">
            <a:extLst>
              <a:ext uri="{FF2B5EF4-FFF2-40B4-BE49-F238E27FC236}">
                <a16:creationId xmlns:a16="http://schemas.microsoft.com/office/drawing/2014/main" id="{4A24904C-F0D2-426B-B0E8-75447CEDA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422131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quản trị chuyển ds thí sinh dự thi</a:t>
            </a:r>
            <a:endParaRPr dirty="0"/>
          </a:p>
        </p:txBody>
      </p:sp>
      <p:sp>
        <p:nvSpPr>
          <p:cNvPr id="5" name="Google Shape;1753;p24"/>
          <p:cNvSpPr/>
          <p:nvPr/>
        </p:nvSpPr>
        <p:spPr>
          <a:xfrm>
            <a:off x="760931" y="883677"/>
            <a:ext cx="10682924" cy="4801274"/>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1700" b="1" err="1">
                <a:solidFill>
                  <a:schemeClr val="accent1"/>
                </a:solidFill>
                <a:latin typeface="Times New Roman" pitchFamily="18" charset="0"/>
                <a:ea typeface="Open Sans"/>
                <a:cs typeface="Times New Roman" pitchFamily="18" charset="0"/>
                <a:sym typeface="Open Sans"/>
              </a:rPr>
              <a:t>Bước</a:t>
            </a:r>
            <a:r>
              <a:rPr lang="en-US" sz="1700" b="1">
                <a:solidFill>
                  <a:schemeClr val="accent1"/>
                </a:solidFill>
                <a:latin typeface="Times New Roman" pitchFamily="18" charset="0"/>
                <a:ea typeface="Open Sans"/>
                <a:cs typeface="Times New Roman" pitchFamily="18" charset="0"/>
                <a:sym typeface="Open Sans"/>
              </a:rPr>
              <a:t> 1: Quản trị nhà trường </a:t>
            </a:r>
            <a:r>
              <a:rPr lang="en-US" sz="1700" b="1" dirty="0" err="1">
                <a:solidFill>
                  <a:schemeClr val="accent1"/>
                </a:solidFill>
                <a:latin typeface="Times New Roman" pitchFamily="18" charset="0"/>
                <a:ea typeface="Open Sans"/>
                <a:cs typeface="Times New Roman" pitchFamily="18" charset="0"/>
                <a:sym typeface="Open Sans"/>
              </a:rPr>
              <a:t>chọn</a:t>
            </a:r>
            <a:r>
              <a:rPr lang="en-US" sz="1700" b="1" dirty="0">
                <a:solidFill>
                  <a:schemeClr val="accent1"/>
                </a:solidFill>
                <a:latin typeface="Times New Roman" pitchFamily="18" charset="0"/>
                <a:ea typeface="Open Sans"/>
                <a:cs typeface="Times New Roman" pitchFamily="18" charset="0"/>
                <a:sym typeface="Open Sans"/>
              </a:rPr>
              <a:t> </a:t>
            </a:r>
            <a:r>
              <a:rPr lang="en-US" sz="1700" b="1" err="1">
                <a:solidFill>
                  <a:schemeClr val="accent1"/>
                </a:solidFill>
                <a:latin typeface="Times New Roman" pitchFamily="18" charset="0"/>
                <a:ea typeface="Open Sans"/>
                <a:cs typeface="Times New Roman" pitchFamily="18" charset="0"/>
                <a:sym typeface="Open Sans"/>
              </a:rPr>
              <a:t>chức</a:t>
            </a:r>
            <a:r>
              <a:rPr lang="en-US" sz="1700" b="1">
                <a:solidFill>
                  <a:schemeClr val="accent1"/>
                </a:solidFill>
                <a:latin typeface="Times New Roman" pitchFamily="18" charset="0"/>
                <a:ea typeface="Open Sans"/>
                <a:cs typeface="Times New Roman" pitchFamily="18" charset="0"/>
                <a:sym typeface="Open Sans"/>
              </a:rPr>
              <a:t> năng </a:t>
            </a:r>
            <a:r>
              <a:rPr lang="en-US" sz="1700" b="1">
                <a:solidFill>
                  <a:srgbClr val="FF0000"/>
                </a:solidFill>
                <a:latin typeface="Times New Roman" pitchFamily="18" charset="0"/>
                <a:ea typeface="Open Sans"/>
                <a:cs typeface="Times New Roman" pitchFamily="18" charset="0"/>
                <a:sym typeface="Open Sans"/>
              </a:rPr>
              <a:t>“ Danh sách thi sinh dự thi” </a:t>
            </a:r>
            <a:r>
              <a:rPr lang="en-US" sz="1700" b="1">
                <a:solidFill>
                  <a:schemeClr val="accent1"/>
                </a:solidFill>
                <a:latin typeface="Times New Roman" pitchFamily="18" charset="0"/>
                <a:ea typeface="Open Sans"/>
                <a:cs typeface="Times New Roman" pitchFamily="18" charset="0"/>
                <a:sym typeface="Open Sans"/>
              </a:rPr>
              <a:t>chọn chức năng </a:t>
            </a:r>
            <a:r>
              <a:rPr lang="en-US" sz="1700" b="1">
                <a:solidFill>
                  <a:srgbClr val="FF0000"/>
                </a:solidFill>
                <a:latin typeface="Times New Roman" pitchFamily="18" charset="0"/>
                <a:ea typeface="Open Sans"/>
                <a:cs typeface="Times New Roman" pitchFamily="18" charset="0"/>
                <a:sym typeface="Open Sans"/>
              </a:rPr>
              <a:t>“ Thêm thí sinh từ đăng ký nguyện vọng”</a:t>
            </a: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0" lvl="1" algn="just">
              <a:lnSpc>
                <a:spcPct val="150000"/>
              </a:lnSpc>
              <a:buClr>
                <a:srgbClr val="005BAA"/>
              </a:buClr>
              <a:buSzPts val="1800"/>
            </a:pPr>
            <a:endParaRPr lang="en-US" sz="1700" b="1" dirty="0">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p:txBody>
      </p:sp>
      <p:sp>
        <p:nvSpPr>
          <p:cNvPr id="6" name="Google Shape;1753;p24">
            <a:extLst>
              <a:ext uri="{FF2B5EF4-FFF2-40B4-BE49-F238E27FC236}">
                <a16:creationId xmlns:a16="http://schemas.microsoft.com/office/drawing/2014/main" id="{2AE9B267-4B3E-0AA8-D576-963F7411D099}"/>
              </a:ext>
            </a:extLst>
          </p:cNvPr>
          <p:cNvSpPr/>
          <p:nvPr/>
        </p:nvSpPr>
        <p:spPr>
          <a:xfrm>
            <a:off x="374478" y="3867882"/>
            <a:ext cx="7391130" cy="2400617"/>
          </a:xfrm>
          <a:prstGeom prst="rect">
            <a:avLst/>
          </a:prstGeom>
          <a:noFill/>
          <a:ln>
            <a:noFill/>
          </a:ln>
        </p:spPr>
        <p:txBody>
          <a:bodyPr spcFirstLastPara="1" wrap="square" lIns="91425" tIns="45700" rIns="91425" bIns="45700" anchor="t" anchorCtr="0">
            <a:spAutoFit/>
          </a:bodyPr>
          <a:lstStyle/>
          <a:p>
            <a:pPr marL="800100" lvl="2" indent="-342900" algn="just">
              <a:lnSpc>
                <a:spcPct val="150000"/>
              </a:lnSpc>
              <a:buClr>
                <a:srgbClr val="005BAA"/>
              </a:buClr>
              <a:buSzPts val="1800"/>
              <a:buFont typeface="Arial" panose="020B0604020202020204" pitchFamily="34" charset="0"/>
              <a:buChar char="•"/>
            </a:pPr>
            <a:r>
              <a:rPr lang="en-US" sz="2000" b="1">
                <a:solidFill>
                  <a:srgbClr val="FF0000"/>
                </a:solidFill>
                <a:latin typeface="Times New Roman" pitchFamily="18" charset="0"/>
                <a:ea typeface="Open Sans"/>
                <a:cs typeface="Times New Roman" pitchFamily="18" charset="0"/>
                <a:sym typeface="Open Sans"/>
              </a:rPr>
              <a:t>Lưu ý:</a:t>
            </a:r>
          </a:p>
          <a:p>
            <a:pPr marL="1257300" lvl="3" indent="-342900" algn="just">
              <a:lnSpc>
                <a:spcPct val="150000"/>
              </a:lnSpc>
              <a:buClr>
                <a:srgbClr val="005BAA"/>
              </a:buClr>
              <a:buSzPts val="1800"/>
              <a:buFont typeface="Wingdings" panose="05000000000000000000" pitchFamily="2" charset="2"/>
              <a:buChar char="ü"/>
            </a:pPr>
            <a:r>
              <a:rPr lang="en-US" sz="1600" b="1">
                <a:solidFill>
                  <a:schemeClr val="accent1"/>
                </a:solidFill>
                <a:latin typeface="Times New Roman" pitchFamily="18" charset="0"/>
                <a:ea typeface="Open Sans"/>
                <a:cs typeface="Times New Roman" pitchFamily="18" charset="0"/>
                <a:sym typeface="Open Sans"/>
              </a:rPr>
              <a:t>Thí sinh phải trong danh sách dự tuyển</a:t>
            </a:r>
          </a:p>
          <a:p>
            <a:pPr marL="1257300" lvl="3" indent="-342900" algn="just">
              <a:lnSpc>
                <a:spcPct val="150000"/>
              </a:lnSpc>
              <a:buClr>
                <a:srgbClr val="005BAA"/>
              </a:buClr>
              <a:buSzPts val="1800"/>
              <a:buFont typeface="Wingdings" panose="05000000000000000000" pitchFamily="2" charset="2"/>
              <a:buChar char="ü"/>
            </a:pPr>
            <a:r>
              <a:rPr lang="en-US" sz="1600" b="1">
                <a:solidFill>
                  <a:schemeClr val="accent1"/>
                </a:solidFill>
                <a:latin typeface="Times New Roman" pitchFamily="18" charset="0"/>
                <a:ea typeface="Open Sans"/>
                <a:cs typeface="Times New Roman" pitchFamily="18" charset="0"/>
                <a:sym typeface="Open Sans"/>
              </a:rPr>
              <a:t>Thí sinh phải nộp đủ tiền hoặc nộp thừa tiền</a:t>
            </a:r>
          </a:p>
          <a:p>
            <a:pPr marL="800100" lvl="2" indent="-342900" algn="just">
              <a:lnSpc>
                <a:spcPct val="150000"/>
              </a:lnSpc>
              <a:buClr>
                <a:srgbClr val="005BAA"/>
              </a:buClr>
              <a:buSzPts val="1800"/>
              <a:buFont typeface="Arial" panose="020B0604020202020204" pitchFamily="34" charset="0"/>
              <a:buChar char="•"/>
            </a:pPr>
            <a:endParaRPr lang="en-US" sz="1600" b="1">
              <a:solidFill>
                <a:schemeClr val="accent1"/>
              </a:solidFill>
              <a:latin typeface="Times New Roman" pitchFamily="18" charset="0"/>
              <a:ea typeface="Open Sans"/>
              <a:cs typeface="Times New Roman" pitchFamily="18" charset="0"/>
              <a:sym typeface="Open Sans"/>
            </a:endParaRPr>
          </a:p>
          <a:p>
            <a:pPr marL="1257300" lvl="3" indent="-342900" algn="just">
              <a:lnSpc>
                <a:spcPct val="150000"/>
              </a:lnSpc>
              <a:buClr>
                <a:srgbClr val="005BAA"/>
              </a:buClr>
              <a:buSzPts val="1800"/>
              <a:buFont typeface="Wingdings" panose="05000000000000000000" pitchFamily="2" charset="2"/>
              <a:buChar char="ü"/>
            </a:pPr>
            <a:endParaRPr lang="en-US" sz="1600" b="1">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Arial" panose="020B0604020202020204" pitchFamily="34" charset="0"/>
              <a:buChar char="•"/>
            </a:pPr>
            <a:endParaRPr lang="en-US" sz="1600" b="1" dirty="0">
              <a:solidFill>
                <a:schemeClr val="accent1"/>
              </a:solidFill>
              <a:latin typeface="Times New Roman" pitchFamily="18" charset="0"/>
              <a:ea typeface="Open Sans"/>
              <a:cs typeface="Times New Roman" pitchFamily="18" charset="0"/>
              <a:sym typeface="Open Sans"/>
            </a:endParaRPr>
          </a:p>
        </p:txBody>
      </p:sp>
      <p:pic>
        <p:nvPicPr>
          <p:cNvPr id="9" name="Picture 8">
            <a:extLst>
              <a:ext uri="{FF2B5EF4-FFF2-40B4-BE49-F238E27FC236}">
                <a16:creationId xmlns:a16="http://schemas.microsoft.com/office/drawing/2014/main" id="{F75FF201-D149-C4AF-9BBB-78895DE6572B}"/>
              </a:ext>
            </a:extLst>
          </p:cNvPr>
          <p:cNvPicPr>
            <a:picLocks noChangeAspect="1"/>
          </p:cNvPicPr>
          <p:nvPr/>
        </p:nvPicPr>
        <p:blipFill>
          <a:blip r:embed="rId3"/>
          <a:stretch>
            <a:fillRect/>
          </a:stretch>
        </p:blipFill>
        <p:spPr>
          <a:xfrm>
            <a:off x="1832305" y="1718762"/>
            <a:ext cx="8525435" cy="2149120"/>
          </a:xfrm>
          <a:prstGeom prst="rect">
            <a:avLst/>
          </a:prstGeom>
        </p:spPr>
      </p:pic>
    </p:spTree>
    <p:extLst>
      <p:ext uri="{BB962C8B-B14F-4D97-AF65-F5344CB8AC3E}">
        <p14:creationId xmlns:p14="http://schemas.microsoft.com/office/powerpoint/2010/main" val="16313058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quản trị chuyển ds thí sinh dự thi</a:t>
            </a:r>
            <a:endParaRPr dirty="0"/>
          </a:p>
        </p:txBody>
      </p:sp>
      <p:sp>
        <p:nvSpPr>
          <p:cNvPr id="5" name="Google Shape;1753;p24"/>
          <p:cNvSpPr/>
          <p:nvPr/>
        </p:nvSpPr>
        <p:spPr>
          <a:xfrm>
            <a:off x="760931" y="883677"/>
            <a:ext cx="10682924" cy="4408859"/>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1700" b="1" err="1">
                <a:solidFill>
                  <a:schemeClr val="accent1"/>
                </a:solidFill>
                <a:latin typeface="Times New Roman" pitchFamily="18" charset="0"/>
                <a:ea typeface="Open Sans"/>
                <a:cs typeface="Times New Roman" pitchFamily="18" charset="0"/>
                <a:sym typeface="Open Sans"/>
              </a:rPr>
              <a:t>Bước</a:t>
            </a:r>
            <a:r>
              <a:rPr lang="en-US" sz="1700" b="1">
                <a:solidFill>
                  <a:schemeClr val="accent1"/>
                </a:solidFill>
                <a:latin typeface="Times New Roman" pitchFamily="18" charset="0"/>
                <a:ea typeface="Open Sans"/>
                <a:cs typeface="Times New Roman" pitchFamily="18" charset="0"/>
                <a:sym typeface="Open Sans"/>
              </a:rPr>
              <a:t> 2: Quản trị nhà trường </a:t>
            </a:r>
            <a:r>
              <a:rPr lang="en-US" sz="1700" b="1" err="1">
                <a:solidFill>
                  <a:schemeClr val="accent1"/>
                </a:solidFill>
                <a:latin typeface="Times New Roman" pitchFamily="18" charset="0"/>
                <a:ea typeface="Open Sans"/>
                <a:cs typeface="Times New Roman" pitchFamily="18" charset="0"/>
                <a:sym typeface="Open Sans"/>
              </a:rPr>
              <a:t>chọn</a:t>
            </a:r>
            <a:r>
              <a:rPr lang="en-US" sz="1700" b="1">
                <a:solidFill>
                  <a:schemeClr val="accent1"/>
                </a:solidFill>
                <a:latin typeface="Times New Roman" pitchFamily="18" charset="0"/>
                <a:ea typeface="Open Sans"/>
                <a:cs typeface="Times New Roman" pitchFamily="18" charset="0"/>
                <a:sym typeface="Open Sans"/>
              </a:rPr>
              <a:t> thí sinh sau đó</a:t>
            </a:r>
            <a:r>
              <a:rPr lang="en-US" sz="1700" b="1">
                <a:solidFill>
                  <a:srgbClr val="FF0000"/>
                </a:solidFill>
                <a:latin typeface="Times New Roman" pitchFamily="18" charset="0"/>
                <a:ea typeface="Open Sans"/>
                <a:cs typeface="Times New Roman" pitchFamily="18" charset="0"/>
                <a:sym typeface="Open Sans"/>
              </a:rPr>
              <a:t> </a:t>
            </a:r>
            <a:r>
              <a:rPr lang="en-US" sz="1700" b="1">
                <a:solidFill>
                  <a:schemeClr val="accent1"/>
                </a:solidFill>
                <a:latin typeface="Times New Roman" pitchFamily="18" charset="0"/>
                <a:ea typeface="Open Sans"/>
                <a:cs typeface="Times New Roman" pitchFamily="18" charset="0"/>
                <a:sym typeface="Open Sans"/>
              </a:rPr>
              <a:t>chọn chức năng </a:t>
            </a:r>
            <a:r>
              <a:rPr lang="en-US" sz="1700" b="1">
                <a:solidFill>
                  <a:srgbClr val="FF0000"/>
                </a:solidFill>
                <a:latin typeface="Times New Roman" pitchFamily="18" charset="0"/>
                <a:ea typeface="Open Sans"/>
                <a:cs typeface="Times New Roman" pitchFamily="18" charset="0"/>
                <a:sym typeface="Open Sans"/>
              </a:rPr>
              <a:t>“ Thêm thí sinh”</a:t>
            </a: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0" lvl="1" algn="just">
              <a:lnSpc>
                <a:spcPct val="150000"/>
              </a:lnSpc>
              <a:buClr>
                <a:srgbClr val="005BAA"/>
              </a:buClr>
              <a:buSzPts val="1800"/>
            </a:pPr>
            <a:endParaRPr lang="en-US" sz="1700" b="1" dirty="0">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p:txBody>
      </p:sp>
      <p:sp>
        <p:nvSpPr>
          <p:cNvPr id="6" name="Google Shape;1753;p24">
            <a:extLst>
              <a:ext uri="{FF2B5EF4-FFF2-40B4-BE49-F238E27FC236}">
                <a16:creationId xmlns:a16="http://schemas.microsoft.com/office/drawing/2014/main" id="{2AE9B267-4B3E-0AA8-D576-963F7411D099}"/>
              </a:ext>
            </a:extLst>
          </p:cNvPr>
          <p:cNvSpPr/>
          <p:nvPr/>
        </p:nvSpPr>
        <p:spPr>
          <a:xfrm>
            <a:off x="446532" y="3955712"/>
            <a:ext cx="4609562" cy="1661953"/>
          </a:xfrm>
          <a:prstGeom prst="rect">
            <a:avLst/>
          </a:prstGeom>
          <a:noFill/>
          <a:ln>
            <a:noFill/>
          </a:ln>
        </p:spPr>
        <p:txBody>
          <a:bodyPr spcFirstLastPara="1" wrap="square" lIns="91425" tIns="45700" rIns="91425" bIns="45700" anchor="t" anchorCtr="0">
            <a:spAutoFit/>
          </a:bodyPr>
          <a:lstStyle/>
          <a:p>
            <a:pPr marL="800100" lvl="2" indent="-342900" algn="just">
              <a:lnSpc>
                <a:spcPct val="150000"/>
              </a:lnSpc>
              <a:buClr>
                <a:srgbClr val="005BAA"/>
              </a:buClr>
              <a:buSzPts val="1800"/>
              <a:buFont typeface="Arial" panose="020B0604020202020204" pitchFamily="34" charset="0"/>
              <a:buChar char="•"/>
            </a:pPr>
            <a:r>
              <a:rPr lang="en-US" sz="2000" b="1">
                <a:solidFill>
                  <a:srgbClr val="FF0000"/>
                </a:solidFill>
                <a:latin typeface="Times New Roman" pitchFamily="18" charset="0"/>
                <a:ea typeface="Open Sans"/>
                <a:cs typeface="Times New Roman" pitchFamily="18" charset="0"/>
                <a:sym typeface="Open Sans"/>
              </a:rPr>
              <a:t>Lưu ý:</a:t>
            </a:r>
          </a:p>
          <a:p>
            <a:pPr marL="1257300" lvl="3" indent="-342900" algn="just">
              <a:lnSpc>
                <a:spcPct val="150000"/>
              </a:lnSpc>
              <a:buClr>
                <a:srgbClr val="005BAA"/>
              </a:buClr>
              <a:buSzPts val="1800"/>
              <a:buFont typeface="Wingdings" panose="05000000000000000000" pitchFamily="2" charset="2"/>
              <a:buChar char="ü"/>
            </a:pPr>
            <a:r>
              <a:rPr lang="en-US" sz="1600" b="1">
                <a:solidFill>
                  <a:schemeClr val="accent1"/>
                </a:solidFill>
                <a:latin typeface="Times New Roman" pitchFamily="18" charset="0"/>
                <a:ea typeface="Open Sans"/>
                <a:cs typeface="Times New Roman" pitchFamily="18" charset="0"/>
                <a:sym typeface="Open Sans"/>
              </a:rPr>
              <a:t>Trường hợp nhà trường thêm nhầm thì có thể xóa thí sinh dự thi</a:t>
            </a:r>
          </a:p>
          <a:p>
            <a:pPr marL="800100" lvl="2" indent="-342900" algn="just">
              <a:lnSpc>
                <a:spcPct val="150000"/>
              </a:lnSpc>
              <a:buClr>
                <a:srgbClr val="005BAA"/>
              </a:buClr>
              <a:buSzPts val="1800"/>
              <a:buFont typeface="Arial" panose="020B0604020202020204" pitchFamily="34" charset="0"/>
              <a:buChar char="•"/>
            </a:pPr>
            <a:endParaRPr lang="en-US" sz="1600" b="1" dirty="0">
              <a:solidFill>
                <a:schemeClr val="accent1"/>
              </a:solidFill>
              <a:latin typeface="Times New Roman" pitchFamily="18" charset="0"/>
              <a:ea typeface="Open Sans"/>
              <a:cs typeface="Times New Roman" pitchFamily="18" charset="0"/>
              <a:sym typeface="Open Sans"/>
            </a:endParaRPr>
          </a:p>
        </p:txBody>
      </p:sp>
      <p:pic>
        <p:nvPicPr>
          <p:cNvPr id="3" name="Picture 2">
            <a:extLst>
              <a:ext uri="{FF2B5EF4-FFF2-40B4-BE49-F238E27FC236}">
                <a16:creationId xmlns:a16="http://schemas.microsoft.com/office/drawing/2014/main" id="{859CADD9-EB8E-D677-98BC-F8DA8BB29AD2}"/>
              </a:ext>
            </a:extLst>
          </p:cNvPr>
          <p:cNvPicPr>
            <a:picLocks noChangeAspect="1"/>
          </p:cNvPicPr>
          <p:nvPr/>
        </p:nvPicPr>
        <p:blipFill>
          <a:blip r:embed="rId3"/>
          <a:stretch>
            <a:fillRect/>
          </a:stretch>
        </p:blipFill>
        <p:spPr>
          <a:xfrm>
            <a:off x="2563222" y="1369099"/>
            <a:ext cx="5881531" cy="2469756"/>
          </a:xfrm>
          <a:prstGeom prst="rect">
            <a:avLst/>
          </a:prstGeom>
        </p:spPr>
      </p:pic>
      <p:pic>
        <p:nvPicPr>
          <p:cNvPr id="7" name="Picture 6">
            <a:extLst>
              <a:ext uri="{FF2B5EF4-FFF2-40B4-BE49-F238E27FC236}">
                <a16:creationId xmlns:a16="http://schemas.microsoft.com/office/drawing/2014/main" id="{52C585F3-14AB-87D0-D01F-FCD461715134}"/>
              </a:ext>
            </a:extLst>
          </p:cNvPr>
          <p:cNvPicPr>
            <a:picLocks noChangeAspect="1"/>
          </p:cNvPicPr>
          <p:nvPr/>
        </p:nvPicPr>
        <p:blipFill>
          <a:blip r:embed="rId4"/>
          <a:stretch>
            <a:fillRect/>
          </a:stretch>
        </p:blipFill>
        <p:spPr>
          <a:xfrm>
            <a:off x="5056094" y="4157875"/>
            <a:ext cx="6777318" cy="1193090"/>
          </a:xfrm>
          <a:prstGeom prst="rect">
            <a:avLst/>
          </a:prstGeom>
        </p:spPr>
      </p:pic>
    </p:spTree>
    <p:extLst>
      <p:ext uri="{BB962C8B-B14F-4D97-AF65-F5344CB8AC3E}">
        <p14:creationId xmlns:p14="http://schemas.microsoft.com/office/powerpoint/2010/main" val="13312186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quản trị chuyển ds thí sinh dự thi</a:t>
            </a:r>
            <a:endParaRPr dirty="0"/>
          </a:p>
        </p:txBody>
      </p:sp>
      <p:sp>
        <p:nvSpPr>
          <p:cNvPr id="5" name="Google Shape;1753;p24"/>
          <p:cNvSpPr/>
          <p:nvPr/>
        </p:nvSpPr>
        <p:spPr>
          <a:xfrm>
            <a:off x="760931" y="883677"/>
            <a:ext cx="10682924" cy="4408859"/>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1700" b="1" err="1">
                <a:solidFill>
                  <a:schemeClr val="accent1"/>
                </a:solidFill>
                <a:latin typeface="Times New Roman" pitchFamily="18" charset="0"/>
                <a:ea typeface="Open Sans"/>
                <a:cs typeface="Times New Roman" pitchFamily="18" charset="0"/>
                <a:sym typeface="Open Sans"/>
              </a:rPr>
              <a:t>Bước</a:t>
            </a:r>
            <a:r>
              <a:rPr lang="en-US" sz="1700" b="1">
                <a:solidFill>
                  <a:schemeClr val="accent1"/>
                </a:solidFill>
                <a:latin typeface="Times New Roman" pitchFamily="18" charset="0"/>
                <a:ea typeface="Open Sans"/>
                <a:cs typeface="Times New Roman" pitchFamily="18" charset="0"/>
                <a:sym typeface="Open Sans"/>
              </a:rPr>
              <a:t> 3: Quản trị nhà trường đến thời gian quy định chốt danh sách thí sinh dự thi</a:t>
            </a: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rgbClr val="FF0000"/>
              </a:solidFill>
              <a:latin typeface="Times New Roman" pitchFamily="18" charset="0"/>
              <a:ea typeface="Open Sans"/>
              <a:cs typeface="Times New Roman" pitchFamily="18" charset="0"/>
              <a:sym typeface="Open Sans"/>
            </a:endParaRPr>
          </a:p>
          <a:p>
            <a:pPr marL="0" lvl="1" algn="just">
              <a:lnSpc>
                <a:spcPct val="150000"/>
              </a:lnSpc>
              <a:buClr>
                <a:srgbClr val="005BAA"/>
              </a:buClr>
              <a:buSzPts val="1800"/>
            </a:pPr>
            <a:endParaRPr lang="en-US" sz="1700" b="1" dirty="0">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a:solidFill>
                <a:schemeClr val="accent1"/>
              </a:solidFill>
              <a:latin typeface="Times New Roman" pitchFamily="18" charset="0"/>
              <a:ea typeface="Open Sans"/>
              <a:cs typeface="Times New Roman" pitchFamily="18" charset="0"/>
              <a:sym typeface="Open Sans"/>
            </a:endParaRPr>
          </a:p>
        </p:txBody>
      </p:sp>
      <p:pic>
        <p:nvPicPr>
          <p:cNvPr id="4" name="Picture 3">
            <a:extLst>
              <a:ext uri="{FF2B5EF4-FFF2-40B4-BE49-F238E27FC236}">
                <a16:creationId xmlns:a16="http://schemas.microsoft.com/office/drawing/2014/main" id="{E3BBCFEE-90E4-6217-2192-7EE90A3BCFC8}"/>
              </a:ext>
            </a:extLst>
          </p:cNvPr>
          <p:cNvPicPr>
            <a:picLocks noChangeAspect="1"/>
          </p:cNvPicPr>
          <p:nvPr/>
        </p:nvPicPr>
        <p:blipFill>
          <a:blip r:embed="rId3"/>
          <a:stretch>
            <a:fillRect/>
          </a:stretch>
        </p:blipFill>
        <p:spPr>
          <a:xfrm>
            <a:off x="1117254" y="1565464"/>
            <a:ext cx="9955537" cy="2483699"/>
          </a:xfrm>
          <a:prstGeom prst="rect">
            <a:avLst/>
          </a:prstGeom>
        </p:spPr>
      </p:pic>
    </p:spTree>
    <p:extLst>
      <p:ext uri="{BB962C8B-B14F-4D97-AF65-F5344CB8AC3E}">
        <p14:creationId xmlns:p14="http://schemas.microsoft.com/office/powerpoint/2010/main" val="18982168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outdoor, outdoor object, light&#10;&#10;Description automatically generated">
            <a:extLst>
              <a:ext uri="{FF2B5EF4-FFF2-40B4-BE49-F238E27FC236}">
                <a16:creationId xmlns:a16="http://schemas.microsoft.com/office/drawing/2014/main" id="{E3182B32-18B6-4B7A-8C24-B7FE8EEF3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1730"/>
            <a:ext cx="12192000" cy="7199157"/>
          </a:xfrm>
          <a:prstGeom prst="rect">
            <a:avLst/>
          </a:prstGeom>
        </p:spPr>
      </p:pic>
      <p:sp>
        <p:nvSpPr>
          <p:cNvPr id="3" name="Freeform 17">
            <a:extLst>
              <a:ext uri="{FF2B5EF4-FFF2-40B4-BE49-F238E27FC236}">
                <a16:creationId xmlns:a16="http://schemas.microsoft.com/office/drawing/2014/main" id="{B532348B-91BE-4BED-8083-3DD2DF1C488B}"/>
              </a:ext>
            </a:extLst>
          </p:cNvPr>
          <p:cNvSpPr>
            <a:spLocks noEditPoints="1"/>
          </p:cNvSpPr>
          <p:nvPr/>
        </p:nvSpPr>
        <p:spPr bwMode="auto">
          <a:xfrm>
            <a:off x="527982" y="673223"/>
            <a:ext cx="5526083" cy="5520024"/>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20" tIns="60960" rIns="121920" bIns="60960" numCol="1" anchor="t" anchorCtr="0" compatLnSpc="1"/>
          <a:lstStyle/>
          <a:p>
            <a:endParaRPr lang="zh-CN" altLang="en-US" sz="3200">
              <a:latin typeface="微软雅黑" panose="020B0503020204020204" charset="-122"/>
              <a:ea typeface="微软雅黑" panose="020B0503020204020204" charset="-122"/>
            </a:endParaRPr>
          </a:p>
        </p:txBody>
      </p:sp>
      <p:sp>
        <p:nvSpPr>
          <p:cNvPr id="5" name="文本框 8">
            <a:extLst>
              <a:ext uri="{FF2B5EF4-FFF2-40B4-BE49-F238E27FC236}">
                <a16:creationId xmlns:a16="http://schemas.microsoft.com/office/drawing/2014/main" id="{5CE2BE6D-EBF3-4FA3-BE16-49BB0965EC39}"/>
              </a:ext>
            </a:extLst>
          </p:cNvPr>
          <p:cNvSpPr txBox="1">
            <a:spLocks noChangeArrowheads="1"/>
          </p:cNvSpPr>
          <p:nvPr/>
        </p:nvSpPr>
        <p:spPr bwMode="auto">
          <a:xfrm>
            <a:off x="4714613" y="2598002"/>
            <a:ext cx="772833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defRPr/>
            </a:pPr>
            <a:r>
              <a:rPr lang="vi-VN" sz="3400" b="1" kern="0">
                <a:solidFill>
                  <a:schemeClr val="bg1"/>
                </a:solidFill>
                <a:latin typeface="Cambria" panose="02040503050406030204" pitchFamily="18" charset="0"/>
                <a:ea typeface="Cambria" panose="02040503050406030204" pitchFamily="18" charset="0"/>
                <a:cs typeface="Times New Roman" panose="02020603050405020304" pitchFamily="18" charset="0"/>
              </a:rPr>
              <a:t>In mẫu biểu tổ chức thi</a:t>
            </a:r>
            <a:endParaRPr lang="vi-VN" sz="3400" b="1" kern="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组合 71">
            <a:extLst>
              <a:ext uri="{FF2B5EF4-FFF2-40B4-BE49-F238E27FC236}">
                <a16:creationId xmlns:a16="http://schemas.microsoft.com/office/drawing/2014/main" id="{11652EAA-C53B-4493-B0EB-5C627B673048}"/>
              </a:ext>
            </a:extLst>
          </p:cNvPr>
          <p:cNvGrpSpPr/>
          <p:nvPr/>
        </p:nvGrpSpPr>
        <p:grpSpPr>
          <a:xfrm rot="5400000">
            <a:off x="7929106" y="478844"/>
            <a:ext cx="2436250" cy="5900310"/>
            <a:chOff x="5060441" y="-2257696"/>
            <a:chExt cx="3461819" cy="8352535"/>
          </a:xfrm>
        </p:grpSpPr>
        <p:sp>
          <p:nvSpPr>
            <p:cNvPr id="7" name="任意多边形 72">
              <a:extLst>
                <a:ext uri="{FF2B5EF4-FFF2-40B4-BE49-F238E27FC236}">
                  <a16:creationId xmlns:a16="http://schemas.microsoft.com/office/drawing/2014/main" id="{57E54CB2-35F2-40A9-AF6F-057ECB1F1FBB}"/>
                </a:ext>
              </a:extLst>
            </p:cNvPr>
            <p:cNvSpPr/>
            <p:nvPr/>
          </p:nvSpPr>
          <p:spPr>
            <a:xfrm rot="17702954">
              <a:off x="3217970" y="790549"/>
              <a:ext cx="7146761" cy="3461819"/>
            </a:xfrm>
            <a:custGeom>
              <a:avLst/>
              <a:gdLst>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34400 w 8534400"/>
                <a:gd name="connsiteY5" fmla="*/ 25400 h 3835400"/>
                <a:gd name="connsiteX6" fmla="*/ 8407400 w 8534400"/>
                <a:gd name="connsiteY6" fmla="*/ 0 h 3835400"/>
                <a:gd name="connsiteX0" fmla="*/ 8407400 w 8591550"/>
                <a:gd name="connsiteY0" fmla="*/ 60325 h 3895725"/>
                <a:gd name="connsiteX1" fmla="*/ 8407400 w 8591550"/>
                <a:gd name="connsiteY1" fmla="*/ 60325 h 3895725"/>
                <a:gd name="connsiteX2" fmla="*/ 8255000 w 8591550"/>
                <a:gd name="connsiteY2" fmla="*/ 85725 h 3895725"/>
                <a:gd name="connsiteX3" fmla="*/ 0 w 8591550"/>
                <a:gd name="connsiteY3" fmla="*/ 3895725 h 3895725"/>
                <a:gd name="connsiteX4" fmla="*/ 8534400 w 8591550"/>
                <a:gd name="connsiteY4" fmla="*/ 212725 h 3895725"/>
                <a:gd name="connsiteX5" fmla="*/ 8591550 w 8591550"/>
                <a:gd name="connsiteY5" fmla="*/ 0 h 3895725"/>
                <a:gd name="connsiteX6" fmla="*/ 8407400 w 8591550"/>
                <a:gd name="connsiteY6" fmla="*/ 60325 h 3895725"/>
                <a:gd name="connsiteX0" fmla="*/ 8407400 w 8534400"/>
                <a:gd name="connsiteY0" fmla="*/ 0 h 3835400"/>
                <a:gd name="connsiteX1" fmla="*/ 8407400 w 8534400"/>
                <a:gd name="connsiteY1" fmla="*/ 0 h 3835400"/>
                <a:gd name="connsiteX2" fmla="*/ 8255000 w 8534400"/>
                <a:gd name="connsiteY2" fmla="*/ 25400 h 3835400"/>
                <a:gd name="connsiteX3" fmla="*/ 0 w 8534400"/>
                <a:gd name="connsiteY3" fmla="*/ 3835400 h 3835400"/>
                <a:gd name="connsiteX4" fmla="*/ 8534400 w 8534400"/>
                <a:gd name="connsiteY4" fmla="*/ 152400 h 3835400"/>
                <a:gd name="connsiteX5" fmla="*/ 8515350 w 8534400"/>
                <a:gd name="connsiteY5" fmla="*/ 34925 h 3835400"/>
                <a:gd name="connsiteX6" fmla="*/ 8407400 w 8534400"/>
                <a:gd name="connsiteY6" fmla="*/ 0 h 3835400"/>
                <a:gd name="connsiteX0" fmla="*/ 8388350 w 8534400"/>
                <a:gd name="connsiteY0" fmla="*/ 0 h 3863975"/>
                <a:gd name="connsiteX1" fmla="*/ 8407400 w 8534400"/>
                <a:gd name="connsiteY1" fmla="*/ 28575 h 3863975"/>
                <a:gd name="connsiteX2" fmla="*/ 8255000 w 8534400"/>
                <a:gd name="connsiteY2" fmla="*/ 53975 h 3863975"/>
                <a:gd name="connsiteX3" fmla="*/ 0 w 8534400"/>
                <a:gd name="connsiteY3" fmla="*/ 3863975 h 3863975"/>
                <a:gd name="connsiteX4" fmla="*/ 8534400 w 8534400"/>
                <a:gd name="connsiteY4" fmla="*/ 180975 h 3863975"/>
                <a:gd name="connsiteX5" fmla="*/ 8515350 w 8534400"/>
                <a:gd name="connsiteY5" fmla="*/ 63500 h 3863975"/>
                <a:gd name="connsiteX6" fmla="*/ 8388350 w 8534400"/>
                <a:gd name="connsiteY6" fmla="*/ 0 h 3863975"/>
                <a:gd name="connsiteX0" fmla="*/ 8388350 w 8977173"/>
                <a:gd name="connsiteY0" fmla="*/ 2436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7" fmla="*/ 8388350 w 8977173"/>
                <a:gd name="connsiteY7" fmla="*/ 243655 h 4107630"/>
                <a:gd name="connsiteX0" fmla="*/ 8515350 w 8977173"/>
                <a:gd name="connsiteY0" fmla="*/ 307155 h 4107630"/>
                <a:gd name="connsiteX1" fmla="*/ 8407400 w 8977173"/>
                <a:gd name="connsiteY1" fmla="*/ 272230 h 4107630"/>
                <a:gd name="connsiteX2" fmla="*/ 8572500 w 8977173"/>
                <a:gd name="connsiteY2" fmla="*/ 250006 h 4107630"/>
                <a:gd name="connsiteX3" fmla="*/ 8255000 w 8977173"/>
                <a:gd name="connsiteY3" fmla="*/ 297630 h 4107630"/>
                <a:gd name="connsiteX4" fmla="*/ 0 w 8977173"/>
                <a:gd name="connsiteY4" fmla="*/ 4107630 h 4107630"/>
                <a:gd name="connsiteX5" fmla="*/ 8534400 w 8977173"/>
                <a:gd name="connsiteY5" fmla="*/ 424630 h 4107630"/>
                <a:gd name="connsiteX6" fmla="*/ 8515350 w 8977173"/>
                <a:gd name="connsiteY6" fmla="*/ 307155 h 4107630"/>
                <a:gd name="connsiteX0" fmla="*/ 8515350 w 8977173"/>
                <a:gd name="connsiteY0" fmla="*/ 307155 h 4107630"/>
                <a:gd name="connsiteX1" fmla="*/ 8572500 w 8977173"/>
                <a:gd name="connsiteY1" fmla="*/ 250006 h 4107630"/>
                <a:gd name="connsiteX2" fmla="*/ 8255000 w 8977173"/>
                <a:gd name="connsiteY2" fmla="*/ 297630 h 4107630"/>
                <a:gd name="connsiteX3" fmla="*/ 0 w 8977173"/>
                <a:gd name="connsiteY3" fmla="*/ 4107630 h 4107630"/>
                <a:gd name="connsiteX4" fmla="*/ 8534400 w 8977173"/>
                <a:gd name="connsiteY4" fmla="*/ 424630 h 4107630"/>
                <a:gd name="connsiteX5" fmla="*/ 8515350 w 8977173"/>
                <a:gd name="connsiteY5" fmla="*/ 307155 h 4107630"/>
                <a:gd name="connsiteX0" fmla="*/ 8515350 w 8929749"/>
                <a:gd name="connsiteY0" fmla="*/ 295598 h 4096073"/>
                <a:gd name="connsiteX1" fmla="*/ 8451056 w 8929749"/>
                <a:gd name="connsiteY1" fmla="*/ 271786 h 4096073"/>
                <a:gd name="connsiteX2" fmla="*/ 8255000 w 8929749"/>
                <a:gd name="connsiteY2" fmla="*/ 286073 h 4096073"/>
                <a:gd name="connsiteX3" fmla="*/ 0 w 8929749"/>
                <a:gd name="connsiteY3" fmla="*/ 4096073 h 4096073"/>
                <a:gd name="connsiteX4" fmla="*/ 8534400 w 8929749"/>
                <a:gd name="connsiteY4" fmla="*/ 413073 h 4096073"/>
                <a:gd name="connsiteX5" fmla="*/ 8515350 w 8929749"/>
                <a:gd name="connsiteY5" fmla="*/ 295598 h 4096073"/>
                <a:gd name="connsiteX0" fmla="*/ 8515350 w 8534400"/>
                <a:gd name="connsiteY0" fmla="*/ 9525 h 3810000"/>
                <a:gd name="connsiteX1" fmla="*/ 8255000 w 8534400"/>
                <a:gd name="connsiteY1" fmla="*/ 0 h 3810000"/>
                <a:gd name="connsiteX2" fmla="*/ 0 w 8534400"/>
                <a:gd name="connsiteY2" fmla="*/ 3810000 h 3810000"/>
                <a:gd name="connsiteX3" fmla="*/ 8534400 w 8534400"/>
                <a:gd name="connsiteY3" fmla="*/ 127000 h 3810000"/>
                <a:gd name="connsiteX4" fmla="*/ 8515350 w 8534400"/>
                <a:gd name="connsiteY4" fmla="*/ 9525 h 3810000"/>
                <a:gd name="connsiteX0" fmla="*/ 8515350 w 8948791"/>
                <a:gd name="connsiteY0" fmla="*/ 293285 h 4093760"/>
                <a:gd name="connsiteX1" fmla="*/ 8255000 w 8948791"/>
                <a:gd name="connsiteY1" fmla="*/ 283760 h 4093760"/>
                <a:gd name="connsiteX2" fmla="*/ 0 w 8948791"/>
                <a:gd name="connsiteY2" fmla="*/ 4093760 h 4093760"/>
                <a:gd name="connsiteX3" fmla="*/ 8534400 w 8948791"/>
                <a:gd name="connsiteY3" fmla="*/ 410760 h 4093760"/>
                <a:gd name="connsiteX4" fmla="*/ 8515350 w 8948791"/>
                <a:gd name="connsiteY4" fmla="*/ 293285 h 4093760"/>
                <a:gd name="connsiteX0" fmla="*/ 8810625 w 9075772"/>
                <a:gd name="connsiteY0" fmla="*/ 293285 h 4093760"/>
                <a:gd name="connsiteX1" fmla="*/ 8255000 w 9075772"/>
                <a:gd name="connsiteY1" fmla="*/ 283760 h 4093760"/>
                <a:gd name="connsiteX2" fmla="*/ 0 w 9075772"/>
                <a:gd name="connsiteY2" fmla="*/ 4093760 h 4093760"/>
                <a:gd name="connsiteX3" fmla="*/ 8534400 w 9075772"/>
                <a:gd name="connsiteY3" fmla="*/ 410760 h 4093760"/>
                <a:gd name="connsiteX4" fmla="*/ 8810625 w 9075772"/>
                <a:gd name="connsiteY4" fmla="*/ 293285 h 4093760"/>
                <a:gd name="connsiteX0" fmla="*/ 8810625 w 9109668"/>
                <a:gd name="connsiteY0" fmla="*/ 302029 h 4102504"/>
                <a:gd name="connsiteX1" fmla="*/ 8255000 w 9109668"/>
                <a:gd name="connsiteY1" fmla="*/ 292504 h 4102504"/>
                <a:gd name="connsiteX2" fmla="*/ 0 w 9109668"/>
                <a:gd name="connsiteY2" fmla="*/ 4102504 h 4102504"/>
                <a:gd name="connsiteX3" fmla="*/ 8534400 w 9109668"/>
                <a:gd name="connsiteY3" fmla="*/ 419504 h 4102504"/>
                <a:gd name="connsiteX4" fmla="*/ 8810625 w 9109668"/>
                <a:gd name="connsiteY4" fmla="*/ 302029 h 4102504"/>
                <a:gd name="connsiteX0" fmla="*/ 8810625 w 9116137"/>
                <a:gd name="connsiteY0" fmla="*/ 297064 h 4097539"/>
                <a:gd name="connsiteX1" fmla="*/ 8255000 w 9116137"/>
                <a:gd name="connsiteY1" fmla="*/ 287539 h 4097539"/>
                <a:gd name="connsiteX2" fmla="*/ 0 w 9116137"/>
                <a:gd name="connsiteY2" fmla="*/ 4097539 h 4097539"/>
                <a:gd name="connsiteX3" fmla="*/ 8534400 w 9116137"/>
                <a:gd name="connsiteY3" fmla="*/ 414539 h 4097539"/>
                <a:gd name="connsiteX4" fmla="*/ 8810625 w 9116137"/>
                <a:gd name="connsiteY4" fmla="*/ 297064 h 4097539"/>
                <a:gd name="connsiteX0" fmla="*/ 8810625 w 8969346"/>
                <a:gd name="connsiteY0" fmla="*/ 315445 h 4115920"/>
                <a:gd name="connsiteX1" fmla="*/ 8598693 w 8969346"/>
                <a:gd name="connsiteY1" fmla="*/ 239245 h 4115920"/>
                <a:gd name="connsiteX2" fmla="*/ 8255000 w 8969346"/>
                <a:gd name="connsiteY2" fmla="*/ 305920 h 4115920"/>
                <a:gd name="connsiteX3" fmla="*/ 0 w 8969346"/>
                <a:gd name="connsiteY3" fmla="*/ 4115920 h 4115920"/>
                <a:gd name="connsiteX4" fmla="*/ 8534400 w 8969346"/>
                <a:gd name="connsiteY4" fmla="*/ 432920 h 4115920"/>
                <a:gd name="connsiteX5" fmla="*/ 8810625 w 8969346"/>
                <a:gd name="connsiteY5" fmla="*/ 315445 h 4115920"/>
                <a:gd name="connsiteX0" fmla="*/ 8810625 w 8834763"/>
                <a:gd name="connsiteY0" fmla="*/ 76379 h 3876854"/>
                <a:gd name="connsiteX1" fmla="*/ 8598693 w 8834763"/>
                <a:gd name="connsiteY1" fmla="*/ 179 h 3876854"/>
                <a:gd name="connsiteX2" fmla="*/ 8255000 w 8834763"/>
                <a:gd name="connsiteY2" fmla="*/ 66854 h 3876854"/>
                <a:gd name="connsiteX3" fmla="*/ 0 w 8834763"/>
                <a:gd name="connsiteY3" fmla="*/ 3876854 h 3876854"/>
                <a:gd name="connsiteX4" fmla="*/ 8534400 w 8834763"/>
                <a:gd name="connsiteY4" fmla="*/ 193854 h 3876854"/>
                <a:gd name="connsiteX5" fmla="*/ 8810625 w 8834763"/>
                <a:gd name="connsiteY5" fmla="*/ 76379 h 3876854"/>
                <a:gd name="connsiteX0" fmla="*/ 8810625 w 8944135"/>
                <a:gd name="connsiteY0" fmla="*/ 335425 h 4135900"/>
                <a:gd name="connsiteX1" fmla="*/ 8534399 w 8944135"/>
                <a:gd name="connsiteY1" fmla="*/ 206838 h 4135900"/>
                <a:gd name="connsiteX2" fmla="*/ 8255000 w 8944135"/>
                <a:gd name="connsiteY2" fmla="*/ 325900 h 4135900"/>
                <a:gd name="connsiteX3" fmla="*/ 0 w 8944135"/>
                <a:gd name="connsiteY3" fmla="*/ 4135900 h 4135900"/>
                <a:gd name="connsiteX4" fmla="*/ 8534400 w 8944135"/>
                <a:gd name="connsiteY4" fmla="*/ 452900 h 4135900"/>
                <a:gd name="connsiteX5" fmla="*/ 8810625 w 8944135"/>
                <a:gd name="connsiteY5" fmla="*/ 335425 h 4135900"/>
                <a:gd name="connsiteX0" fmla="*/ 8810625 w 8830424"/>
                <a:gd name="connsiteY0" fmla="*/ 128609 h 3929084"/>
                <a:gd name="connsiteX1" fmla="*/ 8534399 w 8830424"/>
                <a:gd name="connsiteY1" fmla="*/ 22 h 3929084"/>
                <a:gd name="connsiteX2" fmla="*/ 8255000 w 8830424"/>
                <a:gd name="connsiteY2" fmla="*/ 119084 h 3929084"/>
                <a:gd name="connsiteX3" fmla="*/ 0 w 8830424"/>
                <a:gd name="connsiteY3" fmla="*/ 3929084 h 3929084"/>
                <a:gd name="connsiteX4" fmla="*/ 8534400 w 8830424"/>
                <a:gd name="connsiteY4" fmla="*/ 246084 h 3929084"/>
                <a:gd name="connsiteX5" fmla="*/ 8810625 w 8830424"/>
                <a:gd name="connsiteY5" fmla="*/ 128609 h 3929084"/>
                <a:gd name="connsiteX0" fmla="*/ 8810625 w 8810625"/>
                <a:gd name="connsiteY0" fmla="*/ 128609 h 3929084"/>
                <a:gd name="connsiteX1" fmla="*/ 8534399 w 8810625"/>
                <a:gd name="connsiteY1" fmla="*/ 22 h 3929084"/>
                <a:gd name="connsiteX2" fmla="*/ 8255000 w 8810625"/>
                <a:gd name="connsiteY2" fmla="*/ 119084 h 3929084"/>
                <a:gd name="connsiteX3" fmla="*/ 0 w 8810625"/>
                <a:gd name="connsiteY3" fmla="*/ 3929084 h 3929084"/>
                <a:gd name="connsiteX4" fmla="*/ 8534400 w 8810625"/>
                <a:gd name="connsiteY4" fmla="*/ 246084 h 3929084"/>
                <a:gd name="connsiteX5" fmla="*/ 8810625 w 8810625"/>
                <a:gd name="connsiteY5" fmla="*/ 128609 h 3929084"/>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9224289"/>
                <a:gd name="connsiteY0" fmla="*/ 181441 h 3991441"/>
                <a:gd name="connsiteX1" fmla="*/ 8534399 w 9224289"/>
                <a:gd name="connsiteY1" fmla="*/ 62379 h 3991441"/>
                <a:gd name="connsiteX2" fmla="*/ 8255000 w 9224289"/>
                <a:gd name="connsiteY2" fmla="*/ 181441 h 3991441"/>
                <a:gd name="connsiteX3" fmla="*/ 0 w 9224289"/>
                <a:gd name="connsiteY3" fmla="*/ 3991441 h 3991441"/>
                <a:gd name="connsiteX4" fmla="*/ 8534400 w 9224289"/>
                <a:gd name="connsiteY4" fmla="*/ 308441 h 3991441"/>
                <a:gd name="connsiteX5" fmla="*/ 8698706 w 9224289"/>
                <a:gd name="connsiteY5" fmla="*/ 181441 h 3991441"/>
                <a:gd name="connsiteX0" fmla="*/ 8698706 w 8698706"/>
                <a:gd name="connsiteY0" fmla="*/ 119084 h 3929084"/>
                <a:gd name="connsiteX1" fmla="*/ 8534399 w 8698706"/>
                <a:gd name="connsiteY1" fmla="*/ 22 h 3929084"/>
                <a:gd name="connsiteX2" fmla="*/ 8255000 w 8698706"/>
                <a:gd name="connsiteY2" fmla="*/ 119084 h 3929084"/>
                <a:gd name="connsiteX3" fmla="*/ 0 w 8698706"/>
                <a:gd name="connsiteY3" fmla="*/ 3929084 h 3929084"/>
                <a:gd name="connsiteX4" fmla="*/ 8534400 w 8698706"/>
                <a:gd name="connsiteY4" fmla="*/ 246084 h 3929084"/>
                <a:gd name="connsiteX5" fmla="*/ 8698706 w 8698706"/>
                <a:gd name="connsiteY5" fmla="*/ 119084 h 3929084"/>
                <a:gd name="connsiteX0" fmla="*/ 8698706 w 8945964"/>
                <a:gd name="connsiteY0" fmla="*/ 329701 h 4139701"/>
                <a:gd name="connsiteX1" fmla="*/ 8539161 w 8945964"/>
                <a:gd name="connsiteY1" fmla="*/ 201114 h 4139701"/>
                <a:gd name="connsiteX2" fmla="*/ 8255000 w 8945964"/>
                <a:gd name="connsiteY2" fmla="*/ 329701 h 4139701"/>
                <a:gd name="connsiteX3" fmla="*/ 0 w 8945964"/>
                <a:gd name="connsiteY3" fmla="*/ 4139701 h 4139701"/>
                <a:gd name="connsiteX4" fmla="*/ 8534400 w 8945964"/>
                <a:gd name="connsiteY4" fmla="*/ 456701 h 4139701"/>
                <a:gd name="connsiteX5" fmla="*/ 8698706 w 8945964"/>
                <a:gd name="connsiteY5" fmla="*/ 329701 h 4139701"/>
                <a:gd name="connsiteX0" fmla="*/ 8698706 w 8698706"/>
                <a:gd name="connsiteY0" fmla="*/ 128606 h 3938606"/>
                <a:gd name="connsiteX1" fmla="*/ 8539161 w 8698706"/>
                <a:gd name="connsiteY1" fmla="*/ 19 h 3938606"/>
                <a:gd name="connsiteX2" fmla="*/ 8255000 w 8698706"/>
                <a:gd name="connsiteY2" fmla="*/ 128606 h 3938606"/>
                <a:gd name="connsiteX3" fmla="*/ 0 w 8698706"/>
                <a:gd name="connsiteY3" fmla="*/ 3938606 h 3938606"/>
                <a:gd name="connsiteX4" fmla="*/ 8534400 w 8698706"/>
                <a:gd name="connsiteY4" fmla="*/ 255606 h 3938606"/>
                <a:gd name="connsiteX5" fmla="*/ 8698706 w 8698706"/>
                <a:gd name="connsiteY5" fmla="*/ 128606 h 3938606"/>
                <a:gd name="connsiteX0" fmla="*/ 8698706 w 8955819"/>
                <a:gd name="connsiteY0" fmla="*/ 340848 h 4150848"/>
                <a:gd name="connsiteX1" fmla="*/ 8564549 w 8955819"/>
                <a:gd name="connsiteY1" fmla="*/ 185077 h 4150848"/>
                <a:gd name="connsiteX2" fmla="*/ 8255000 w 8955819"/>
                <a:gd name="connsiteY2" fmla="*/ 340848 h 4150848"/>
                <a:gd name="connsiteX3" fmla="*/ 0 w 8955819"/>
                <a:gd name="connsiteY3" fmla="*/ 4150848 h 4150848"/>
                <a:gd name="connsiteX4" fmla="*/ 8534400 w 8955819"/>
                <a:gd name="connsiteY4" fmla="*/ 467848 h 4150848"/>
                <a:gd name="connsiteX5" fmla="*/ 8698706 w 8955819"/>
                <a:gd name="connsiteY5" fmla="*/ 340848 h 4150848"/>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89 h 3965789"/>
                <a:gd name="connsiteX1" fmla="*/ 8564549 w 8698706"/>
                <a:gd name="connsiteY1" fmla="*/ 18 h 3965789"/>
                <a:gd name="connsiteX2" fmla="*/ 8255000 w 8698706"/>
                <a:gd name="connsiteY2" fmla="*/ 155789 h 3965789"/>
                <a:gd name="connsiteX3" fmla="*/ 0 w 8698706"/>
                <a:gd name="connsiteY3" fmla="*/ 3965789 h 3965789"/>
                <a:gd name="connsiteX4" fmla="*/ 8534400 w 8698706"/>
                <a:gd name="connsiteY4" fmla="*/ 282789 h 3965789"/>
                <a:gd name="connsiteX5" fmla="*/ 8698706 w 8698706"/>
                <a:gd name="connsiteY5" fmla="*/ 155789 h 3965789"/>
                <a:gd name="connsiteX0" fmla="*/ 8698706 w 8698706"/>
                <a:gd name="connsiteY0" fmla="*/ 155771 h 3965771"/>
                <a:gd name="connsiteX1" fmla="*/ 8564549 w 8698706"/>
                <a:gd name="connsiteY1" fmla="*/ 0 h 3965771"/>
                <a:gd name="connsiteX2" fmla="*/ 8255000 w 8698706"/>
                <a:gd name="connsiteY2" fmla="*/ 155771 h 3965771"/>
                <a:gd name="connsiteX3" fmla="*/ 0 w 8698706"/>
                <a:gd name="connsiteY3" fmla="*/ 3965771 h 3965771"/>
                <a:gd name="connsiteX4" fmla="*/ 8534400 w 8698706"/>
                <a:gd name="connsiteY4" fmla="*/ 282771 h 3965771"/>
                <a:gd name="connsiteX5" fmla="*/ 8698706 w 8698706"/>
                <a:gd name="connsiteY5" fmla="*/ 155771 h 3965771"/>
                <a:gd name="connsiteX0" fmla="*/ 8715036 w 8715036"/>
                <a:gd name="connsiteY0" fmla="*/ 204396 h 3965771"/>
                <a:gd name="connsiteX1" fmla="*/ 8564549 w 8715036"/>
                <a:gd name="connsiteY1" fmla="*/ 0 h 3965771"/>
                <a:gd name="connsiteX2" fmla="*/ 8255000 w 8715036"/>
                <a:gd name="connsiteY2" fmla="*/ 155771 h 3965771"/>
                <a:gd name="connsiteX3" fmla="*/ 0 w 8715036"/>
                <a:gd name="connsiteY3" fmla="*/ 3965771 h 3965771"/>
                <a:gd name="connsiteX4" fmla="*/ 8534400 w 8715036"/>
                <a:gd name="connsiteY4" fmla="*/ 282771 h 3965771"/>
                <a:gd name="connsiteX5" fmla="*/ 8715036 w 8715036"/>
                <a:gd name="connsiteY5" fmla="*/ 204396 h 3965771"/>
                <a:gd name="connsiteX0" fmla="*/ 8715036 w 8960485"/>
                <a:gd name="connsiteY0" fmla="*/ 378692 h 4140067"/>
                <a:gd name="connsiteX1" fmla="*/ 8589131 w 8960485"/>
                <a:gd name="connsiteY1" fmla="*/ 161376 h 4140067"/>
                <a:gd name="connsiteX2" fmla="*/ 8255000 w 8960485"/>
                <a:gd name="connsiteY2" fmla="*/ 330067 h 4140067"/>
                <a:gd name="connsiteX3" fmla="*/ 0 w 8960485"/>
                <a:gd name="connsiteY3" fmla="*/ 4140067 h 4140067"/>
                <a:gd name="connsiteX4" fmla="*/ 8534400 w 8960485"/>
                <a:gd name="connsiteY4" fmla="*/ 457067 h 4140067"/>
                <a:gd name="connsiteX5" fmla="*/ 8715036 w 8960485"/>
                <a:gd name="connsiteY5" fmla="*/ 378692 h 4140067"/>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15036 w 8715036"/>
                <a:gd name="connsiteY0" fmla="*/ 217316 h 3978691"/>
                <a:gd name="connsiteX1" fmla="*/ 8589131 w 8715036"/>
                <a:gd name="connsiteY1" fmla="*/ 0 h 3978691"/>
                <a:gd name="connsiteX2" fmla="*/ 8255000 w 8715036"/>
                <a:gd name="connsiteY2" fmla="*/ 168691 h 3978691"/>
                <a:gd name="connsiteX3" fmla="*/ 0 w 8715036"/>
                <a:gd name="connsiteY3" fmla="*/ 3978691 h 3978691"/>
                <a:gd name="connsiteX4" fmla="*/ 8534400 w 8715036"/>
                <a:gd name="connsiteY4" fmla="*/ 295691 h 3978691"/>
                <a:gd name="connsiteX5" fmla="*/ 8715036 w 8715036"/>
                <a:gd name="connsiteY5" fmla="*/ 217316 h 3978691"/>
                <a:gd name="connsiteX0" fmla="*/ 8701579 w 8701579"/>
                <a:gd name="connsiteY0" fmla="*/ 202244 h 3978691"/>
                <a:gd name="connsiteX1" fmla="*/ 8589131 w 8701579"/>
                <a:gd name="connsiteY1" fmla="*/ 0 h 3978691"/>
                <a:gd name="connsiteX2" fmla="*/ 8255000 w 8701579"/>
                <a:gd name="connsiteY2" fmla="*/ 168691 h 3978691"/>
                <a:gd name="connsiteX3" fmla="*/ 0 w 8701579"/>
                <a:gd name="connsiteY3" fmla="*/ 3978691 h 3978691"/>
                <a:gd name="connsiteX4" fmla="*/ 8534400 w 8701579"/>
                <a:gd name="connsiteY4" fmla="*/ 295691 h 3978691"/>
                <a:gd name="connsiteX5" fmla="*/ 8701579 w 8701579"/>
                <a:gd name="connsiteY5" fmla="*/ 202244 h 3978691"/>
                <a:gd name="connsiteX0" fmla="*/ 8715038 w 8715038"/>
                <a:gd name="connsiteY0" fmla="*/ 217315 h 3978691"/>
                <a:gd name="connsiteX1" fmla="*/ 8589131 w 8715038"/>
                <a:gd name="connsiteY1" fmla="*/ 0 h 3978691"/>
                <a:gd name="connsiteX2" fmla="*/ 8255000 w 8715038"/>
                <a:gd name="connsiteY2" fmla="*/ 168691 h 3978691"/>
                <a:gd name="connsiteX3" fmla="*/ 0 w 8715038"/>
                <a:gd name="connsiteY3" fmla="*/ 3978691 h 3978691"/>
                <a:gd name="connsiteX4" fmla="*/ 8534400 w 8715038"/>
                <a:gd name="connsiteY4" fmla="*/ 295691 h 3978691"/>
                <a:gd name="connsiteX5" fmla="*/ 8715038 w 8715038"/>
                <a:gd name="connsiteY5" fmla="*/ 217315 h 3978691"/>
                <a:gd name="connsiteX0" fmla="*/ 8715576 w 8715576"/>
                <a:gd name="connsiteY0" fmla="*/ 207805 h 3978691"/>
                <a:gd name="connsiteX1" fmla="*/ 8589131 w 8715576"/>
                <a:gd name="connsiteY1" fmla="*/ 0 h 3978691"/>
                <a:gd name="connsiteX2" fmla="*/ 8255000 w 8715576"/>
                <a:gd name="connsiteY2" fmla="*/ 168691 h 3978691"/>
                <a:gd name="connsiteX3" fmla="*/ 0 w 8715576"/>
                <a:gd name="connsiteY3" fmla="*/ 3978691 h 3978691"/>
                <a:gd name="connsiteX4" fmla="*/ 8534400 w 8715576"/>
                <a:gd name="connsiteY4" fmla="*/ 295691 h 3978691"/>
                <a:gd name="connsiteX5" fmla="*/ 8715576 w 8715576"/>
                <a:gd name="connsiteY5" fmla="*/ 207805 h 39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576" h="3978691">
                  <a:moveTo>
                    <a:pt x="8715576" y="207805"/>
                  </a:moveTo>
                  <a:lnTo>
                    <a:pt x="8589131" y="0"/>
                  </a:lnTo>
                  <a:cubicBezTo>
                    <a:pt x="8477754" y="56230"/>
                    <a:pt x="8403083" y="100793"/>
                    <a:pt x="8255000" y="168691"/>
                  </a:cubicBezTo>
                  <a:lnTo>
                    <a:pt x="0" y="3978691"/>
                  </a:lnTo>
                  <a:lnTo>
                    <a:pt x="8534400" y="295691"/>
                  </a:lnTo>
                  <a:lnTo>
                    <a:pt x="8715576" y="207805"/>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nvGrpSpPr>
            <p:cNvPr id="8" name="组合 73">
              <a:extLst>
                <a:ext uri="{FF2B5EF4-FFF2-40B4-BE49-F238E27FC236}">
                  <a16:creationId xmlns:a16="http://schemas.microsoft.com/office/drawing/2014/main" id="{B078F59D-FC3B-41BD-98B9-64767973645F}"/>
                </a:ext>
              </a:extLst>
            </p:cNvPr>
            <p:cNvGrpSpPr/>
            <p:nvPr/>
          </p:nvGrpSpPr>
          <p:grpSpPr>
            <a:xfrm rot="17796269">
              <a:off x="6466065" y="-2143083"/>
              <a:ext cx="715212" cy="485986"/>
              <a:chOff x="16735013" y="-2876579"/>
              <a:chExt cx="1742883" cy="1184286"/>
            </a:xfrm>
          </p:grpSpPr>
          <p:sp>
            <p:nvSpPr>
              <p:cNvPr id="9" name="任意多边形 74">
                <a:extLst>
                  <a:ext uri="{FF2B5EF4-FFF2-40B4-BE49-F238E27FC236}">
                    <a16:creationId xmlns:a16="http://schemas.microsoft.com/office/drawing/2014/main" id="{F90D0B3A-F655-48E0-B897-6C7088360F7C}"/>
                  </a:ext>
                </a:extLst>
              </p:cNvPr>
              <p:cNvSpPr/>
              <p:nvPr/>
            </p:nvSpPr>
            <p:spPr>
              <a:xfrm>
                <a:off x="16735013" y="-2876579"/>
                <a:ext cx="1742883" cy="1184286"/>
              </a:xfrm>
              <a:custGeom>
                <a:avLst/>
                <a:gdLst>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431800 w 1739900"/>
                  <a:gd name="connsiteY8" fmla="*/ 990600 h 1143000"/>
                  <a:gd name="connsiteX9" fmla="*/ 381000 w 1739900"/>
                  <a:gd name="connsiteY9" fmla="*/ 863600 h 1143000"/>
                  <a:gd name="connsiteX10" fmla="*/ 279400 w 1739900"/>
                  <a:gd name="connsiteY10" fmla="*/ 876300 h 1143000"/>
                  <a:gd name="connsiteX11" fmla="*/ 190500 w 1739900"/>
                  <a:gd name="connsiteY11" fmla="*/ 749300 h 1143000"/>
                  <a:gd name="connsiteX12" fmla="*/ 88900 w 1739900"/>
                  <a:gd name="connsiteY12" fmla="*/ 762000 h 1143000"/>
                  <a:gd name="connsiteX13" fmla="*/ 152400 w 1739900"/>
                  <a:gd name="connsiteY13" fmla="*/ 685800 h 1143000"/>
                  <a:gd name="connsiteX14" fmla="*/ 127000 w 1739900"/>
                  <a:gd name="connsiteY14" fmla="*/ 558800 h 1143000"/>
                  <a:gd name="connsiteX15" fmla="*/ 203200 w 1739900"/>
                  <a:gd name="connsiteY15" fmla="*/ 482600 h 1143000"/>
                  <a:gd name="connsiteX16" fmla="*/ 139700 w 1739900"/>
                  <a:gd name="connsiteY16" fmla="*/ 342900 h 1143000"/>
                  <a:gd name="connsiteX17" fmla="*/ 0 w 1739900"/>
                  <a:gd name="connsiteY17" fmla="*/ 355600 h 1143000"/>
                  <a:gd name="connsiteX18" fmla="*/ 254000 w 1739900"/>
                  <a:gd name="connsiteY18" fmla="*/ 203200 h 1143000"/>
                  <a:gd name="connsiteX19" fmla="*/ 457200 w 1739900"/>
                  <a:gd name="connsiteY19"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17500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139700 w 1739900"/>
                  <a:gd name="connsiteY15" fmla="*/ 342900 h 1143000"/>
                  <a:gd name="connsiteX16" fmla="*/ 0 w 1739900"/>
                  <a:gd name="connsiteY16" fmla="*/ 355600 h 1143000"/>
                  <a:gd name="connsiteX17" fmla="*/ 254000 w 1739900"/>
                  <a:gd name="connsiteY17" fmla="*/ 203200 h 1143000"/>
                  <a:gd name="connsiteX18" fmla="*/ 457200 w 1739900"/>
                  <a:gd name="connsiteY18"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88900 w 1739900"/>
                  <a:gd name="connsiteY11" fmla="*/ 762000 h 1143000"/>
                  <a:gd name="connsiteX12" fmla="*/ 152400 w 1739900"/>
                  <a:gd name="connsiteY12" fmla="*/ 685800 h 1143000"/>
                  <a:gd name="connsiteX13" fmla="*/ 127000 w 1739900"/>
                  <a:gd name="connsiteY13" fmla="*/ 558800 h 1143000"/>
                  <a:gd name="connsiteX14" fmla="*/ 203200 w 1739900"/>
                  <a:gd name="connsiteY14" fmla="*/ 482600 h 1143000"/>
                  <a:gd name="connsiteX15" fmla="*/ 0 w 1739900"/>
                  <a:gd name="connsiteY15" fmla="*/ 355600 h 1143000"/>
                  <a:gd name="connsiteX16" fmla="*/ 254000 w 1739900"/>
                  <a:gd name="connsiteY16" fmla="*/ 203200 h 1143000"/>
                  <a:gd name="connsiteX17" fmla="*/ 457200 w 1739900"/>
                  <a:gd name="connsiteY17"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52400 w 1739900"/>
                  <a:gd name="connsiteY11" fmla="*/ 685800 h 1143000"/>
                  <a:gd name="connsiteX12" fmla="*/ 127000 w 1739900"/>
                  <a:gd name="connsiteY12" fmla="*/ 558800 h 1143000"/>
                  <a:gd name="connsiteX13" fmla="*/ 203200 w 1739900"/>
                  <a:gd name="connsiteY13" fmla="*/ 48260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7000 w 1739900"/>
                  <a:gd name="connsiteY11" fmla="*/ 558800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03200 w 1739900"/>
                  <a:gd name="connsiteY12" fmla="*/ 48260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04775 w 1739900"/>
                  <a:gd name="connsiteY11" fmla="*/ 61277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79400 w 1739900"/>
                  <a:gd name="connsiteY9" fmla="*/ 876300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90500 w 1739900"/>
                  <a:gd name="connsiteY10" fmla="*/ 749300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63600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257300 w 1739900"/>
                  <a:gd name="connsiteY4" fmla="*/ 609600 h 1143000"/>
                  <a:gd name="connsiteX5" fmla="*/ 673100 w 1739900"/>
                  <a:gd name="connsiteY5" fmla="*/ 825500 h 1143000"/>
                  <a:gd name="connsiteX6" fmla="*/ 698500 w 1739900"/>
                  <a:gd name="connsiteY6" fmla="*/ 1028700 h 1143000"/>
                  <a:gd name="connsiteX7" fmla="*/ 390525 w 1739900"/>
                  <a:gd name="connsiteY7" fmla="*/ 1143000 h 1143000"/>
                  <a:gd name="connsiteX8" fmla="*/ 381000 w 1739900"/>
                  <a:gd name="connsiteY8" fmla="*/ 841375 h 1143000"/>
                  <a:gd name="connsiteX9" fmla="*/ 254000 w 1739900"/>
                  <a:gd name="connsiteY9" fmla="*/ 873125 h 1143000"/>
                  <a:gd name="connsiteX10" fmla="*/ 177800 w 1739900"/>
                  <a:gd name="connsiteY10" fmla="*/ 777875 h 1143000"/>
                  <a:gd name="connsiteX11" fmla="*/ 120650 w 1739900"/>
                  <a:gd name="connsiteY11" fmla="*/ 644525 h 1143000"/>
                  <a:gd name="connsiteX12" fmla="*/ 219075 w 1739900"/>
                  <a:gd name="connsiteY12" fmla="*/ 501650 h 1143000"/>
                  <a:gd name="connsiteX13" fmla="*/ 0 w 1739900"/>
                  <a:gd name="connsiteY13" fmla="*/ 355600 h 1143000"/>
                  <a:gd name="connsiteX14" fmla="*/ 254000 w 1739900"/>
                  <a:gd name="connsiteY14" fmla="*/ 203200 h 1143000"/>
                  <a:gd name="connsiteX15" fmla="*/ 457200 w 1739900"/>
                  <a:gd name="connsiteY15" fmla="*/ 355600 h 1143000"/>
                  <a:gd name="connsiteX0" fmla="*/ 457200 w 1739900"/>
                  <a:gd name="connsiteY0" fmla="*/ 355600 h 1143000"/>
                  <a:gd name="connsiteX1" fmla="*/ 1181100 w 1739900"/>
                  <a:gd name="connsiteY1" fmla="*/ 0 h 1143000"/>
                  <a:gd name="connsiteX2" fmla="*/ 1549400 w 1739900"/>
                  <a:gd name="connsiteY2" fmla="*/ 0 h 1143000"/>
                  <a:gd name="connsiteX3" fmla="*/ 1739900 w 1739900"/>
                  <a:gd name="connsiteY3" fmla="*/ 127000 h 1143000"/>
                  <a:gd name="connsiteX4" fmla="*/ 1568450 w 1739900"/>
                  <a:gd name="connsiteY4" fmla="*/ 406400 h 1143000"/>
                  <a:gd name="connsiteX5" fmla="*/ 1257300 w 1739900"/>
                  <a:gd name="connsiteY5" fmla="*/ 609600 h 1143000"/>
                  <a:gd name="connsiteX6" fmla="*/ 673100 w 1739900"/>
                  <a:gd name="connsiteY6" fmla="*/ 825500 h 1143000"/>
                  <a:gd name="connsiteX7" fmla="*/ 698500 w 1739900"/>
                  <a:gd name="connsiteY7" fmla="*/ 1028700 h 1143000"/>
                  <a:gd name="connsiteX8" fmla="*/ 390525 w 1739900"/>
                  <a:gd name="connsiteY8" fmla="*/ 1143000 h 1143000"/>
                  <a:gd name="connsiteX9" fmla="*/ 381000 w 1739900"/>
                  <a:gd name="connsiteY9" fmla="*/ 841375 h 1143000"/>
                  <a:gd name="connsiteX10" fmla="*/ 254000 w 1739900"/>
                  <a:gd name="connsiteY10" fmla="*/ 873125 h 1143000"/>
                  <a:gd name="connsiteX11" fmla="*/ 177800 w 1739900"/>
                  <a:gd name="connsiteY11" fmla="*/ 777875 h 1143000"/>
                  <a:gd name="connsiteX12" fmla="*/ 120650 w 1739900"/>
                  <a:gd name="connsiteY12" fmla="*/ 644525 h 1143000"/>
                  <a:gd name="connsiteX13" fmla="*/ 219075 w 1739900"/>
                  <a:gd name="connsiteY13" fmla="*/ 501650 h 1143000"/>
                  <a:gd name="connsiteX14" fmla="*/ 0 w 1739900"/>
                  <a:gd name="connsiteY14" fmla="*/ 355600 h 1143000"/>
                  <a:gd name="connsiteX15" fmla="*/ 254000 w 1739900"/>
                  <a:gd name="connsiteY15" fmla="*/ 203200 h 1143000"/>
                  <a:gd name="connsiteX16" fmla="*/ 457200 w 1739900"/>
                  <a:gd name="connsiteY16" fmla="*/ 355600 h 1143000"/>
                  <a:gd name="connsiteX0" fmla="*/ 457200 w 1739900"/>
                  <a:gd name="connsiteY0" fmla="*/ 368300 h 1155700"/>
                  <a:gd name="connsiteX1" fmla="*/ 1181100 w 1739900"/>
                  <a:gd name="connsiteY1" fmla="*/ 12700 h 1155700"/>
                  <a:gd name="connsiteX2" fmla="*/ 1638300 w 1739900"/>
                  <a:gd name="connsiteY2" fmla="*/ 0 h 1155700"/>
                  <a:gd name="connsiteX3" fmla="*/ 1739900 w 1739900"/>
                  <a:gd name="connsiteY3" fmla="*/ 139700 h 1155700"/>
                  <a:gd name="connsiteX4" fmla="*/ 1568450 w 1739900"/>
                  <a:gd name="connsiteY4" fmla="*/ 419100 h 1155700"/>
                  <a:gd name="connsiteX5" fmla="*/ 1257300 w 1739900"/>
                  <a:gd name="connsiteY5" fmla="*/ 622300 h 1155700"/>
                  <a:gd name="connsiteX6" fmla="*/ 673100 w 1739900"/>
                  <a:gd name="connsiteY6" fmla="*/ 838200 h 1155700"/>
                  <a:gd name="connsiteX7" fmla="*/ 698500 w 1739900"/>
                  <a:gd name="connsiteY7" fmla="*/ 1041400 h 1155700"/>
                  <a:gd name="connsiteX8" fmla="*/ 390525 w 1739900"/>
                  <a:gd name="connsiteY8" fmla="*/ 1155700 h 1155700"/>
                  <a:gd name="connsiteX9" fmla="*/ 381000 w 1739900"/>
                  <a:gd name="connsiteY9" fmla="*/ 854075 h 1155700"/>
                  <a:gd name="connsiteX10" fmla="*/ 254000 w 1739900"/>
                  <a:gd name="connsiteY10" fmla="*/ 885825 h 1155700"/>
                  <a:gd name="connsiteX11" fmla="*/ 177800 w 1739900"/>
                  <a:gd name="connsiteY11" fmla="*/ 790575 h 1155700"/>
                  <a:gd name="connsiteX12" fmla="*/ 120650 w 1739900"/>
                  <a:gd name="connsiteY12" fmla="*/ 657225 h 1155700"/>
                  <a:gd name="connsiteX13" fmla="*/ 219075 w 1739900"/>
                  <a:gd name="connsiteY13" fmla="*/ 514350 h 1155700"/>
                  <a:gd name="connsiteX14" fmla="*/ 0 w 1739900"/>
                  <a:gd name="connsiteY14" fmla="*/ 368300 h 1155700"/>
                  <a:gd name="connsiteX15" fmla="*/ 254000 w 1739900"/>
                  <a:gd name="connsiteY15" fmla="*/ 215900 h 1155700"/>
                  <a:gd name="connsiteX16" fmla="*/ 457200 w 1739900"/>
                  <a:gd name="connsiteY16" fmla="*/ 368300 h 1155700"/>
                  <a:gd name="connsiteX0" fmla="*/ 457200 w 1739900"/>
                  <a:gd name="connsiteY0" fmla="*/ 393147 h 1180547"/>
                  <a:gd name="connsiteX1" fmla="*/ 1181100 w 1739900"/>
                  <a:gd name="connsiteY1" fmla="*/ 37547 h 1180547"/>
                  <a:gd name="connsiteX2" fmla="*/ 1638300 w 1739900"/>
                  <a:gd name="connsiteY2" fmla="*/ 24847 h 1180547"/>
                  <a:gd name="connsiteX3" fmla="*/ 1739900 w 1739900"/>
                  <a:gd name="connsiteY3" fmla="*/ 164547 h 1180547"/>
                  <a:gd name="connsiteX4" fmla="*/ 1568450 w 1739900"/>
                  <a:gd name="connsiteY4" fmla="*/ 443947 h 1180547"/>
                  <a:gd name="connsiteX5" fmla="*/ 1257300 w 1739900"/>
                  <a:gd name="connsiteY5" fmla="*/ 647147 h 1180547"/>
                  <a:gd name="connsiteX6" fmla="*/ 673100 w 1739900"/>
                  <a:gd name="connsiteY6" fmla="*/ 863047 h 1180547"/>
                  <a:gd name="connsiteX7" fmla="*/ 698500 w 1739900"/>
                  <a:gd name="connsiteY7" fmla="*/ 1066247 h 1180547"/>
                  <a:gd name="connsiteX8" fmla="*/ 390525 w 1739900"/>
                  <a:gd name="connsiteY8" fmla="*/ 1180547 h 1180547"/>
                  <a:gd name="connsiteX9" fmla="*/ 381000 w 1739900"/>
                  <a:gd name="connsiteY9" fmla="*/ 878922 h 1180547"/>
                  <a:gd name="connsiteX10" fmla="*/ 254000 w 1739900"/>
                  <a:gd name="connsiteY10" fmla="*/ 910672 h 1180547"/>
                  <a:gd name="connsiteX11" fmla="*/ 177800 w 1739900"/>
                  <a:gd name="connsiteY11" fmla="*/ 815422 h 1180547"/>
                  <a:gd name="connsiteX12" fmla="*/ 120650 w 1739900"/>
                  <a:gd name="connsiteY12" fmla="*/ 682072 h 1180547"/>
                  <a:gd name="connsiteX13" fmla="*/ 219075 w 1739900"/>
                  <a:gd name="connsiteY13" fmla="*/ 539197 h 1180547"/>
                  <a:gd name="connsiteX14" fmla="*/ 0 w 1739900"/>
                  <a:gd name="connsiteY14" fmla="*/ 393147 h 1180547"/>
                  <a:gd name="connsiteX15" fmla="*/ 254000 w 1739900"/>
                  <a:gd name="connsiteY15" fmla="*/ 240747 h 1180547"/>
                  <a:gd name="connsiteX16" fmla="*/ 457200 w 1739900"/>
                  <a:gd name="connsiteY16" fmla="*/ 393147 h 1180547"/>
                  <a:gd name="connsiteX0" fmla="*/ 457200 w 1742884"/>
                  <a:gd name="connsiteY0" fmla="*/ 393147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57200 w 1742884"/>
                  <a:gd name="connsiteY16" fmla="*/ 393147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76250 w 1742884"/>
                  <a:gd name="connsiteY0" fmla="*/ 42807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76250 w 1742884"/>
                  <a:gd name="connsiteY16" fmla="*/ 428072 h 1180547"/>
                  <a:gd name="connsiteX0" fmla="*/ 488950 w 1742884"/>
                  <a:gd name="connsiteY0" fmla="*/ 472522 h 1180547"/>
                  <a:gd name="connsiteX1" fmla="*/ 1181100 w 1742884"/>
                  <a:gd name="connsiteY1" fmla="*/ 37547 h 1180547"/>
                  <a:gd name="connsiteX2" fmla="*/ 1638300 w 1742884"/>
                  <a:gd name="connsiteY2" fmla="*/ 24847 h 1180547"/>
                  <a:gd name="connsiteX3" fmla="*/ 1739900 w 1742884"/>
                  <a:gd name="connsiteY3" fmla="*/ 164547 h 1180547"/>
                  <a:gd name="connsiteX4" fmla="*/ 1568450 w 1742884"/>
                  <a:gd name="connsiteY4" fmla="*/ 443947 h 1180547"/>
                  <a:gd name="connsiteX5" fmla="*/ 1257300 w 1742884"/>
                  <a:gd name="connsiteY5" fmla="*/ 647147 h 1180547"/>
                  <a:gd name="connsiteX6" fmla="*/ 673100 w 1742884"/>
                  <a:gd name="connsiteY6" fmla="*/ 863047 h 1180547"/>
                  <a:gd name="connsiteX7" fmla="*/ 698500 w 1742884"/>
                  <a:gd name="connsiteY7" fmla="*/ 1066247 h 1180547"/>
                  <a:gd name="connsiteX8" fmla="*/ 390525 w 1742884"/>
                  <a:gd name="connsiteY8" fmla="*/ 1180547 h 1180547"/>
                  <a:gd name="connsiteX9" fmla="*/ 381000 w 1742884"/>
                  <a:gd name="connsiteY9" fmla="*/ 878922 h 1180547"/>
                  <a:gd name="connsiteX10" fmla="*/ 254000 w 1742884"/>
                  <a:gd name="connsiteY10" fmla="*/ 910672 h 1180547"/>
                  <a:gd name="connsiteX11" fmla="*/ 177800 w 1742884"/>
                  <a:gd name="connsiteY11" fmla="*/ 815422 h 1180547"/>
                  <a:gd name="connsiteX12" fmla="*/ 120650 w 1742884"/>
                  <a:gd name="connsiteY12" fmla="*/ 682072 h 1180547"/>
                  <a:gd name="connsiteX13" fmla="*/ 219075 w 1742884"/>
                  <a:gd name="connsiteY13" fmla="*/ 539197 h 1180547"/>
                  <a:gd name="connsiteX14" fmla="*/ 0 w 1742884"/>
                  <a:gd name="connsiteY14" fmla="*/ 393147 h 1180547"/>
                  <a:gd name="connsiteX15" fmla="*/ 254000 w 1742884"/>
                  <a:gd name="connsiteY15" fmla="*/ 240747 h 1180547"/>
                  <a:gd name="connsiteX16" fmla="*/ 488950 w 1742884"/>
                  <a:gd name="connsiteY16" fmla="*/ 472522 h 1180547"/>
                  <a:gd name="connsiteX0" fmla="*/ 488950 w 1742884"/>
                  <a:gd name="connsiteY0" fmla="*/ 462207 h 1170232"/>
                  <a:gd name="connsiteX1" fmla="*/ 1095375 w 1742884"/>
                  <a:gd name="connsiteY1" fmla="*/ 49457 h 1170232"/>
                  <a:gd name="connsiteX2" fmla="*/ 1638300 w 1742884"/>
                  <a:gd name="connsiteY2" fmla="*/ 14532 h 1170232"/>
                  <a:gd name="connsiteX3" fmla="*/ 1739900 w 1742884"/>
                  <a:gd name="connsiteY3" fmla="*/ 154232 h 1170232"/>
                  <a:gd name="connsiteX4" fmla="*/ 1568450 w 1742884"/>
                  <a:gd name="connsiteY4" fmla="*/ 433632 h 1170232"/>
                  <a:gd name="connsiteX5" fmla="*/ 1257300 w 1742884"/>
                  <a:gd name="connsiteY5" fmla="*/ 636832 h 1170232"/>
                  <a:gd name="connsiteX6" fmla="*/ 673100 w 1742884"/>
                  <a:gd name="connsiteY6" fmla="*/ 852732 h 1170232"/>
                  <a:gd name="connsiteX7" fmla="*/ 698500 w 1742884"/>
                  <a:gd name="connsiteY7" fmla="*/ 1055932 h 1170232"/>
                  <a:gd name="connsiteX8" fmla="*/ 390525 w 1742884"/>
                  <a:gd name="connsiteY8" fmla="*/ 1170232 h 1170232"/>
                  <a:gd name="connsiteX9" fmla="*/ 381000 w 1742884"/>
                  <a:gd name="connsiteY9" fmla="*/ 868607 h 1170232"/>
                  <a:gd name="connsiteX10" fmla="*/ 254000 w 1742884"/>
                  <a:gd name="connsiteY10" fmla="*/ 900357 h 1170232"/>
                  <a:gd name="connsiteX11" fmla="*/ 177800 w 1742884"/>
                  <a:gd name="connsiteY11" fmla="*/ 805107 h 1170232"/>
                  <a:gd name="connsiteX12" fmla="*/ 120650 w 1742884"/>
                  <a:gd name="connsiteY12" fmla="*/ 671757 h 1170232"/>
                  <a:gd name="connsiteX13" fmla="*/ 219075 w 1742884"/>
                  <a:gd name="connsiteY13" fmla="*/ 528882 h 1170232"/>
                  <a:gd name="connsiteX14" fmla="*/ 0 w 1742884"/>
                  <a:gd name="connsiteY14" fmla="*/ 382832 h 1170232"/>
                  <a:gd name="connsiteX15" fmla="*/ 254000 w 1742884"/>
                  <a:gd name="connsiteY15" fmla="*/ 230432 h 1170232"/>
                  <a:gd name="connsiteX16" fmla="*/ 488950 w 1742884"/>
                  <a:gd name="connsiteY16" fmla="*/ 462207 h 1170232"/>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667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381000 w 1742884"/>
                  <a:gd name="connsiteY9" fmla="*/ 88266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54000 w 1742884"/>
                  <a:gd name="connsiteY10" fmla="*/ 914412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88950 w 1742884"/>
                  <a:gd name="connsiteY0" fmla="*/ 476262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88950 w 1742884"/>
                  <a:gd name="connsiteY16" fmla="*/ 476262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19075 w 1742884"/>
                  <a:gd name="connsiteY13" fmla="*/ 54293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0650 w 1742884"/>
                  <a:gd name="connsiteY12" fmla="*/ 6858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9144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31775 w 1742884"/>
                  <a:gd name="connsiteY10" fmla="*/ 936637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 name="connsiteX0" fmla="*/ 473075 w 1742884"/>
                  <a:gd name="connsiteY0" fmla="*/ 447687 h 1184287"/>
                  <a:gd name="connsiteX1" fmla="*/ 1152525 w 1742884"/>
                  <a:gd name="connsiteY1" fmla="*/ 34937 h 1184287"/>
                  <a:gd name="connsiteX2" fmla="*/ 1638300 w 1742884"/>
                  <a:gd name="connsiteY2" fmla="*/ 28587 h 1184287"/>
                  <a:gd name="connsiteX3" fmla="*/ 1739900 w 1742884"/>
                  <a:gd name="connsiteY3" fmla="*/ 168287 h 1184287"/>
                  <a:gd name="connsiteX4" fmla="*/ 1568450 w 1742884"/>
                  <a:gd name="connsiteY4" fmla="*/ 447687 h 1184287"/>
                  <a:gd name="connsiteX5" fmla="*/ 1257300 w 1742884"/>
                  <a:gd name="connsiteY5" fmla="*/ 650887 h 1184287"/>
                  <a:gd name="connsiteX6" fmla="*/ 673100 w 1742884"/>
                  <a:gd name="connsiteY6" fmla="*/ 815987 h 1184287"/>
                  <a:gd name="connsiteX7" fmla="*/ 698500 w 1742884"/>
                  <a:gd name="connsiteY7" fmla="*/ 1069987 h 1184287"/>
                  <a:gd name="connsiteX8" fmla="*/ 390525 w 1742884"/>
                  <a:gd name="connsiteY8" fmla="*/ 1184287 h 1184287"/>
                  <a:gd name="connsiteX9" fmla="*/ 409575 w 1742884"/>
                  <a:gd name="connsiteY9" fmla="*/ 889012 h 1184287"/>
                  <a:gd name="connsiteX10" fmla="*/ 257175 w 1742884"/>
                  <a:gd name="connsiteY10" fmla="*/ 939812 h 1184287"/>
                  <a:gd name="connsiteX11" fmla="*/ 177800 w 1742884"/>
                  <a:gd name="connsiteY11" fmla="*/ 819162 h 1184287"/>
                  <a:gd name="connsiteX12" fmla="*/ 123825 w 1742884"/>
                  <a:gd name="connsiteY12" fmla="*/ 723912 h 1184287"/>
                  <a:gd name="connsiteX13" fmla="*/ 250825 w 1742884"/>
                  <a:gd name="connsiteY13" fmla="*/ 587387 h 1184287"/>
                  <a:gd name="connsiteX14" fmla="*/ 0 w 1742884"/>
                  <a:gd name="connsiteY14" fmla="*/ 396887 h 1184287"/>
                  <a:gd name="connsiteX15" fmla="*/ 254000 w 1742884"/>
                  <a:gd name="connsiteY15" fmla="*/ 244487 h 1184287"/>
                  <a:gd name="connsiteX16" fmla="*/ 473075 w 1742884"/>
                  <a:gd name="connsiteY16" fmla="*/ 447687 h 118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884" h="1184287">
                    <a:moveTo>
                      <a:pt x="473075" y="447687"/>
                    </a:moveTo>
                    <a:cubicBezTo>
                      <a:pt x="608542" y="347145"/>
                      <a:pt x="958850" y="102141"/>
                      <a:pt x="1152525" y="34937"/>
                    </a:cubicBezTo>
                    <a:cubicBezTo>
                      <a:pt x="1349375" y="-26446"/>
                      <a:pt x="1545167" y="7420"/>
                      <a:pt x="1638300" y="28587"/>
                    </a:cubicBezTo>
                    <a:cubicBezTo>
                      <a:pt x="1731433" y="49754"/>
                      <a:pt x="1751542" y="98437"/>
                      <a:pt x="1739900" y="168287"/>
                    </a:cubicBezTo>
                    <a:cubicBezTo>
                      <a:pt x="1738313" y="230199"/>
                      <a:pt x="1648883" y="367254"/>
                      <a:pt x="1568450" y="447687"/>
                    </a:cubicBezTo>
                    <a:cubicBezTo>
                      <a:pt x="1488017" y="528120"/>
                      <a:pt x="1401762" y="575216"/>
                      <a:pt x="1257300" y="650887"/>
                    </a:cubicBezTo>
                    <a:cubicBezTo>
                      <a:pt x="1062567" y="722854"/>
                      <a:pt x="886883" y="753545"/>
                      <a:pt x="673100" y="815987"/>
                    </a:cubicBezTo>
                    <a:lnTo>
                      <a:pt x="698500" y="1069987"/>
                    </a:lnTo>
                    <a:lnTo>
                      <a:pt x="390525" y="1184287"/>
                    </a:lnTo>
                    <a:lnTo>
                      <a:pt x="409575" y="889012"/>
                    </a:lnTo>
                    <a:lnTo>
                      <a:pt x="257175" y="939812"/>
                    </a:lnTo>
                    <a:lnTo>
                      <a:pt x="177800" y="819162"/>
                    </a:lnTo>
                    <a:lnTo>
                      <a:pt x="123825" y="723912"/>
                    </a:lnTo>
                    <a:lnTo>
                      <a:pt x="250825" y="587387"/>
                    </a:lnTo>
                    <a:lnTo>
                      <a:pt x="0" y="396887"/>
                    </a:lnTo>
                    <a:lnTo>
                      <a:pt x="254000" y="244487"/>
                    </a:lnTo>
                    <a:lnTo>
                      <a:pt x="473075" y="447687"/>
                    </a:lnTo>
                    <a:close/>
                  </a:path>
                </a:pathLst>
              </a:custGeom>
              <a:solidFill>
                <a:srgbClr val="00B0F0"/>
              </a:solidFill>
              <a:ln>
                <a:noFill/>
              </a:ln>
              <a:effectLst>
                <a:outerShdw blurRad="50800" dist="38100" dir="8100000" algn="tr" rotWithShape="0">
                  <a:srgbClr val="61D9D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sp>
            <p:nvSpPr>
              <p:cNvPr id="10" name="椭圆 75">
                <a:extLst>
                  <a:ext uri="{FF2B5EF4-FFF2-40B4-BE49-F238E27FC236}">
                    <a16:creationId xmlns:a16="http://schemas.microsoft.com/office/drawing/2014/main" id="{26643B2C-C0A4-489F-B584-5FE725B29A51}"/>
                  </a:ext>
                </a:extLst>
              </p:cNvPr>
              <p:cNvSpPr/>
              <p:nvPr/>
            </p:nvSpPr>
            <p:spPr>
              <a:xfrm>
                <a:off x="17746006" y="-2650605"/>
                <a:ext cx="276717" cy="276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zh-CN" altLang="en-US">
                  <a:solidFill>
                    <a:prstClr val="white"/>
                  </a:solidFill>
                  <a:latin typeface="Arial"/>
                  <a:ea typeface="微软雅黑"/>
                </a:endParaRPr>
              </a:p>
            </p:txBody>
          </p:sp>
        </p:grpSp>
      </p:grpSp>
      <p:pic>
        <p:nvPicPr>
          <p:cNvPr id="11" name="Picture 2" descr="A picture containing drawing&#10;&#10;Description automatically generated">
            <a:extLst>
              <a:ext uri="{FF2B5EF4-FFF2-40B4-BE49-F238E27FC236}">
                <a16:creationId xmlns:a16="http://schemas.microsoft.com/office/drawing/2014/main" id="{E2DE8081-42E2-4A52-BB49-020B90AEF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175" y="94131"/>
            <a:ext cx="825539" cy="1064675"/>
          </a:xfrm>
          <a:prstGeom prst="rect">
            <a:avLst/>
          </a:prstGeom>
        </p:spPr>
      </p:pic>
    </p:spTree>
    <p:extLst>
      <p:ext uri="{BB962C8B-B14F-4D97-AF65-F5344CB8AC3E}">
        <p14:creationId xmlns:p14="http://schemas.microsoft.com/office/powerpoint/2010/main" val="14089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dirty="0" err="1">
                <a:latin typeface="Times New Roman"/>
                <a:ea typeface="Times New Roman"/>
                <a:cs typeface="Times New Roman"/>
                <a:sym typeface="Times New Roman"/>
              </a:rPr>
              <a:t>Hướng</a:t>
            </a:r>
            <a:r>
              <a:rPr lang="en-US" sz="3000" dirty="0">
                <a:latin typeface="Times New Roman"/>
                <a:ea typeface="Times New Roman"/>
                <a:cs typeface="Times New Roman"/>
                <a:sym typeface="Times New Roman"/>
              </a:rPr>
              <a:t> </a:t>
            </a:r>
            <a:r>
              <a:rPr lang="en-US" sz="3000" err="1">
                <a:latin typeface="Times New Roman"/>
                <a:ea typeface="Times New Roman"/>
                <a:cs typeface="Times New Roman"/>
                <a:sym typeface="Times New Roman"/>
              </a:rPr>
              <a:t>dẫn</a:t>
            </a:r>
            <a:r>
              <a:rPr lang="en-US" sz="3000">
                <a:latin typeface="Times New Roman"/>
                <a:ea typeface="Times New Roman"/>
                <a:cs typeface="Times New Roman"/>
                <a:sym typeface="Times New Roman"/>
              </a:rPr>
              <a:t> quản trị In mẫu biểu</a:t>
            </a:r>
            <a:endParaRPr dirty="0"/>
          </a:p>
        </p:txBody>
      </p:sp>
      <p:sp>
        <p:nvSpPr>
          <p:cNvPr id="5" name="Google Shape;1753;p24"/>
          <p:cNvSpPr/>
          <p:nvPr/>
        </p:nvSpPr>
        <p:spPr>
          <a:xfrm>
            <a:off x="750770" y="646179"/>
            <a:ext cx="10669501" cy="3624029"/>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1700" b="1" dirty="0" err="1">
                <a:solidFill>
                  <a:schemeClr val="accent1"/>
                </a:solidFill>
                <a:latin typeface="Times New Roman" pitchFamily="18" charset="0"/>
                <a:ea typeface="Open Sans"/>
                <a:cs typeface="Times New Roman" pitchFamily="18" charset="0"/>
                <a:sym typeface="Open Sans"/>
              </a:rPr>
              <a:t>Bước</a:t>
            </a:r>
            <a:r>
              <a:rPr lang="en-US" sz="1700" b="1" dirty="0">
                <a:solidFill>
                  <a:schemeClr val="accent1"/>
                </a:solidFill>
                <a:latin typeface="Times New Roman" pitchFamily="18" charset="0"/>
                <a:ea typeface="Open Sans"/>
                <a:cs typeface="Times New Roman" pitchFamily="18" charset="0"/>
                <a:sym typeface="Open Sans"/>
              </a:rPr>
              <a:t> 1</a:t>
            </a:r>
            <a:r>
              <a:rPr lang="en-US" sz="1700" b="1">
                <a:solidFill>
                  <a:schemeClr val="accent1"/>
                </a:solidFill>
                <a:latin typeface="Times New Roman" pitchFamily="18" charset="0"/>
                <a:ea typeface="Open Sans"/>
                <a:cs typeface="Times New Roman" pitchFamily="18" charset="0"/>
                <a:sym typeface="Open Sans"/>
              </a:rPr>
              <a:t>: Quản trị nhà trường </a:t>
            </a:r>
            <a:r>
              <a:rPr lang="en-US" sz="1700" b="1" dirty="0" err="1">
                <a:solidFill>
                  <a:schemeClr val="accent1"/>
                </a:solidFill>
                <a:latin typeface="Times New Roman" pitchFamily="18" charset="0"/>
                <a:ea typeface="Open Sans"/>
                <a:cs typeface="Times New Roman" pitchFamily="18" charset="0"/>
                <a:sym typeface="Open Sans"/>
              </a:rPr>
              <a:t>đăng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nhập</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vào</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hệ</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thống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VnEdu</a:t>
            </a:r>
            <a:endParaRPr lang="en-US" sz="1700" b="1" dirty="0">
              <a:solidFill>
                <a:schemeClr val="accent1"/>
              </a:solidFill>
              <a:latin typeface="Times New Roman" pitchFamily="18" charset="0"/>
              <a:ea typeface="Open Sans"/>
              <a:cs typeface="Times New Roman" pitchFamily="18" charset="0"/>
              <a:sym typeface="Open Sans"/>
            </a:endParaRPr>
          </a:p>
          <a:p>
            <a:pPr marL="800100" lvl="2" indent="-342900" algn="just">
              <a:lnSpc>
                <a:spcPct val="150000"/>
              </a:lnSpc>
              <a:buClr>
                <a:srgbClr val="005BAA"/>
              </a:buClr>
              <a:buSzPts val="1800"/>
              <a:buFont typeface="Wingdings" pitchFamily="2" charset="2"/>
              <a:buChar char="ü"/>
            </a:pPr>
            <a:r>
              <a:rPr lang="en-US" sz="1700">
                <a:solidFill>
                  <a:schemeClr val="accent1"/>
                </a:solidFill>
                <a:latin typeface="Times New Roman" pitchFamily="18" charset="0"/>
                <a:ea typeface="Open Sans"/>
                <a:cs typeface="Times New Roman" pitchFamily="18" charset="0"/>
                <a:sym typeface="Open Sans"/>
              </a:rPr>
              <a:t>Quản trị nhà trường </a:t>
            </a:r>
            <a:r>
              <a:rPr lang="en-US" sz="1700" dirty="0" err="1">
                <a:solidFill>
                  <a:schemeClr val="accent1"/>
                </a:solidFill>
                <a:latin typeface="Times New Roman" pitchFamily="18" charset="0"/>
                <a:ea typeface="Open Sans"/>
                <a:cs typeface="Times New Roman" pitchFamily="18" charset="0"/>
                <a:sym typeface="Open Sans"/>
              </a:rPr>
              <a:t>truy</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cập</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đường</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dẫn</a:t>
            </a:r>
            <a:r>
              <a:rPr lang="en-US" sz="1700" dirty="0">
                <a:solidFill>
                  <a:schemeClr val="accent1"/>
                </a:solidFill>
                <a:latin typeface="Times New Roman" pitchFamily="18" charset="0"/>
                <a:ea typeface="Open Sans"/>
                <a:cs typeface="Times New Roman" pitchFamily="18" charset="0"/>
                <a:sym typeface="Open Sans"/>
              </a:rPr>
              <a:t> vnedu.vn </a:t>
            </a:r>
            <a:r>
              <a:rPr lang="en-US" sz="1700" dirty="0" err="1">
                <a:solidFill>
                  <a:schemeClr val="accent1"/>
                </a:solidFill>
                <a:latin typeface="Times New Roman" pitchFamily="18" charset="0"/>
                <a:ea typeface="Open Sans"/>
                <a:cs typeface="Times New Roman" pitchFamily="18" charset="0"/>
                <a:sym typeface="Open Sans"/>
              </a:rPr>
              <a:t>chọn</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chức</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năng</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giáo</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viên</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đăng</a:t>
            </a:r>
            <a:r>
              <a:rPr lang="en-US" sz="1700" dirty="0">
                <a:solidFill>
                  <a:schemeClr val="accent1"/>
                </a:solidFill>
                <a:latin typeface="Times New Roman" pitchFamily="18" charset="0"/>
                <a:ea typeface="Open Sans"/>
                <a:cs typeface="Times New Roman" pitchFamily="18" charset="0"/>
                <a:sym typeface="Open Sans"/>
              </a:rPr>
              <a:t> </a:t>
            </a:r>
            <a:r>
              <a:rPr lang="en-US" sz="1700" dirty="0" err="1">
                <a:solidFill>
                  <a:schemeClr val="accent1"/>
                </a:solidFill>
                <a:latin typeface="Times New Roman" pitchFamily="18" charset="0"/>
                <a:ea typeface="Open Sans"/>
                <a:cs typeface="Times New Roman" pitchFamily="18" charset="0"/>
                <a:sym typeface="Open Sans"/>
              </a:rPr>
              <a:t>nhập</a:t>
            </a: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endParaRPr lang="en-US" sz="1700" b="1" dirty="0">
              <a:solidFill>
                <a:schemeClr val="accent1"/>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1700" b="1" dirty="0" err="1">
                <a:solidFill>
                  <a:schemeClr val="accent1"/>
                </a:solidFill>
                <a:latin typeface="Times New Roman" pitchFamily="18" charset="0"/>
                <a:ea typeface="Open Sans"/>
                <a:cs typeface="Times New Roman" pitchFamily="18" charset="0"/>
                <a:sym typeface="Open Sans"/>
              </a:rPr>
              <a:t>Bước</a:t>
            </a:r>
            <a:r>
              <a:rPr lang="en-US" sz="1700" b="1" dirty="0">
                <a:solidFill>
                  <a:schemeClr val="accent1"/>
                </a:solidFill>
                <a:latin typeface="Times New Roman" pitchFamily="18" charset="0"/>
                <a:ea typeface="Open Sans"/>
                <a:cs typeface="Times New Roman" pitchFamily="18" charset="0"/>
                <a:sym typeface="Open Sans"/>
              </a:rPr>
              <a:t> 2</a:t>
            </a:r>
            <a:r>
              <a:rPr lang="en-US" sz="1700" b="1">
                <a:solidFill>
                  <a:schemeClr val="accent1"/>
                </a:solidFill>
                <a:latin typeface="Times New Roman" pitchFamily="18" charset="0"/>
                <a:ea typeface="Open Sans"/>
                <a:cs typeface="Times New Roman" pitchFamily="18" charset="0"/>
                <a:sym typeface="Open Sans"/>
              </a:rPr>
              <a:t>: Quản trị nhà trường </a:t>
            </a:r>
            <a:r>
              <a:rPr lang="en-US" sz="1700" b="1" dirty="0" err="1">
                <a:solidFill>
                  <a:schemeClr val="accent1"/>
                </a:solidFill>
                <a:latin typeface="Times New Roman" pitchFamily="18" charset="0"/>
                <a:ea typeface="Open Sans"/>
                <a:cs typeface="Times New Roman" pitchFamily="18" charset="0"/>
                <a:sym typeface="Open Sans"/>
              </a:rPr>
              <a:t>vào</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chức</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năng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quản</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lý</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thông</a:t>
            </a:r>
            <a:r>
              <a:rPr lang="en-US" sz="1700" b="1" dirty="0">
                <a:solidFill>
                  <a:schemeClr val="accent1"/>
                </a:solidFill>
                <a:latin typeface="Times New Roman" pitchFamily="18" charset="0"/>
                <a:ea typeface="Open Sans"/>
                <a:cs typeface="Times New Roman" pitchFamily="18" charset="0"/>
                <a:sym typeface="Open Sans"/>
              </a:rPr>
              <a:t> tin </a:t>
            </a:r>
            <a:r>
              <a:rPr lang="en-US" sz="1700" b="1" dirty="0" err="1">
                <a:solidFill>
                  <a:schemeClr val="accent1"/>
                </a:solidFill>
                <a:latin typeface="Times New Roman" pitchFamily="18" charset="0"/>
                <a:ea typeface="Open Sans"/>
                <a:cs typeface="Times New Roman" pitchFamily="18" charset="0"/>
                <a:sym typeface="Open Sans"/>
              </a:rPr>
              <a:t>trường</a:t>
            </a:r>
            <a:r>
              <a:rPr lang="en-US" sz="1700" b="1" dirty="0">
                <a:solidFill>
                  <a:schemeClr val="accent1"/>
                </a:solidFill>
                <a:latin typeface="Times New Roman" pitchFamily="18" charset="0"/>
                <a:ea typeface="Open Sans"/>
                <a:cs typeface="Times New Roman" pitchFamily="18" charset="0"/>
                <a:sym typeface="Open Sans"/>
              </a:rPr>
              <a:t> </a:t>
            </a:r>
            <a:r>
              <a:rPr lang="en-US" sz="1700" b="1" dirty="0" err="1">
                <a:solidFill>
                  <a:schemeClr val="accent1"/>
                </a:solidFill>
                <a:latin typeface="Times New Roman" pitchFamily="18" charset="0"/>
                <a:ea typeface="Open Sans"/>
                <a:cs typeface="Times New Roman" pitchFamily="18" charset="0"/>
                <a:sym typeface="Open Sans"/>
              </a:rPr>
              <a:t>học</a:t>
            </a:r>
            <a:endParaRPr lang="en-US" sz="1700" b="1" dirty="0">
              <a:solidFill>
                <a:schemeClr val="accent1"/>
              </a:solidFill>
              <a:latin typeface="Times New Roman" pitchFamily="18" charset="0"/>
              <a:ea typeface="Open Sans"/>
              <a:cs typeface="Times New Roman" pitchFamily="18" charset="0"/>
              <a:sym typeface="Open Sans"/>
            </a:endParaRPr>
          </a:p>
        </p:txBody>
      </p:sp>
      <p:pic>
        <p:nvPicPr>
          <p:cNvPr id="3" name="Picture 2"/>
          <p:cNvPicPr>
            <a:picLocks noChangeAspect="1"/>
          </p:cNvPicPr>
          <p:nvPr/>
        </p:nvPicPr>
        <p:blipFill>
          <a:blip r:embed="rId3"/>
          <a:stretch>
            <a:fillRect/>
          </a:stretch>
        </p:blipFill>
        <p:spPr>
          <a:xfrm>
            <a:off x="4183907" y="1527442"/>
            <a:ext cx="4318067" cy="2313631"/>
          </a:xfrm>
          <a:prstGeom prst="rect">
            <a:avLst/>
          </a:prstGeom>
        </p:spPr>
      </p:pic>
      <p:pic>
        <p:nvPicPr>
          <p:cNvPr id="6" name="Picture 5">
            <a:extLst>
              <a:ext uri="{FF2B5EF4-FFF2-40B4-BE49-F238E27FC236}">
                <a16:creationId xmlns:a16="http://schemas.microsoft.com/office/drawing/2014/main" id="{0E480FA2-6569-B1B5-BA28-25BF6B5F651E}"/>
              </a:ext>
            </a:extLst>
          </p:cNvPr>
          <p:cNvPicPr>
            <a:picLocks noChangeAspect="1"/>
          </p:cNvPicPr>
          <p:nvPr/>
        </p:nvPicPr>
        <p:blipFill>
          <a:blip r:embed="rId4"/>
          <a:stretch>
            <a:fillRect/>
          </a:stretch>
        </p:blipFill>
        <p:spPr>
          <a:xfrm>
            <a:off x="1631127" y="4270208"/>
            <a:ext cx="8929746" cy="2079530"/>
          </a:xfrm>
          <a:prstGeom prst="rect">
            <a:avLst/>
          </a:prstGeom>
        </p:spPr>
      </p:pic>
    </p:spTree>
    <p:extLst>
      <p:ext uri="{BB962C8B-B14F-4D97-AF65-F5344CB8AC3E}">
        <p14:creationId xmlns:p14="http://schemas.microsoft.com/office/powerpoint/2010/main" val="8336025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
          <p:cNvSpPr txBox="1">
            <a:spLocks noGrp="1"/>
          </p:cNvSpPr>
          <p:nvPr>
            <p:ph type="title"/>
          </p:nvPr>
        </p:nvSpPr>
        <p:spPr>
          <a:xfrm>
            <a:off x="838470" y="250276"/>
            <a:ext cx="10513107" cy="431800"/>
          </a:xfrm>
          <a:prstGeom prst="rect">
            <a:avLst/>
          </a:prstGeom>
          <a:noFill/>
          <a:ln>
            <a:noFill/>
          </a:ln>
        </p:spPr>
        <p:txBody>
          <a:bodyPr spcFirstLastPara="1" wrap="square" lIns="90000" tIns="46800" rIns="90000" bIns="46800" anchor="ctr" anchorCtr="0">
            <a:noAutofit/>
          </a:bodyPr>
          <a:lstStyle/>
          <a:p>
            <a:pPr marL="0" lvl="0" indent="0" algn="ctr" rtl="0">
              <a:lnSpc>
                <a:spcPct val="90000"/>
              </a:lnSpc>
              <a:spcBef>
                <a:spcPts val="0"/>
              </a:spcBef>
              <a:spcAft>
                <a:spcPts val="0"/>
              </a:spcAft>
              <a:buSzPts val="1400"/>
              <a:buNone/>
            </a:pPr>
            <a:r>
              <a:rPr lang="en-US" sz="3000">
                <a:latin typeface="Times New Roman"/>
                <a:ea typeface="Times New Roman"/>
                <a:cs typeface="Times New Roman"/>
                <a:sym typeface="Times New Roman"/>
              </a:rPr>
              <a:t>Hướng dẫn quản trị nhập thí sinh tự do</a:t>
            </a:r>
            <a:endParaRPr dirty="0"/>
          </a:p>
        </p:txBody>
      </p:sp>
      <p:sp>
        <p:nvSpPr>
          <p:cNvPr id="5" name="Google Shape;1753;p24"/>
          <p:cNvSpPr/>
          <p:nvPr/>
        </p:nvSpPr>
        <p:spPr>
          <a:xfrm>
            <a:off x="760931" y="883677"/>
            <a:ext cx="7671870" cy="1269538"/>
          </a:xfrm>
          <a:prstGeom prst="rect">
            <a:avLst/>
          </a:prstGeom>
          <a:noFill/>
          <a:ln>
            <a:noFill/>
          </a:ln>
        </p:spPr>
        <p:txBody>
          <a:bodyPr spcFirstLastPara="1" wrap="square" lIns="91425" tIns="45700" rIns="91425" bIns="45700" anchor="t" anchorCtr="0">
            <a:spAutoFit/>
          </a:bodyPr>
          <a:lstStyle/>
          <a:p>
            <a:pPr marL="342900" lvl="1" indent="-342900" algn="just">
              <a:lnSpc>
                <a:spcPct val="150000"/>
              </a:lnSpc>
              <a:buClr>
                <a:srgbClr val="005BAA"/>
              </a:buClr>
              <a:buSzPts val="1800"/>
              <a:buFont typeface="Arial"/>
              <a:buChar char="•"/>
            </a:pPr>
            <a:r>
              <a:rPr lang="en-US" sz="1700" b="1" dirty="0" err="1">
                <a:solidFill>
                  <a:schemeClr val="accent1"/>
                </a:solidFill>
                <a:latin typeface="Times New Roman" pitchFamily="18" charset="0"/>
                <a:ea typeface="Open Sans"/>
                <a:cs typeface="Times New Roman" pitchFamily="18" charset="0"/>
                <a:sym typeface="Open Sans"/>
              </a:rPr>
              <a:t>Bước</a:t>
            </a:r>
            <a:r>
              <a:rPr lang="en-US" sz="1700" b="1" dirty="0">
                <a:solidFill>
                  <a:schemeClr val="accent1"/>
                </a:solidFill>
                <a:latin typeface="Times New Roman" pitchFamily="18" charset="0"/>
                <a:ea typeface="Open Sans"/>
                <a:cs typeface="Times New Roman" pitchFamily="18" charset="0"/>
                <a:sym typeface="Open Sans"/>
              </a:rPr>
              <a:t> 3</a:t>
            </a:r>
            <a:r>
              <a:rPr lang="en-US" sz="1700" b="1">
                <a:solidFill>
                  <a:schemeClr val="accent1"/>
                </a:solidFill>
                <a:latin typeface="Times New Roman" pitchFamily="18" charset="0"/>
                <a:ea typeface="Open Sans"/>
                <a:cs typeface="Times New Roman" pitchFamily="18" charset="0"/>
                <a:sym typeface="Open Sans"/>
              </a:rPr>
              <a:t>: Quản trị nhà trường chọn nút </a:t>
            </a:r>
            <a:r>
              <a:rPr lang="en-US" sz="1700" b="1">
                <a:solidFill>
                  <a:srgbClr val="FF0000"/>
                </a:solidFill>
                <a:latin typeface="Times New Roman" pitchFamily="18" charset="0"/>
                <a:ea typeface="Open Sans"/>
                <a:cs typeface="Times New Roman" pitchFamily="18" charset="0"/>
                <a:sym typeface="Open Sans"/>
              </a:rPr>
              <a:t>“ Start ” </a:t>
            </a:r>
            <a:r>
              <a:rPr lang="en-US" sz="1700" b="1">
                <a:solidFill>
                  <a:schemeClr val="accent1"/>
                </a:solidFill>
                <a:latin typeface="Times New Roman" pitchFamily="18" charset="0"/>
                <a:ea typeface="Open Sans"/>
                <a:cs typeface="Times New Roman" pitchFamily="18" charset="0"/>
                <a:sym typeface="Open Sans"/>
              </a:rPr>
              <a:t>chọn chức năng </a:t>
            </a:r>
            <a:r>
              <a:rPr lang="en-US" sz="1700" b="1">
                <a:solidFill>
                  <a:srgbClr val="FF0000"/>
                </a:solidFill>
                <a:latin typeface="Times New Roman" pitchFamily="18" charset="0"/>
                <a:ea typeface="Open Sans"/>
                <a:cs typeface="Times New Roman" pitchFamily="18" charset="0"/>
                <a:sym typeface="Open Sans"/>
              </a:rPr>
              <a:t>“ Thi, Tuyển sinh ” </a:t>
            </a:r>
            <a:r>
              <a:rPr lang="en-US" sz="1700" b="1">
                <a:solidFill>
                  <a:schemeClr val="accent1"/>
                </a:solidFill>
                <a:latin typeface="Times New Roman" pitchFamily="18" charset="0"/>
                <a:ea typeface="Open Sans"/>
                <a:cs typeface="Times New Roman" pitchFamily="18" charset="0"/>
                <a:sym typeface="Open Sans"/>
              </a:rPr>
              <a:t>chọn chức năng </a:t>
            </a:r>
            <a:r>
              <a:rPr lang="en-US" sz="1700" b="1">
                <a:solidFill>
                  <a:srgbClr val="FF0000"/>
                </a:solidFill>
                <a:latin typeface="Times New Roman" pitchFamily="18" charset="0"/>
                <a:ea typeface="Open Sans"/>
                <a:cs typeface="Times New Roman" pitchFamily="18" charset="0"/>
                <a:sym typeface="Open Sans"/>
              </a:rPr>
              <a:t>“ Thi tuyển tập trung ”</a:t>
            </a:r>
            <a:endParaRPr lang="en-US" sz="1700" b="1" dirty="0">
              <a:solidFill>
                <a:srgbClr val="FF0000"/>
              </a:solidFill>
              <a:latin typeface="Times New Roman" pitchFamily="18" charset="0"/>
              <a:ea typeface="Open Sans"/>
              <a:cs typeface="Times New Roman" pitchFamily="18" charset="0"/>
              <a:sym typeface="Open Sans"/>
            </a:endParaRPr>
          </a:p>
          <a:p>
            <a:pPr marL="342900" lvl="1" indent="-342900" algn="just">
              <a:lnSpc>
                <a:spcPct val="150000"/>
              </a:lnSpc>
              <a:buClr>
                <a:srgbClr val="005BAA"/>
              </a:buClr>
              <a:buSzPts val="1800"/>
              <a:buFont typeface="Arial"/>
              <a:buChar char="•"/>
            </a:pPr>
            <a:r>
              <a:rPr lang="en-US" sz="1700" b="1">
                <a:solidFill>
                  <a:schemeClr val="accent1"/>
                </a:solidFill>
                <a:latin typeface="Times New Roman" pitchFamily="18" charset="0"/>
                <a:ea typeface="Open Sans"/>
                <a:cs typeface="Times New Roman" pitchFamily="18" charset="0"/>
                <a:sym typeface="Open Sans"/>
              </a:rPr>
              <a:t>Bước </a:t>
            </a:r>
            <a:r>
              <a:rPr lang="en-US" sz="1700" b="1" dirty="0">
                <a:solidFill>
                  <a:schemeClr val="accent1"/>
                </a:solidFill>
                <a:latin typeface="Times New Roman" pitchFamily="18" charset="0"/>
                <a:ea typeface="Open Sans"/>
                <a:cs typeface="Times New Roman" pitchFamily="18" charset="0"/>
                <a:sym typeface="Open Sans"/>
              </a:rPr>
              <a:t>4</a:t>
            </a:r>
            <a:r>
              <a:rPr lang="en-US" sz="1700" b="1">
                <a:solidFill>
                  <a:schemeClr val="accent1"/>
                </a:solidFill>
                <a:latin typeface="Times New Roman" pitchFamily="18" charset="0"/>
                <a:ea typeface="Open Sans"/>
                <a:cs typeface="Times New Roman" pitchFamily="18" charset="0"/>
                <a:sym typeface="Open Sans"/>
              </a:rPr>
              <a:t>: Quản trị nhà trường </a:t>
            </a:r>
            <a:r>
              <a:rPr lang="en-US" sz="1700" b="1" err="1">
                <a:solidFill>
                  <a:schemeClr val="accent1"/>
                </a:solidFill>
                <a:latin typeface="Times New Roman" pitchFamily="18" charset="0"/>
                <a:ea typeface="Open Sans"/>
                <a:cs typeface="Times New Roman" pitchFamily="18" charset="0"/>
                <a:sym typeface="Open Sans"/>
              </a:rPr>
              <a:t>vào</a:t>
            </a:r>
            <a:r>
              <a:rPr lang="en-US" sz="1700" b="1">
                <a:solidFill>
                  <a:schemeClr val="accent1"/>
                </a:solidFill>
                <a:latin typeface="Times New Roman" pitchFamily="18" charset="0"/>
                <a:ea typeface="Open Sans"/>
                <a:cs typeface="Times New Roman" pitchFamily="18" charset="0"/>
                <a:sym typeface="Open Sans"/>
              </a:rPr>
              <a:t> kỳ thi THPT năm học 2023-2024</a:t>
            </a:r>
            <a:endParaRPr lang="en-US" sz="1700" b="1" dirty="0">
              <a:solidFill>
                <a:schemeClr val="accent1"/>
              </a:solidFill>
              <a:latin typeface="Times New Roman" pitchFamily="18" charset="0"/>
              <a:ea typeface="Open Sans"/>
              <a:cs typeface="Times New Roman" pitchFamily="18" charset="0"/>
              <a:sym typeface="Open Sans"/>
            </a:endParaRPr>
          </a:p>
        </p:txBody>
      </p:sp>
      <p:sp>
        <p:nvSpPr>
          <p:cNvPr id="8" name="Google Shape;1753;p24"/>
          <p:cNvSpPr/>
          <p:nvPr/>
        </p:nvSpPr>
        <p:spPr>
          <a:xfrm>
            <a:off x="838470" y="5238074"/>
            <a:ext cx="5465053" cy="484708"/>
          </a:xfrm>
          <a:prstGeom prst="rect">
            <a:avLst/>
          </a:prstGeom>
          <a:noFill/>
          <a:ln>
            <a:noFill/>
          </a:ln>
        </p:spPr>
        <p:txBody>
          <a:bodyPr spcFirstLastPara="1" wrap="square" lIns="91425" tIns="45700" rIns="91425" bIns="45700" anchor="t" anchorCtr="0">
            <a:spAutoFit/>
          </a:bodyPr>
          <a:lstStyle/>
          <a:p>
            <a:pPr marL="800100" lvl="2" indent="-342900" algn="just">
              <a:lnSpc>
                <a:spcPct val="150000"/>
              </a:lnSpc>
              <a:buClr>
                <a:srgbClr val="005BAA"/>
              </a:buClr>
              <a:buSzPts val="1800"/>
              <a:buFont typeface="Wingdings" panose="05000000000000000000" pitchFamily="2" charset="2"/>
              <a:buChar char="ü"/>
            </a:pPr>
            <a:r>
              <a:rPr lang="en-US" sz="1700" b="1">
                <a:solidFill>
                  <a:schemeClr val="accent1"/>
                </a:solidFill>
                <a:latin typeface="Times New Roman" pitchFamily="18" charset="0"/>
                <a:ea typeface="Open Sans"/>
                <a:cs typeface="Times New Roman" pitchFamily="18" charset="0"/>
                <a:sym typeface="Open Sans"/>
              </a:rPr>
              <a:t>Quản trị nhà trường vào </a:t>
            </a:r>
            <a:r>
              <a:rPr lang="en-US" sz="1700" b="1">
                <a:solidFill>
                  <a:srgbClr val="FF0000"/>
                </a:solidFill>
                <a:latin typeface="Times New Roman" pitchFamily="18" charset="0"/>
                <a:ea typeface="Open Sans"/>
                <a:cs typeface="Times New Roman" pitchFamily="18" charset="0"/>
                <a:sym typeface="Open Sans"/>
              </a:rPr>
              <a:t>“Tổ chức thi”</a:t>
            </a:r>
            <a:endParaRPr lang="en-US" sz="1700" b="1" dirty="0">
              <a:solidFill>
                <a:srgbClr val="FF0000"/>
              </a:solidFill>
              <a:latin typeface="Times New Roman" pitchFamily="18" charset="0"/>
              <a:ea typeface="Open Sans"/>
              <a:cs typeface="Times New Roman" pitchFamily="18" charset="0"/>
              <a:sym typeface="Open Sans"/>
            </a:endParaRPr>
          </a:p>
        </p:txBody>
      </p:sp>
      <p:pic>
        <p:nvPicPr>
          <p:cNvPr id="4" name="Picture 3">
            <a:extLst>
              <a:ext uri="{FF2B5EF4-FFF2-40B4-BE49-F238E27FC236}">
                <a16:creationId xmlns:a16="http://schemas.microsoft.com/office/drawing/2014/main" id="{852F753F-1046-67AC-E51B-EFC6DAA9F992}"/>
              </a:ext>
            </a:extLst>
          </p:cNvPr>
          <p:cNvPicPr>
            <a:picLocks noChangeAspect="1"/>
          </p:cNvPicPr>
          <p:nvPr/>
        </p:nvPicPr>
        <p:blipFill>
          <a:blip r:embed="rId3"/>
          <a:stretch>
            <a:fillRect/>
          </a:stretch>
        </p:blipFill>
        <p:spPr>
          <a:xfrm>
            <a:off x="8422641" y="803434"/>
            <a:ext cx="3044041" cy="4016444"/>
          </a:xfrm>
          <a:prstGeom prst="rect">
            <a:avLst/>
          </a:prstGeom>
        </p:spPr>
      </p:pic>
      <p:pic>
        <p:nvPicPr>
          <p:cNvPr id="9" name="Picture 8">
            <a:extLst>
              <a:ext uri="{FF2B5EF4-FFF2-40B4-BE49-F238E27FC236}">
                <a16:creationId xmlns:a16="http://schemas.microsoft.com/office/drawing/2014/main" id="{54BD97FD-0959-9775-D3F1-AEF36CAB5B97}"/>
              </a:ext>
            </a:extLst>
          </p:cNvPr>
          <p:cNvPicPr>
            <a:picLocks noChangeAspect="1"/>
          </p:cNvPicPr>
          <p:nvPr/>
        </p:nvPicPr>
        <p:blipFill>
          <a:blip r:embed="rId4"/>
          <a:stretch>
            <a:fillRect/>
          </a:stretch>
        </p:blipFill>
        <p:spPr>
          <a:xfrm>
            <a:off x="1372235" y="2110271"/>
            <a:ext cx="5892165" cy="2993504"/>
          </a:xfrm>
          <a:prstGeom prst="rect">
            <a:avLst/>
          </a:prstGeom>
        </p:spPr>
      </p:pic>
      <p:pic>
        <p:nvPicPr>
          <p:cNvPr id="3" name="Picture 2">
            <a:extLst>
              <a:ext uri="{FF2B5EF4-FFF2-40B4-BE49-F238E27FC236}">
                <a16:creationId xmlns:a16="http://schemas.microsoft.com/office/drawing/2014/main" id="{C9B43E79-FA6A-DCBD-42F0-0122AC76D8AE}"/>
              </a:ext>
            </a:extLst>
          </p:cNvPr>
          <p:cNvPicPr>
            <a:picLocks noChangeAspect="1"/>
          </p:cNvPicPr>
          <p:nvPr/>
        </p:nvPicPr>
        <p:blipFill>
          <a:blip r:embed="rId5"/>
          <a:stretch>
            <a:fillRect/>
          </a:stretch>
        </p:blipFill>
        <p:spPr>
          <a:xfrm>
            <a:off x="2842109" y="2854018"/>
            <a:ext cx="2952416" cy="1850768"/>
          </a:xfrm>
          <a:prstGeom prst="rect">
            <a:avLst/>
          </a:prstGeom>
        </p:spPr>
      </p:pic>
    </p:spTree>
    <p:extLst>
      <p:ext uri="{BB962C8B-B14F-4D97-AF65-F5344CB8AC3E}">
        <p14:creationId xmlns:p14="http://schemas.microsoft.com/office/powerpoint/2010/main" val="3698878399"/>
      </p:ext>
    </p:extLst>
  </p:cSld>
  <p:clrMapOvr>
    <a:masterClrMapping/>
  </p:clrMapOvr>
</p:sld>
</file>

<file path=ppt/theme/theme1.xml><?xml version="1.0" encoding="utf-8"?>
<a:theme xmlns:a="http://schemas.openxmlformats.org/drawingml/2006/main" name="VNPT Ligh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Microsoft YaHei"/>
        <a:cs typeface=""/>
      </a:majorFont>
      <a:minorFont>
        <a:latin typeface="Segoe U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5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5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NPT Dark">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Microsoft YaHei"/>
        <a:cs typeface=""/>
      </a:majorFont>
      <a:minorFont>
        <a:latin typeface="Segoe U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5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5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5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5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1">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5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5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1004 Giao ban chat luong thang 03_2017_tungtd_v2</Template>
  <TotalTime>16778</TotalTime>
  <Words>8103</Words>
  <Application>Microsoft Office PowerPoint</Application>
  <PresentationFormat>Widescreen</PresentationFormat>
  <Paragraphs>1008</Paragraphs>
  <Slides>121</Slides>
  <Notes>96</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121</vt:i4>
      </vt:variant>
    </vt:vector>
  </HeadingPairs>
  <TitlesOfParts>
    <vt:vector size="143" baseType="lpstr">
      <vt:lpstr>微软雅黑</vt:lpstr>
      <vt:lpstr>Arial</vt:lpstr>
      <vt:lpstr>Calibri</vt:lpstr>
      <vt:lpstr>Calibri Light</vt:lpstr>
      <vt:lpstr>Cambria</vt:lpstr>
      <vt:lpstr>Gill Sans</vt:lpstr>
      <vt:lpstr>Impact</vt:lpstr>
      <vt:lpstr>Lato Heavy</vt:lpstr>
      <vt:lpstr>Lato Light</vt:lpstr>
      <vt:lpstr>Noto Sans Symbols</vt:lpstr>
      <vt:lpstr>Quattrocento Sans</vt:lpstr>
      <vt:lpstr>Roboto</vt:lpstr>
      <vt:lpstr>Roboto Bold</vt:lpstr>
      <vt:lpstr>Roboto Light</vt:lpstr>
      <vt:lpstr>Segoe UI</vt:lpstr>
      <vt:lpstr>Tahoma</vt:lpstr>
      <vt:lpstr>Times New Roman</vt:lpstr>
      <vt:lpstr>Wingdings</vt:lpstr>
      <vt:lpstr>VNPT Light</vt:lpstr>
      <vt:lpstr>VNPT Dark</vt:lpstr>
      <vt:lpstr>1_Office Theme</vt:lpstr>
      <vt:lpstr>Office Theme</vt:lpstr>
      <vt:lpstr>HỆ SINH THÁI  GIÁO DỤC THÔNG MINH   vnEdu 4.0 </vt:lpstr>
      <vt:lpstr>NỘI DUNG TRÌNH BÀY</vt:lpstr>
      <vt:lpstr>PowerPoint Presentation</vt:lpstr>
      <vt:lpstr>HỆ SINH THÁI GIÁO DỤC VNEDU 4.0</vt:lpstr>
      <vt:lpstr>HỆ SINH THÁI GIÁO DỤC SỐ VNEDU 4.0</vt:lpstr>
      <vt:lpstr>PowerPoint Presentation</vt:lpstr>
      <vt:lpstr>PowerPoint Presentation</vt:lpstr>
      <vt:lpstr>ĐĂNG NHẬP TRÊN MÁY TÍNH</vt:lpstr>
      <vt:lpstr>Các chức năng dành cho TRƯỜNG HỌC</vt:lpstr>
      <vt:lpstr>Các chức năng dành cho TRƯỜNG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QUẢN LÝ GIÁO ÁN</vt:lpstr>
      <vt:lpstr>PowerPoint Presentation</vt:lpstr>
      <vt:lpstr>PowerPoint Presentation</vt:lpstr>
      <vt:lpstr>PowerPoint Presentation</vt:lpstr>
      <vt:lpstr>CHỨC NĂNG SẢN PHẨM – KÝ SỐ HỌC BẠ</vt:lpstr>
      <vt:lpstr>Giao diện của giáo viện chủ nhiệm </vt:lpstr>
      <vt:lpstr>Giao diện của giáo viện chủ nhiệm </vt:lpstr>
      <vt:lpstr>Giao diện của giáo viện bộ môn </vt:lpstr>
      <vt:lpstr>Giao diện của hiệu trưởng</vt:lpstr>
      <vt:lpstr>MÀN HÌNH THEO DÕI TỔNG QUAN</vt:lpstr>
      <vt:lpstr>CHỨC NĂNG SẢN PHẨM – QUẢN LÝ KHÓA</vt:lpstr>
      <vt:lpstr>CHỨC NĂNG SẢN PHẨM – BÁO CÁO KÝ SỐ</vt:lpstr>
      <vt:lpstr>PowerPoint Presentation</vt:lpstr>
      <vt:lpstr>vnEdu Teacher – Giải pháp mang lại</vt:lpstr>
      <vt:lpstr>vnEdu Teacher- Lợi ích</vt:lpstr>
      <vt:lpstr>Hướng dẫn cài đặt</vt:lpstr>
      <vt:lpstr>Đăng nhập app</vt:lpstr>
      <vt:lpstr>Các chức năng chính</vt:lpstr>
      <vt:lpstr>PowerPoint Presentation</vt:lpstr>
      <vt:lpstr>vnEdu Connect</vt:lpstr>
      <vt:lpstr>Hướng dẫn Cài đặt</vt:lpstr>
      <vt:lpstr>PowerPoint Presentation</vt:lpstr>
      <vt:lpstr>Các chức năng chính</vt:lpstr>
      <vt:lpstr>Chức năng Đăng nhập</vt:lpstr>
      <vt:lpstr>Cài đặt chức năng sinh trắc học</vt:lpstr>
      <vt:lpstr>Màn hình chọn con</vt:lpstr>
      <vt:lpstr>Trang chủ</vt:lpstr>
      <vt:lpstr>Cài đặt hình nền</vt:lpstr>
      <vt:lpstr>Tin nhắn đến</vt:lpstr>
      <vt:lpstr>Nộp bài tập</vt:lpstr>
      <vt:lpstr>Đơn nghỉ phép</vt:lpstr>
      <vt:lpstr>Thanh toán</vt:lpstr>
      <vt:lpstr>Thanh toán</vt:lpstr>
      <vt:lpstr>Điểm danh</vt:lpstr>
      <vt:lpstr>Thời khóa biểu</vt:lpstr>
      <vt:lpstr>Kết quả học tập</vt:lpstr>
      <vt:lpstr>Tra cứu điểm thi</vt:lpstr>
      <vt:lpstr>Trò chuyện</vt:lpstr>
      <vt:lpstr>Tin tức</vt:lpstr>
      <vt:lpstr>SO SÁNH APP VNEDU CONNECT SO VỚI APP OTT KHÁC</vt:lpstr>
      <vt:lpstr>PowerPoint Presentation</vt:lpstr>
      <vt:lpstr>PowerPoint Presentation</vt:lpstr>
      <vt:lpstr>PowerPoint Presentation</vt:lpstr>
      <vt:lpstr>NỘI DUNG</vt:lpstr>
      <vt:lpstr>Hướng dẫn gvcn chuẩn hóa thông tin</vt:lpstr>
      <vt:lpstr>Hướng dẫn gvcn chuẩn hóa thông tin</vt:lpstr>
      <vt:lpstr>Hướng dẫn gvcn chuẩn hóa thông tin</vt:lpstr>
      <vt:lpstr>Hướng dẫn gvcn cấp tài khoản học sinh</vt:lpstr>
      <vt:lpstr>Hướng dẫn gvcn cấp tài khoản học sinh</vt:lpstr>
      <vt:lpstr>PowerPoint Presentation</vt:lpstr>
      <vt:lpstr>Hướng dẫn Nộp hồ sơ trực tuyến</vt:lpstr>
      <vt:lpstr>Hướng dẫn Nộp hồ sơ trực tuyến</vt:lpstr>
      <vt:lpstr>Hướng dẫn Nộp hồ sơ trực tuyến</vt:lpstr>
      <vt:lpstr>Hướng dẫn Nộp hồ sơ trực tuyến</vt:lpstr>
      <vt:lpstr>Hướng dẫn Nộp hồ sơ trực tuyến</vt:lpstr>
      <vt:lpstr>Hướng dẫn Nộp hồ sơ trực tuyến</vt:lpstr>
      <vt:lpstr>Hướng dẫn Nộp hồ sơ trực tuyến</vt:lpstr>
      <vt:lpstr>Hướng dẫn Nộp hồ sơ trực tuyến</vt:lpstr>
      <vt:lpstr>Hướng dẫn Thanh toán trực tuyến</vt:lpstr>
      <vt:lpstr>Hướng dẫn Thanh toán trực tuyến</vt:lpstr>
      <vt:lpstr>Hướng dẫn Thanh toán trực tuyến</vt:lpstr>
      <vt:lpstr>Hướng dẫn Thanh toán trực tuyến</vt:lpstr>
      <vt:lpstr>Hướng dẫn rút hồ sơ trực tuyến</vt:lpstr>
      <vt:lpstr>PowerPoint Presentation</vt:lpstr>
      <vt:lpstr>Hướng dẫn xem báo cáo trường THCS</vt:lpstr>
      <vt:lpstr>Hướng dẫn xem báo cáo trường THCS</vt:lpstr>
      <vt:lpstr>Hướng dẫn xem báo cáo trường THCS</vt:lpstr>
      <vt:lpstr>Hướng dẫn xem báo cáo trường THCS</vt:lpstr>
      <vt:lpstr>PowerPoint Presentation</vt:lpstr>
      <vt:lpstr>PowerPoint Presentation</vt:lpstr>
      <vt:lpstr>NỘI DUNG</vt:lpstr>
      <vt:lpstr>Hướng dẫn quản trị nhập thí sinh tự do</vt:lpstr>
      <vt:lpstr>Hướng dẫn quản trị nhập thí sinh tự do</vt:lpstr>
      <vt:lpstr>Hướng dẫn quản trị nhập thí sinh tự do</vt:lpstr>
      <vt:lpstr>Hướng dẫn quản trị gạch nợ thanh toán</vt:lpstr>
      <vt:lpstr>PowerPoint Presentation</vt:lpstr>
      <vt:lpstr>Hướng dẫn quản trị chuyển ds thí sinh dự thi</vt:lpstr>
      <vt:lpstr>Hướng dẫn quản trị chuyển ds thí sinh dự thi</vt:lpstr>
      <vt:lpstr>Hướng dẫn quản trị chuyển ds thí sinh dự thi</vt:lpstr>
      <vt:lpstr>PowerPoint Presentation</vt:lpstr>
      <vt:lpstr>Hướng dẫn quản trị In mẫu biểu</vt:lpstr>
      <vt:lpstr>Hướng dẫn quản trị nhập thí sinh tự do</vt:lpstr>
      <vt:lpstr>Hướng dẫn quản trị nhập thí sinh tự do</vt:lpstr>
      <vt:lpstr>PowerPoint Presentation</vt:lpstr>
      <vt:lpstr>NỘI DUNG</vt:lpstr>
      <vt:lpstr>PowerPoint Presentation</vt:lpstr>
      <vt:lpstr>CƠ SỞ PHÁP LÝ</vt:lpstr>
      <vt:lpstr>TỔNG QUAN SẢN PHẨM</vt:lpstr>
      <vt:lpstr>PowerPoint Presentation</vt:lpstr>
      <vt:lpstr>QUY TRÌNH TUYỂN SINH TRƯỚC ĐÂY</vt:lpstr>
      <vt:lpstr>TUYỂN SINH ĐẦU CẤP</vt:lpstr>
      <vt:lpstr>QUY TRÌNH TUYỂN SINH VỚI VNEDU ENROLLMENT</vt:lpstr>
      <vt:lpstr>HỆ THỐNG TUYỂN SINH ĐẦU CẤP</vt:lpstr>
      <vt:lpstr>HỆ THỐNG TUYỂN SINH ĐẦU CẤP</vt:lpstr>
      <vt:lpstr>NỘP HỒ SƠ</vt:lpstr>
      <vt:lpstr>TRA CỨU – QUẢN LÝ THÔNG TIN</vt:lpstr>
      <vt:lpstr>NHẬN THÔNG BÁO TRÊN THIẾT THÔNG MINH</vt:lpstr>
      <vt:lpstr>THANH TOÁN PHÍ TRỰC TUYẾN</vt:lpstr>
      <vt:lpstr>Đối với phòng, sở giáo dục</vt:lpstr>
      <vt:lpstr>ĐỐI VỚI NHÀ TRƯỜNG</vt:lpstr>
      <vt:lpstr>ĐỐI VỚI NHÀ TRƯỜNG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nghinh</dc:creator>
  <cp:lastModifiedBy>Quang Vinh Nguyen</cp:lastModifiedBy>
  <cp:revision>2279</cp:revision>
  <cp:lastPrinted>2019-05-15T03:08:36Z</cp:lastPrinted>
  <dcterms:created xsi:type="dcterms:W3CDTF">2017-04-12T08:55:50Z</dcterms:created>
  <dcterms:modified xsi:type="dcterms:W3CDTF">2025-08-11T02:03:27Z</dcterms:modified>
</cp:coreProperties>
</file>