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gif" ContentType="image/gif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22"/>
  </p:notesMasterIdLst>
  <p:sldIdLst>
    <p:sldId id="451" r:id="rId4"/>
    <p:sldId id="453" r:id="rId5"/>
    <p:sldId id="421" r:id="rId6"/>
    <p:sldId id="454" r:id="rId7"/>
    <p:sldId id="446" r:id="rId8"/>
    <p:sldId id="455" r:id="rId9"/>
    <p:sldId id="434" r:id="rId10"/>
    <p:sldId id="456" r:id="rId11"/>
    <p:sldId id="452" r:id="rId12"/>
    <p:sldId id="436" r:id="rId13"/>
    <p:sldId id="457" r:id="rId14"/>
    <p:sldId id="458" r:id="rId15"/>
    <p:sldId id="459" r:id="rId16"/>
    <p:sldId id="460" r:id="rId17"/>
    <p:sldId id="461" r:id="rId18"/>
    <p:sldId id="422" r:id="rId19"/>
    <p:sldId id="450" r:id="rId20"/>
    <p:sldId id="396" r:id="rId21"/>
    <p:sldId id="463" r:id="rId23"/>
    <p:sldId id="462" r:id="rId24"/>
  </p:sldIdLst>
  <p:sldSz cx="123444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990000"/>
    <a:srgbClr val="FF3300"/>
    <a:srgbClr val="CC3300"/>
    <a:srgbClr val="006600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49" autoAdjust="0"/>
    <p:restoredTop sz="94660"/>
  </p:normalViewPr>
  <p:slideViewPr>
    <p:cSldViewPr>
      <p:cViewPr varScale="1">
        <p:scale>
          <a:sx n="77" d="100"/>
          <a:sy n="77" d="100"/>
        </p:scale>
        <p:origin x="396" y="84"/>
      </p:cViewPr>
      <p:guideLst>
        <p:guide orient="horz" pos="2160"/>
        <p:guide pos="388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22" Type="http://schemas.openxmlformats.org/officeDocument/2006/relationships/notesMaster" Target="notesMasters/notesMaster1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CF4EBB0-9507-4752-8945-99FB6C2D3998}" type="datetimeFigureOut">
              <a:rPr lang="en-US"/>
            </a:fld>
            <a:endParaRPr lang="en-US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" y="685800"/>
            <a:ext cx="61722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noProof="0"/>
              <a:t>Bấm &amp; sửa kiểu tiêu đề</a:t>
            </a:r>
            <a:endParaRPr lang="vi-VN" noProof="0"/>
          </a:p>
          <a:p>
            <a:pPr lvl="1"/>
            <a:r>
              <a:rPr lang="vi-VN" noProof="0"/>
              <a:t>Mức hai</a:t>
            </a:r>
            <a:endParaRPr lang="vi-VN" noProof="0"/>
          </a:p>
          <a:p>
            <a:pPr lvl="2"/>
            <a:r>
              <a:rPr lang="vi-VN" noProof="0"/>
              <a:t>Mức ba</a:t>
            </a:r>
            <a:endParaRPr lang="vi-VN" noProof="0"/>
          </a:p>
          <a:p>
            <a:pPr lvl="3"/>
            <a:r>
              <a:rPr lang="vi-VN" noProof="0"/>
              <a:t>Mức bốn</a:t>
            </a:r>
            <a:endParaRPr lang="vi-VN" noProof="0"/>
          </a:p>
          <a:p>
            <a:pPr lvl="4"/>
            <a:r>
              <a:rPr lang="vi-VN" noProof="0"/>
              <a:t>Mức năm</a:t>
            </a:r>
            <a:endParaRPr lang="en-US" noProof="0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E903DAB-EE47-46BF-A789-86F7EF62E5D2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Hình ảnh của Bản chiế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ơi giữ chỗ cho Ghi chú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903DAB-EE47-46BF-A789-86F7EF62E5D2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 bwMode="auto">
          <a:xfrm>
            <a:off x="514350" y="0"/>
            <a:ext cx="82296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Hình Chữ nhật 4"/>
          <p:cNvSpPr/>
          <p:nvPr/>
        </p:nvSpPr>
        <p:spPr bwMode="auto">
          <a:xfrm>
            <a:off x="372905" y="0"/>
            <a:ext cx="141446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Hình Chữ nhật 5"/>
          <p:cNvSpPr/>
          <p:nvPr/>
        </p:nvSpPr>
        <p:spPr bwMode="auto">
          <a:xfrm>
            <a:off x="1337311" y="0"/>
            <a:ext cx="246460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Hình Chữ nhật 6"/>
          <p:cNvSpPr/>
          <p:nvPr/>
        </p:nvSpPr>
        <p:spPr bwMode="auto">
          <a:xfrm>
            <a:off x="1540908" y="0"/>
            <a:ext cx="310752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Đường kết nối thẳng 9"/>
          <p:cNvSpPr>
            <a:spLocks noChangeShapeType="1"/>
          </p:cNvSpPr>
          <p:nvPr/>
        </p:nvSpPr>
        <p:spPr bwMode="auto">
          <a:xfrm>
            <a:off x="14359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Đường kết nối thẳng 10"/>
          <p:cNvSpPr>
            <a:spLocks noChangeShapeType="1"/>
          </p:cNvSpPr>
          <p:nvPr/>
        </p:nvSpPr>
        <p:spPr bwMode="auto">
          <a:xfrm>
            <a:off x="123444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Đường kết nối thẳng 11"/>
          <p:cNvSpPr>
            <a:spLocks noChangeShapeType="1"/>
          </p:cNvSpPr>
          <p:nvPr/>
        </p:nvSpPr>
        <p:spPr bwMode="auto">
          <a:xfrm>
            <a:off x="1153001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Đường kết nối thẳng 12"/>
          <p:cNvSpPr>
            <a:spLocks noChangeShapeType="1"/>
          </p:cNvSpPr>
          <p:nvPr/>
        </p:nvSpPr>
        <p:spPr bwMode="auto">
          <a:xfrm>
            <a:off x="233172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Đường kết nối thẳng 13"/>
          <p:cNvSpPr>
            <a:spLocks noChangeShapeType="1"/>
          </p:cNvSpPr>
          <p:nvPr/>
        </p:nvSpPr>
        <p:spPr bwMode="auto">
          <a:xfrm>
            <a:off x="144018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Đường kết nối thẳng 14"/>
          <p:cNvSpPr>
            <a:spLocks noChangeShapeType="1"/>
          </p:cNvSpPr>
          <p:nvPr/>
        </p:nvSpPr>
        <p:spPr bwMode="auto">
          <a:xfrm>
            <a:off x="12303681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Hình Chữ nhật 15"/>
          <p:cNvSpPr/>
          <p:nvPr/>
        </p:nvSpPr>
        <p:spPr bwMode="auto">
          <a:xfrm>
            <a:off x="1645920" y="0"/>
            <a:ext cx="10287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Hình Bầu dục 16"/>
          <p:cNvSpPr/>
          <p:nvPr/>
        </p:nvSpPr>
        <p:spPr bwMode="auto">
          <a:xfrm>
            <a:off x="822960" y="3429000"/>
            <a:ext cx="174879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Hình Bầu dục 17"/>
          <p:cNvSpPr/>
          <p:nvPr/>
        </p:nvSpPr>
        <p:spPr bwMode="auto">
          <a:xfrm>
            <a:off x="1768079" y="4867275"/>
            <a:ext cx="865823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Hình Bầu dục 18"/>
          <p:cNvSpPr/>
          <p:nvPr/>
        </p:nvSpPr>
        <p:spPr bwMode="auto">
          <a:xfrm>
            <a:off x="1472328" y="5500689"/>
            <a:ext cx="186451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0" name="Hình Bầu dục 19"/>
          <p:cNvSpPr/>
          <p:nvPr/>
        </p:nvSpPr>
        <p:spPr bwMode="auto">
          <a:xfrm>
            <a:off x="2245995" y="5788025"/>
            <a:ext cx="370761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1" name="Hình Bầu dục 20"/>
          <p:cNvSpPr/>
          <p:nvPr/>
        </p:nvSpPr>
        <p:spPr>
          <a:xfrm>
            <a:off x="2571751" y="4495801"/>
            <a:ext cx="492919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" name="Tiêu đề 7"/>
          <p:cNvSpPr>
            <a:spLocks noGrp="1"/>
          </p:cNvSpPr>
          <p:nvPr>
            <p:ph type="ctrTitle" hasCustomPrompt="1"/>
          </p:nvPr>
        </p:nvSpPr>
        <p:spPr>
          <a:xfrm>
            <a:off x="3086100" y="3124200"/>
            <a:ext cx="833247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9" name="Tiêu đề phụ 8"/>
          <p:cNvSpPr>
            <a:spLocks noGrp="1"/>
          </p:cNvSpPr>
          <p:nvPr>
            <p:ph type="subTitle" idx="1" hasCustomPrompt="1"/>
          </p:nvPr>
        </p:nvSpPr>
        <p:spPr>
          <a:xfrm>
            <a:off x="3086100" y="5003322"/>
            <a:ext cx="833247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22" name="Nơi giữ chỗ cho Ngày tháng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882075" y="1108075"/>
            <a:ext cx="2286000" cy="5143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Nơi giữ chỗ cho Chân trang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194133" y="4114245"/>
            <a:ext cx="3657600" cy="51863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Nơi giữ chỗ cho Số hiệu Bản chiếu 28"/>
          <p:cNvSpPr>
            <a:spLocks noGrp="1"/>
          </p:cNvSpPr>
          <p:nvPr>
            <p:ph type="sldNum" sz="quarter" idx="12"/>
          </p:nvPr>
        </p:nvSpPr>
        <p:spPr bwMode="auto">
          <a:xfrm>
            <a:off x="1789510" y="4929189"/>
            <a:ext cx="82296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B25E1-C324-4E50-9CAC-A7F70C399C88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CBE6CB-9649-41F7-AF67-45FE0ACF6DF7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 hasCustomPrompt="1"/>
          </p:nvPr>
        </p:nvSpPr>
        <p:spPr>
          <a:xfrm>
            <a:off x="8949690" y="274640"/>
            <a:ext cx="226314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 hasCustomPrompt="1"/>
          </p:nvPr>
        </p:nvSpPr>
        <p:spPr>
          <a:xfrm>
            <a:off x="617220" y="274639"/>
            <a:ext cx="812673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4F8BA-45FB-4DC3-A79F-83C729018F41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5830" y="2130427"/>
            <a:ext cx="1049274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1660" y="3886200"/>
            <a:ext cx="864108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02F45-B332-4C2F-951D-CB6E6C05FD8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A2BF2-715B-4634-A836-3D88355A23E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02F45-B332-4C2F-951D-CB6E6C05FD8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A2BF2-715B-4634-A836-3D88355A23E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5123" y="4406902"/>
            <a:ext cx="1049274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5123" y="2906713"/>
            <a:ext cx="1049274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02F45-B332-4C2F-951D-CB6E6C05FD8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A2BF2-715B-4634-A836-3D88355A23E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7220" y="1600202"/>
            <a:ext cx="545211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5070" y="1600202"/>
            <a:ext cx="545211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02F45-B332-4C2F-951D-CB6E6C05FD8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A2BF2-715B-4634-A836-3D88355A23E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1" y="1535113"/>
            <a:ext cx="545425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1" y="2174875"/>
            <a:ext cx="545425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70786" y="1535113"/>
            <a:ext cx="545639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70786" y="2174875"/>
            <a:ext cx="545639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02F45-B332-4C2F-951D-CB6E6C05FD8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A2BF2-715B-4634-A836-3D88355A23E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02F45-B332-4C2F-951D-CB6E6C05FD8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A2BF2-715B-4634-A836-3D88355A23E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02F45-B332-4C2F-951D-CB6E6C05FD8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A2BF2-715B-4634-A836-3D88355A23E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221" y="273050"/>
            <a:ext cx="406122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6318" y="273052"/>
            <a:ext cx="6900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7221" y="1435102"/>
            <a:ext cx="406122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02F45-B332-4C2F-951D-CB6E6C05FD8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A2BF2-715B-4634-A836-3D88355A23E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8" name="Nơi giữ chỗ cho Nội dung 7"/>
          <p:cNvSpPr>
            <a:spLocks noGrp="1"/>
          </p:cNvSpPr>
          <p:nvPr>
            <p:ph sz="quarter" idx="1" hasCustomPrompt="1"/>
          </p:nvPr>
        </p:nvSpPr>
        <p:spPr>
          <a:xfrm>
            <a:off x="617220" y="1600200"/>
            <a:ext cx="10081260" cy="4873752"/>
          </a:xfrm>
        </p:spPr>
        <p:txBody>
          <a:bodyPr/>
          <a:lstStyle/>
          <a:p>
            <a:pPr lvl="0"/>
            <a:r>
              <a:rPr lang="vi-VN"/>
              <a:t>Bấm &amp; sửa kiểu tiêu đề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Số hiệu Bản chiếu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0278D8C-BB4C-4AC5-8382-E4D298A54953}" type="slidenum">
              <a:rPr lang="en-US"/>
            </a:fld>
            <a:endParaRPr lang="en-US"/>
          </a:p>
        </p:txBody>
      </p:sp>
      <p:sp>
        <p:nvSpPr>
          <p:cNvPr id="6" name="Nơi giữ chỗ cho Chân trang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9588" y="4800600"/>
            <a:ext cx="740664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19588" y="612775"/>
            <a:ext cx="740664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19588" y="5367338"/>
            <a:ext cx="740664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02F45-B332-4C2F-951D-CB6E6C05FD8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A2BF2-715B-4634-A836-3D88355A23E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02F45-B332-4C2F-951D-CB6E6C05FD8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A2BF2-715B-4634-A836-3D88355A23E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49690" y="274640"/>
            <a:ext cx="277749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7220" y="274640"/>
            <a:ext cx="812673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02F45-B332-4C2F-951D-CB6E6C05FD8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A2BF2-715B-4634-A836-3D88355A23E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17220" y="274640"/>
            <a:ext cx="1110996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D6B028-ABBD-4475-BB7F-645E0ABAB77F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 bwMode="auto">
          <a:xfrm>
            <a:off x="514350" y="0"/>
            <a:ext cx="82296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Hình Chữ nhật 4"/>
          <p:cNvSpPr/>
          <p:nvPr/>
        </p:nvSpPr>
        <p:spPr bwMode="auto">
          <a:xfrm>
            <a:off x="372905" y="0"/>
            <a:ext cx="141446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Hình Chữ nhật 5"/>
          <p:cNvSpPr/>
          <p:nvPr/>
        </p:nvSpPr>
        <p:spPr bwMode="auto">
          <a:xfrm>
            <a:off x="1337311" y="0"/>
            <a:ext cx="246460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Hình Chữ nhật 6"/>
          <p:cNvSpPr/>
          <p:nvPr/>
        </p:nvSpPr>
        <p:spPr bwMode="auto">
          <a:xfrm>
            <a:off x="1540908" y="0"/>
            <a:ext cx="310752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Đường kết nối thẳng 7"/>
          <p:cNvSpPr>
            <a:spLocks noChangeShapeType="1"/>
          </p:cNvSpPr>
          <p:nvPr/>
        </p:nvSpPr>
        <p:spPr bwMode="auto">
          <a:xfrm>
            <a:off x="14359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Đường kết nối thẳng 8"/>
          <p:cNvSpPr>
            <a:spLocks noChangeShapeType="1"/>
          </p:cNvSpPr>
          <p:nvPr/>
        </p:nvSpPr>
        <p:spPr bwMode="auto">
          <a:xfrm>
            <a:off x="123444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Đường kết nối thẳng 9"/>
          <p:cNvSpPr>
            <a:spLocks noChangeShapeType="1"/>
          </p:cNvSpPr>
          <p:nvPr/>
        </p:nvSpPr>
        <p:spPr bwMode="auto">
          <a:xfrm>
            <a:off x="1153001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Đường kết nối thẳng 10"/>
          <p:cNvSpPr>
            <a:spLocks noChangeShapeType="1"/>
          </p:cNvSpPr>
          <p:nvPr/>
        </p:nvSpPr>
        <p:spPr bwMode="auto">
          <a:xfrm>
            <a:off x="233172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Đường kết nối thẳng 11"/>
          <p:cNvSpPr>
            <a:spLocks noChangeShapeType="1"/>
          </p:cNvSpPr>
          <p:nvPr/>
        </p:nvSpPr>
        <p:spPr bwMode="auto">
          <a:xfrm>
            <a:off x="144018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Hình Chữ nhật 12"/>
          <p:cNvSpPr/>
          <p:nvPr/>
        </p:nvSpPr>
        <p:spPr bwMode="auto">
          <a:xfrm>
            <a:off x="1645920" y="0"/>
            <a:ext cx="10287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4" name="Hình Bầu dục 13"/>
          <p:cNvSpPr/>
          <p:nvPr/>
        </p:nvSpPr>
        <p:spPr bwMode="auto">
          <a:xfrm>
            <a:off x="822960" y="3429000"/>
            <a:ext cx="174879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5" name="Hình Bầu dục 14"/>
          <p:cNvSpPr/>
          <p:nvPr/>
        </p:nvSpPr>
        <p:spPr bwMode="auto">
          <a:xfrm>
            <a:off x="1787366" y="4867275"/>
            <a:ext cx="867966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6" name="Hình Bầu dục 15"/>
          <p:cNvSpPr/>
          <p:nvPr/>
        </p:nvSpPr>
        <p:spPr bwMode="auto">
          <a:xfrm>
            <a:off x="1472328" y="5500689"/>
            <a:ext cx="186451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Hình Bầu dục 16"/>
          <p:cNvSpPr/>
          <p:nvPr/>
        </p:nvSpPr>
        <p:spPr bwMode="auto">
          <a:xfrm>
            <a:off x="2245995" y="5791200"/>
            <a:ext cx="370761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Hình Bầu dục 17"/>
          <p:cNvSpPr/>
          <p:nvPr/>
        </p:nvSpPr>
        <p:spPr bwMode="auto">
          <a:xfrm>
            <a:off x="2537461" y="4479926"/>
            <a:ext cx="492919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Đường kết nối thẳng 18"/>
          <p:cNvSpPr>
            <a:spLocks noChangeShapeType="1"/>
          </p:cNvSpPr>
          <p:nvPr/>
        </p:nvSpPr>
        <p:spPr bwMode="auto">
          <a:xfrm>
            <a:off x="1228225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>
            <a:off x="3086100" y="2895600"/>
            <a:ext cx="833247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 hasCustomPrompt="1"/>
          </p:nvPr>
        </p:nvSpPr>
        <p:spPr>
          <a:xfrm>
            <a:off x="3086100" y="5010150"/>
            <a:ext cx="833247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vi-VN"/>
              <a:t>Bấm &amp; sửa kiểu tiêu đề</a:t>
            </a:r>
            <a:endParaRPr lang="vi-VN"/>
          </a:p>
        </p:txBody>
      </p:sp>
      <p:sp>
        <p:nvSpPr>
          <p:cNvPr id="20" name="Nơi giữ chỗ cho Ngày tháng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879931" y="1103313"/>
            <a:ext cx="2286000" cy="5143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" name="Nơi giữ chỗ cho Chân trang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194133" y="4111070"/>
            <a:ext cx="3657600" cy="51863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Nơi giữ chỗ cho Số hiệu Bản chiếu 5"/>
          <p:cNvSpPr>
            <a:spLocks noGrp="1"/>
          </p:cNvSpPr>
          <p:nvPr>
            <p:ph type="sldNum" sz="quarter" idx="12"/>
          </p:nvPr>
        </p:nvSpPr>
        <p:spPr bwMode="auto">
          <a:xfrm>
            <a:off x="1808798" y="4929189"/>
            <a:ext cx="82296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9CD6F6-9E44-4E00-BD3A-588CBAE66C18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9" name="Nơi giữ chỗ cho Nội dung 8"/>
          <p:cNvSpPr>
            <a:spLocks noGrp="1"/>
          </p:cNvSpPr>
          <p:nvPr>
            <p:ph sz="quarter" idx="1" hasCustomPrompt="1"/>
          </p:nvPr>
        </p:nvSpPr>
        <p:spPr>
          <a:xfrm>
            <a:off x="617220" y="1600200"/>
            <a:ext cx="4937760" cy="4572000"/>
          </a:xfrm>
        </p:spPr>
        <p:txBody>
          <a:bodyPr/>
          <a:lstStyle/>
          <a:p>
            <a:pPr lvl="0"/>
            <a:r>
              <a:rPr lang="vi-VN"/>
              <a:t>Bấm &amp; sửa kiểu tiêu đề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11" name="Nơi giữ chỗ cho Nội dung 10"/>
          <p:cNvSpPr>
            <a:spLocks noGrp="1"/>
          </p:cNvSpPr>
          <p:nvPr>
            <p:ph sz="quarter" idx="2" hasCustomPrompt="1"/>
          </p:nvPr>
        </p:nvSpPr>
        <p:spPr>
          <a:xfrm>
            <a:off x="5764835" y="1600200"/>
            <a:ext cx="4937760" cy="4572000"/>
          </a:xfrm>
        </p:spPr>
        <p:txBody>
          <a:bodyPr/>
          <a:lstStyle/>
          <a:p>
            <a:pPr lvl="0"/>
            <a:r>
              <a:rPr lang="vi-VN"/>
              <a:t>Bấm &amp; sửa kiểu tiêu đề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Ngày tháng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60A7D-2B7E-4D9D-867A-A95E602929FE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>
            <a:off x="617220" y="273050"/>
            <a:ext cx="1018413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11" name="Nơi giữ chỗ cho Nội dung 10"/>
          <p:cNvSpPr>
            <a:spLocks noGrp="1"/>
          </p:cNvSpPr>
          <p:nvPr>
            <p:ph sz="quarter" idx="2" hasCustomPrompt="1"/>
          </p:nvPr>
        </p:nvSpPr>
        <p:spPr>
          <a:xfrm>
            <a:off x="617220" y="2362200"/>
            <a:ext cx="4937760" cy="3886200"/>
          </a:xfrm>
        </p:spPr>
        <p:txBody>
          <a:bodyPr/>
          <a:lstStyle/>
          <a:p>
            <a:pPr lvl="0"/>
            <a:r>
              <a:rPr lang="vi-VN"/>
              <a:t>Bấm &amp; sửa kiểu tiêu đề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13" name="Nơi giữ chỗ cho Nội dung 12"/>
          <p:cNvSpPr>
            <a:spLocks noGrp="1"/>
          </p:cNvSpPr>
          <p:nvPr>
            <p:ph sz="quarter" idx="4" hasCustomPrompt="1"/>
          </p:nvPr>
        </p:nvSpPr>
        <p:spPr>
          <a:xfrm>
            <a:off x="5902166" y="2362200"/>
            <a:ext cx="4937760" cy="3886200"/>
          </a:xfrm>
        </p:spPr>
        <p:txBody>
          <a:bodyPr/>
          <a:lstStyle/>
          <a:p>
            <a:pPr lvl="0"/>
            <a:r>
              <a:rPr lang="vi-VN"/>
              <a:t>Bấm &amp; sửa kiểu tiêu đề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12" name="Nơi giữ chỗ cho Văn bản 11"/>
          <p:cNvSpPr>
            <a:spLocks noGrp="1"/>
          </p:cNvSpPr>
          <p:nvPr>
            <p:ph type="body" sz="quarter" idx="1" hasCustomPrompt="1"/>
          </p:nvPr>
        </p:nvSpPr>
        <p:spPr>
          <a:xfrm>
            <a:off x="617220" y="1569720"/>
            <a:ext cx="493776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vi-VN"/>
              <a:t>Bấm &amp; sửa kiểu tiêu đề</a:t>
            </a:r>
            <a:endParaRPr lang="vi-VN"/>
          </a:p>
        </p:txBody>
      </p:sp>
      <p:sp>
        <p:nvSpPr>
          <p:cNvPr id="14" name="Nơi giữ chỗ cho Văn bản 13"/>
          <p:cNvSpPr>
            <a:spLocks noGrp="1"/>
          </p:cNvSpPr>
          <p:nvPr>
            <p:ph type="body" sz="quarter" idx="3" hasCustomPrompt="1"/>
          </p:nvPr>
        </p:nvSpPr>
        <p:spPr>
          <a:xfrm>
            <a:off x="5863590" y="1569720"/>
            <a:ext cx="493776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vi-VN"/>
              <a:t>Bấm &amp; sửa kiểu tiêu đề</a:t>
            </a:r>
            <a:endParaRPr lang="vi-VN"/>
          </a:p>
        </p:txBody>
      </p:sp>
      <p:sp>
        <p:nvSpPr>
          <p:cNvPr id="7" name="Nơi giữ chỗ cho Ngày tháng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Nơi giữ chỗ cho Số hiệu Bản chiế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EF97CA-9165-4DE5-8460-376DC5464246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gày tháng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Nơi giữ chỗ cho Số hiệu Bản chiế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C9AB9BE-9D33-41ED-8BB4-8EC46C838553}" type="slidenum">
              <a:rPr lang="en-US"/>
            </a:fld>
            <a:endParaRPr lang="en-US"/>
          </a:p>
        </p:txBody>
      </p:sp>
      <p:sp>
        <p:nvSpPr>
          <p:cNvPr id="5" name="Nơi giữ chỗ cho Chân trang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Nơi giữ chỗ cho Số hiệu Bản chiế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FDD17A-58E0-4E9D-B84E-A3C3D6FFCB5D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Đường kết nối thẳng 4"/>
          <p:cNvSpPr>
            <a:spLocks noChangeShapeType="1"/>
          </p:cNvSpPr>
          <p:nvPr/>
        </p:nvSpPr>
        <p:spPr bwMode="auto">
          <a:xfrm>
            <a:off x="1183005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Đường kết nối thẳng 5"/>
          <p:cNvSpPr>
            <a:spLocks noChangeShapeType="1"/>
          </p:cNvSpPr>
          <p:nvPr/>
        </p:nvSpPr>
        <p:spPr bwMode="auto">
          <a:xfrm>
            <a:off x="843534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Đường kết nối thẳng 6"/>
          <p:cNvSpPr>
            <a:spLocks noChangeShapeType="1"/>
          </p:cNvSpPr>
          <p:nvPr/>
        </p:nvSpPr>
        <p:spPr bwMode="auto">
          <a:xfrm>
            <a:off x="8360331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Đường kết nối thẳng 7"/>
          <p:cNvSpPr>
            <a:spLocks noChangeShapeType="1"/>
          </p:cNvSpPr>
          <p:nvPr/>
        </p:nvSpPr>
        <p:spPr bwMode="auto">
          <a:xfrm>
            <a:off x="1213866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Hình Chữ nhật 8"/>
          <p:cNvSpPr/>
          <p:nvPr/>
        </p:nvSpPr>
        <p:spPr bwMode="auto">
          <a:xfrm>
            <a:off x="11932920" y="0"/>
            <a:ext cx="41148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Đường kết nối thẳng 9"/>
          <p:cNvSpPr>
            <a:spLocks noChangeShapeType="1"/>
          </p:cNvSpPr>
          <p:nvPr/>
        </p:nvSpPr>
        <p:spPr bwMode="auto">
          <a:xfrm>
            <a:off x="1203579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Hình Bầu dục 10"/>
          <p:cNvSpPr/>
          <p:nvPr/>
        </p:nvSpPr>
        <p:spPr>
          <a:xfrm>
            <a:off x="11011377" y="5715001"/>
            <a:ext cx="741521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 rot="5400000">
            <a:off x="5656136" y="3120390"/>
            <a:ext cx="6309360" cy="61722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2" hasCustomPrompt="1"/>
          </p:nvPr>
        </p:nvSpPr>
        <p:spPr>
          <a:xfrm>
            <a:off x="9196578" y="274320"/>
            <a:ext cx="2061515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vi-VN"/>
              <a:t>Bấm &amp; sửa kiểu tiêu đề</a:t>
            </a:r>
            <a:endParaRPr lang="vi-VN"/>
          </a:p>
        </p:txBody>
      </p:sp>
      <p:sp>
        <p:nvSpPr>
          <p:cNvPr id="18" name="Nơi giữ chỗ cho Nội dung 17"/>
          <p:cNvSpPr>
            <a:spLocks noGrp="1"/>
          </p:cNvSpPr>
          <p:nvPr>
            <p:ph sz="quarter" idx="1" hasCustomPrompt="1"/>
          </p:nvPr>
        </p:nvSpPr>
        <p:spPr>
          <a:xfrm>
            <a:off x="411480" y="274320"/>
            <a:ext cx="7612380" cy="6327648"/>
          </a:xfrm>
        </p:spPr>
        <p:txBody>
          <a:bodyPr/>
          <a:lstStyle/>
          <a:p>
            <a:pPr lvl="0"/>
            <a:r>
              <a:rPr lang="vi-VN"/>
              <a:t>Bấm &amp; sửa kiểu tiêu đề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12" name="Nơi giữ chỗ cho Ngày tháng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Nơi giữ chỗ cho Số hiệu Bản chiếu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80C7C0F-7DA8-42AE-8DFD-EFAF178C72A2}" type="slidenum">
              <a:rPr lang="en-US"/>
            </a:fld>
            <a:endParaRPr lang="en-US"/>
          </a:p>
        </p:txBody>
      </p:sp>
      <p:sp>
        <p:nvSpPr>
          <p:cNvPr id="14" name="Nơi giữ chỗ cho Chân trang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Đường kết nối thẳng 4"/>
          <p:cNvSpPr>
            <a:spLocks noChangeShapeType="1"/>
          </p:cNvSpPr>
          <p:nvPr/>
        </p:nvSpPr>
        <p:spPr bwMode="auto">
          <a:xfrm>
            <a:off x="1183005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Hình Bầu dục 5"/>
          <p:cNvSpPr/>
          <p:nvPr/>
        </p:nvSpPr>
        <p:spPr>
          <a:xfrm>
            <a:off x="11011377" y="5715001"/>
            <a:ext cx="741521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Đường kết nối thẳng 6"/>
          <p:cNvSpPr>
            <a:spLocks noChangeShapeType="1"/>
          </p:cNvSpPr>
          <p:nvPr/>
        </p:nvSpPr>
        <p:spPr bwMode="auto">
          <a:xfrm>
            <a:off x="1213866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Hình Chữ nhật 7"/>
          <p:cNvSpPr/>
          <p:nvPr/>
        </p:nvSpPr>
        <p:spPr bwMode="auto">
          <a:xfrm>
            <a:off x="11932920" y="0"/>
            <a:ext cx="41148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Đường kết nối thẳng 8"/>
          <p:cNvSpPr>
            <a:spLocks noChangeShapeType="1"/>
          </p:cNvSpPr>
          <p:nvPr/>
        </p:nvSpPr>
        <p:spPr bwMode="auto">
          <a:xfrm>
            <a:off x="1203579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Đường kết nối thẳng 9"/>
          <p:cNvSpPr>
            <a:spLocks noChangeShapeType="1"/>
          </p:cNvSpPr>
          <p:nvPr/>
        </p:nvSpPr>
        <p:spPr bwMode="auto">
          <a:xfrm>
            <a:off x="843534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Đường kết nối thẳng 10"/>
          <p:cNvSpPr>
            <a:spLocks noChangeShapeType="1"/>
          </p:cNvSpPr>
          <p:nvPr/>
        </p:nvSpPr>
        <p:spPr bwMode="auto">
          <a:xfrm>
            <a:off x="8360331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 rot="5400000">
            <a:off x="5626818" y="3120390"/>
            <a:ext cx="6309360" cy="61722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 hasCustomPrompt="1"/>
          </p:nvPr>
        </p:nvSpPr>
        <p:spPr>
          <a:xfrm>
            <a:off x="0" y="0"/>
            <a:ext cx="833247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vi-VN" noProof="0"/>
              <a:t>Bấm biểu tượng để thêm hình ảnh</a:t>
            </a:r>
            <a:endParaRPr lang="en-US" noProof="0" dirty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 hasCustomPrompt="1"/>
          </p:nvPr>
        </p:nvSpPr>
        <p:spPr>
          <a:xfrm>
            <a:off x="9133827" y="264795"/>
            <a:ext cx="20574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vi-VN"/>
              <a:t>Bấm &amp; sửa kiểu tiêu đề</a:t>
            </a:r>
            <a:endParaRPr lang="vi-VN"/>
          </a:p>
        </p:txBody>
      </p:sp>
      <p:sp>
        <p:nvSpPr>
          <p:cNvPr id="12" name="Nơi giữ chỗ cho Ngày tháng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Nơi giữ chỗ cho Số hiệu Bản chiế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D8C68A9-6FB2-4ABB-A04F-AFD63A4DA9A7}" type="slidenum">
              <a:rPr lang="en-US"/>
            </a:fld>
            <a:endParaRPr lang="en-US"/>
          </a:p>
        </p:txBody>
      </p:sp>
      <p:sp>
        <p:nvSpPr>
          <p:cNvPr id="14" name="Nơi giữ chỗ cho Chân trang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Đường kết nối thẳng 15"/>
          <p:cNvSpPr>
            <a:spLocks noChangeShapeType="1"/>
          </p:cNvSpPr>
          <p:nvPr/>
        </p:nvSpPr>
        <p:spPr bwMode="auto">
          <a:xfrm>
            <a:off x="1183005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2" name="Nơi giữ chỗ cho Tiêu đề 21"/>
          <p:cNvSpPr>
            <a:spLocks noGrp="1"/>
          </p:cNvSpPr>
          <p:nvPr>
            <p:ph type="title"/>
          </p:nvPr>
        </p:nvSpPr>
        <p:spPr>
          <a:xfrm>
            <a:off x="617220" y="274638"/>
            <a:ext cx="1008126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1028" name="Nơi giữ chỗ cho Văn bản 12"/>
          <p:cNvSpPr>
            <a:spLocks noGrp="1"/>
          </p:cNvSpPr>
          <p:nvPr>
            <p:ph type="body" idx="1"/>
          </p:nvPr>
        </p:nvSpPr>
        <p:spPr bwMode="auto">
          <a:xfrm>
            <a:off x="617220" y="1600201"/>
            <a:ext cx="10081260" cy="48736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vi-VN"/>
              <a:t>Bấm &amp; sửa kiểu tiêu đề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14" name="Nơi giữ chỗ cho Ngày tháng 13"/>
          <p:cNvSpPr>
            <a:spLocks noGrp="1"/>
          </p:cNvSpPr>
          <p:nvPr>
            <p:ph type="dt" sz="half" idx="2"/>
          </p:nvPr>
        </p:nvSpPr>
        <p:spPr>
          <a:xfrm rot="5400000">
            <a:off x="10597199" y="1014651"/>
            <a:ext cx="2011362" cy="5186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3"/>
          </p:nvPr>
        </p:nvSpPr>
        <p:spPr>
          <a:xfrm rot="5400000">
            <a:off x="9996250" y="3673078"/>
            <a:ext cx="3200400" cy="492919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Đường kết nối thẳng 6"/>
          <p:cNvSpPr>
            <a:spLocks noChangeShapeType="1"/>
          </p:cNvSpPr>
          <p:nvPr/>
        </p:nvSpPr>
        <p:spPr bwMode="auto">
          <a:xfrm>
            <a:off x="10287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Đường kết nối thẳng 8"/>
          <p:cNvSpPr>
            <a:spLocks noChangeShapeType="1"/>
          </p:cNvSpPr>
          <p:nvPr/>
        </p:nvSpPr>
        <p:spPr bwMode="auto">
          <a:xfrm>
            <a:off x="1213866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Hình Chữ nhật 9"/>
          <p:cNvSpPr/>
          <p:nvPr/>
        </p:nvSpPr>
        <p:spPr bwMode="auto">
          <a:xfrm>
            <a:off x="11932920" y="0"/>
            <a:ext cx="41148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Đường kết nối thẳng 10"/>
          <p:cNvSpPr>
            <a:spLocks noChangeShapeType="1"/>
          </p:cNvSpPr>
          <p:nvPr/>
        </p:nvSpPr>
        <p:spPr bwMode="auto">
          <a:xfrm>
            <a:off x="1203579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Hình Bầu dục 11"/>
          <p:cNvSpPr/>
          <p:nvPr/>
        </p:nvSpPr>
        <p:spPr>
          <a:xfrm>
            <a:off x="11011377" y="5715001"/>
            <a:ext cx="741521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3" name="Nơi giữ chỗ cho Số hiệu Bản chiếu 22"/>
          <p:cNvSpPr>
            <a:spLocks noGrp="1"/>
          </p:cNvSpPr>
          <p:nvPr>
            <p:ph type="sldNum" sz="quarter" idx="4"/>
          </p:nvPr>
        </p:nvSpPr>
        <p:spPr>
          <a:xfrm>
            <a:off x="10974944" y="5734050"/>
            <a:ext cx="822960" cy="520700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4FDB405-666D-420C-BD5E-AAEA102D5429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anose="02040604050505020304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anose="02040604050505020304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anose="02040604050505020304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anose="020406040505050203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anose="020406040505050203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anose="020406040505050203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anose="020406040505050203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anose="02040604050505020304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880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405" indent="-182880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 panose="05000000000000000000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7220" y="274638"/>
            <a:ext cx="1110996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1600202"/>
            <a:ext cx="111099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" y="6356352"/>
            <a:ext cx="28803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302F45-B332-4C2F-951D-CB6E6C05FD8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17670" y="6356352"/>
            <a:ext cx="3909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46820" y="6356352"/>
            <a:ext cx="28803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AA2BF2-715B-4634-A836-3D88355A23E0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GIF"/><Relationship Id="rId1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3.xml"/><Relationship Id="rId2" Type="http://schemas.openxmlformats.org/officeDocument/2006/relationships/tags" Target="../tags/tag1.xml"/><Relationship Id="rId1" Type="http://schemas.openxmlformats.org/officeDocument/2006/relationships/image" Target="../media/image7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.bin"/><Relationship Id="rId8" Type="http://schemas.openxmlformats.org/officeDocument/2006/relationships/oleObject" Target="../embeddings/oleObject4.bin"/><Relationship Id="rId7" Type="http://schemas.openxmlformats.org/officeDocument/2006/relationships/oleObject" Target="../embeddings/oleObject3.bin"/><Relationship Id="rId6" Type="http://schemas.openxmlformats.org/officeDocument/2006/relationships/oleObject" Target="../embeddings/oleObject2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.bin"/><Relationship Id="rId3" Type="http://schemas.openxmlformats.org/officeDocument/2006/relationships/image" Target="../media/image10.GIF"/><Relationship Id="rId2" Type="http://schemas.openxmlformats.org/officeDocument/2006/relationships/image" Target="../media/image9.wmf"/><Relationship Id="rId13" Type="http://schemas.openxmlformats.org/officeDocument/2006/relationships/vmlDrawing" Target="../drawings/vmlDrawing1.vml"/><Relationship Id="rId12" Type="http://schemas.openxmlformats.org/officeDocument/2006/relationships/slideLayout" Target="../slideLayouts/slideLayout7.xml"/><Relationship Id="rId11" Type="http://schemas.openxmlformats.org/officeDocument/2006/relationships/oleObject" Target="../embeddings/oleObject7.bin"/><Relationship Id="rId10" Type="http://schemas.openxmlformats.org/officeDocument/2006/relationships/oleObject" Target="../embeddings/oleObject6.bin"/><Relationship Id="rId1" Type="http://schemas.openxmlformats.org/officeDocument/2006/relationships/image" Target="../media/image8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4572000" y="5562601"/>
            <a:ext cx="18605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400">
              <a:cs typeface="Arial" panose="020B0604020202020204" pitchFamily="34" charset="0"/>
            </a:endParaRPr>
          </a:p>
        </p:txBody>
      </p:sp>
      <p:sp>
        <p:nvSpPr>
          <p:cNvPr id="3075" name="Text Box 6"/>
          <p:cNvSpPr txBox="1">
            <a:spLocks noChangeArrowheads="1"/>
          </p:cNvSpPr>
          <p:nvPr/>
        </p:nvSpPr>
        <p:spPr bwMode="auto">
          <a:xfrm>
            <a:off x="7391400" y="6172201"/>
            <a:ext cx="3352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400">
              <a:latin typeface=".VnAvant" pitchFamily="34" charset="0"/>
              <a:cs typeface="Arial" panose="020B0604020202020204" pitchFamily="34" charset="0"/>
            </a:endParaRPr>
          </a:p>
        </p:txBody>
      </p:sp>
      <p:sp>
        <p:nvSpPr>
          <p:cNvPr id="136199" name="WordArt 7"/>
          <p:cNvSpPr>
            <a:spLocks noChangeArrowheads="1" noChangeShapeType="1" noTextEdit="1"/>
          </p:cNvSpPr>
          <p:nvPr/>
        </p:nvSpPr>
        <p:spPr bwMode="auto">
          <a:xfrm>
            <a:off x="1936317" y="687073"/>
            <a:ext cx="8534400" cy="5016686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r>
              <a:rPr lang="vi-VN" sz="9600" kern="10" dirty="0">
                <a:ln w="9525">
                  <a:solidFill>
                    <a:srgbClr val="0000CC"/>
                  </a:solidFill>
                  <a:round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 CHÀO QUÝ THẦY CÔ VỀ DỰ GIỜ</a:t>
            </a:r>
            <a:endParaRPr lang="vi-VN" sz="9600" kern="10" dirty="0">
              <a:ln w="9525">
                <a:solidFill>
                  <a:srgbClr val="0000CC"/>
                </a:solidFill>
                <a:round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7" name="Text Box 19"/>
          <p:cNvSpPr txBox="1">
            <a:spLocks noChangeArrowheads="1"/>
          </p:cNvSpPr>
          <p:nvPr/>
        </p:nvSpPr>
        <p:spPr bwMode="auto">
          <a:xfrm>
            <a:off x="4800601" y="6248401"/>
            <a:ext cx="1847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400">
              <a:cs typeface="Arial" panose="020B0604020202020204" pitchFamily="34" charset="0"/>
            </a:endParaRPr>
          </a:p>
        </p:txBody>
      </p:sp>
      <p:sp>
        <p:nvSpPr>
          <p:cNvPr id="136212" name="Text Box 20"/>
          <p:cNvSpPr txBox="1">
            <a:spLocks noChangeArrowheads="1"/>
          </p:cNvSpPr>
          <p:nvPr/>
        </p:nvSpPr>
        <p:spPr bwMode="auto">
          <a:xfrm>
            <a:off x="1616435" y="1748446"/>
            <a:ext cx="91440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MÔN: TẬP ĐỌC</a:t>
            </a:r>
            <a:endParaRPr lang="en-US" alt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055" name="Text Box 17"/>
          <p:cNvSpPr txBox="1">
            <a:spLocks noChangeArrowheads="1"/>
          </p:cNvSpPr>
          <p:nvPr/>
        </p:nvSpPr>
        <p:spPr bwMode="auto">
          <a:xfrm>
            <a:off x="1468184" y="2376026"/>
            <a:ext cx="9144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vi-VN" sz="36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4</a:t>
            </a:r>
            <a:endParaRPr lang="en-US" altLang="vi-VN" sz="4000" b="1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642455" y="4659212"/>
            <a:ext cx="91440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4000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Giáo</a:t>
            </a:r>
            <a:r>
              <a:rPr lang="en-US" altLang="vi-VN" sz="40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vi-VN" sz="4000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viên</a:t>
            </a:r>
            <a:r>
              <a:rPr lang="en-US" altLang="vi-VN" sz="40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: </a:t>
            </a:r>
            <a:r>
              <a:rPr lang="en-US" altLang="vi-VN" sz="4000" i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Dương</a:t>
            </a:r>
            <a:r>
              <a:rPr lang="en-US" altLang="vi-VN" sz="4000" i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vi-VN" sz="4000" i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Thị</a:t>
            </a:r>
            <a:r>
              <a:rPr lang="en-US" altLang="vi-VN" sz="4000" i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vi-VN" sz="4000" i="1" dirty="0" err="1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Phượng</a:t>
            </a:r>
            <a:endParaRPr lang="en-US" altLang="vi-VN" sz="4000" i="1" dirty="0" smtClean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4000" dirty="0" err="1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Trường</a:t>
            </a:r>
            <a:r>
              <a:rPr lang="en-US" altLang="vi-VN" sz="4000" dirty="0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: </a:t>
            </a:r>
            <a:r>
              <a:rPr lang="en-US" altLang="vi-VN" sz="4000" dirty="0" err="1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Tiểu</a:t>
            </a:r>
            <a:r>
              <a:rPr lang="en-US" altLang="vi-VN" sz="4000" dirty="0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vi-VN" sz="4000" dirty="0" err="1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học</a:t>
            </a:r>
            <a:r>
              <a:rPr lang="en-US" altLang="vi-VN" sz="4000" dirty="0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vi-VN" sz="4000" dirty="0" err="1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Khánh</a:t>
            </a:r>
            <a:r>
              <a:rPr lang="en-US" altLang="vi-VN" sz="4000" dirty="0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vi-VN" sz="4000" dirty="0" err="1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Lợi</a:t>
            </a:r>
            <a:endParaRPr lang="en-US" altLang="vi-VN" sz="4000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 Box 20"/>
          <p:cNvSpPr txBox="1">
            <a:spLocks noChangeArrowheads="1"/>
          </p:cNvSpPr>
          <p:nvPr/>
        </p:nvSpPr>
        <p:spPr bwMode="auto">
          <a:xfrm>
            <a:off x="1737780" y="3115836"/>
            <a:ext cx="9144000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44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NỖI DẰN VẶT CỦA AN-ĐRÂY-CA</a:t>
            </a:r>
            <a:endParaRPr lang="en-US" altLang="vi-VN" sz="4400" b="1" dirty="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grpSp>
        <p:nvGrpSpPr>
          <p:cNvPr id="10" name="Group 11"/>
          <p:cNvGrpSpPr/>
          <p:nvPr/>
        </p:nvGrpSpPr>
        <p:grpSpPr bwMode="auto">
          <a:xfrm flipH="1" flipV="1">
            <a:off x="0" y="0"/>
            <a:ext cx="3952597" cy="2438400"/>
            <a:chOff x="4368" y="2880"/>
            <a:chExt cx="1200" cy="1289"/>
          </a:xfrm>
        </p:grpSpPr>
        <p:sp>
          <p:nvSpPr>
            <p:cNvPr id="11" name="Freeform 12"/>
            <p:cNvSpPr/>
            <p:nvPr/>
          </p:nvSpPr>
          <p:spPr bwMode="auto">
            <a:xfrm>
              <a:off x="4819" y="3639"/>
              <a:ext cx="669" cy="393"/>
            </a:xfrm>
            <a:custGeom>
              <a:avLst/>
              <a:gdLst>
                <a:gd name="T0" fmla="*/ 0 w 1337"/>
                <a:gd name="T1" fmla="*/ 0 h 1572"/>
                <a:gd name="T2" fmla="*/ 1 w 1337"/>
                <a:gd name="T3" fmla="*/ 0 h 1572"/>
                <a:gd name="T4" fmla="*/ 1 w 1337"/>
                <a:gd name="T5" fmla="*/ 0 h 1572"/>
                <a:gd name="T6" fmla="*/ 1 w 1337"/>
                <a:gd name="T7" fmla="*/ 0 h 1572"/>
                <a:gd name="T8" fmla="*/ 1 w 1337"/>
                <a:gd name="T9" fmla="*/ 0 h 1572"/>
                <a:gd name="T10" fmla="*/ 1 w 1337"/>
                <a:gd name="T11" fmla="*/ 0 h 1572"/>
                <a:gd name="T12" fmla="*/ 1 w 1337"/>
                <a:gd name="T13" fmla="*/ 0 h 1572"/>
                <a:gd name="T14" fmla="*/ 1 w 1337"/>
                <a:gd name="T15" fmla="*/ 0 h 1572"/>
                <a:gd name="T16" fmla="*/ 1 w 1337"/>
                <a:gd name="T17" fmla="*/ 0 h 1572"/>
                <a:gd name="T18" fmla="*/ 2 w 1337"/>
                <a:gd name="T19" fmla="*/ 0 h 1572"/>
                <a:gd name="T20" fmla="*/ 2 w 1337"/>
                <a:gd name="T21" fmla="*/ 0 h 1572"/>
                <a:gd name="T22" fmla="*/ 2 w 1337"/>
                <a:gd name="T23" fmla="*/ 0 h 1572"/>
                <a:gd name="T24" fmla="*/ 2 w 1337"/>
                <a:gd name="T25" fmla="*/ 0 h 1572"/>
                <a:gd name="T26" fmla="*/ 2 w 1337"/>
                <a:gd name="T27" fmla="*/ 0 h 1572"/>
                <a:gd name="T28" fmla="*/ 2 w 1337"/>
                <a:gd name="T29" fmla="*/ 0 h 1572"/>
                <a:gd name="T30" fmla="*/ 2 w 1337"/>
                <a:gd name="T31" fmla="*/ 0 h 1572"/>
                <a:gd name="T32" fmla="*/ 2 w 1337"/>
                <a:gd name="T33" fmla="*/ 0 h 1572"/>
                <a:gd name="T34" fmla="*/ 2 w 1337"/>
                <a:gd name="T35" fmla="*/ 0 h 1572"/>
                <a:gd name="T36" fmla="*/ 2 w 1337"/>
                <a:gd name="T37" fmla="*/ 0 h 1572"/>
                <a:gd name="T38" fmla="*/ 2 w 1337"/>
                <a:gd name="T39" fmla="*/ 0 h 1572"/>
                <a:gd name="T40" fmla="*/ 2 w 1337"/>
                <a:gd name="T41" fmla="*/ 0 h 1572"/>
                <a:gd name="T42" fmla="*/ 2 w 1337"/>
                <a:gd name="T43" fmla="*/ 0 h 1572"/>
                <a:gd name="T44" fmla="*/ 2 w 1337"/>
                <a:gd name="T45" fmla="*/ 0 h 1572"/>
                <a:gd name="T46" fmla="*/ 2 w 1337"/>
                <a:gd name="T47" fmla="*/ 0 h 1572"/>
                <a:gd name="T48" fmla="*/ 1 w 1337"/>
                <a:gd name="T49" fmla="*/ 0 h 1572"/>
                <a:gd name="T50" fmla="*/ 1 w 1337"/>
                <a:gd name="T51" fmla="*/ 0 h 1572"/>
                <a:gd name="T52" fmla="*/ 1 w 1337"/>
                <a:gd name="T53" fmla="*/ 0 h 1572"/>
                <a:gd name="T54" fmla="*/ 1 w 1337"/>
                <a:gd name="T55" fmla="*/ 0 h 1572"/>
                <a:gd name="T56" fmla="*/ 1 w 1337"/>
                <a:gd name="T57" fmla="*/ 0 h 1572"/>
                <a:gd name="T58" fmla="*/ 1 w 1337"/>
                <a:gd name="T59" fmla="*/ 0 h 1572"/>
                <a:gd name="T60" fmla="*/ 1 w 1337"/>
                <a:gd name="T61" fmla="*/ 0 h 1572"/>
                <a:gd name="T62" fmla="*/ 1 w 1337"/>
                <a:gd name="T63" fmla="*/ 0 h 1572"/>
                <a:gd name="T64" fmla="*/ 1 w 1337"/>
                <a:gd name="T65" fmla="*/ 0 h 1572"/>
                <a:gd name="T66" fmla="*/ 0 w 1337"/>
                <a:gd name="T67" fmla="*/ 0 h 1572"/>
                <a:gd name="T68" fmla="*/ 0 w 1337"/>
                <a:gd name="T69" fmla="*/ 0 h 157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337" h="1572">
                  <a:moveTo>
                    <a:pt x="0" y="1572"/>
                  </a:moveTo>
                  <a:lnTo>
                    <a:pt x="136" y="1565"/>
                  </a:lnTo>
                  <a:lnTo>
                    <a:pt x="269" y="1541"/>
                  </a:lnTo>
                  <a:lnTo>
                    <a:pt x="398" y="1500"/>
                  </a:lnTo>
                  <a:lnTo>
                    <a:pt x="521" y="1447"/>
                  </a:lnTo>
                  <a:lnTo>
                    <a:pt x="637" y="1382"/>
                  </a:lnTo>
                  <a:lnTo>
                    <a:pt x="748" y="1304"/>
                  </a:lnTo>
                  <a:lnTo>
                    <a:pt x="850" y="1213"/>
                  </a:lnTo>
                  <a:lnTo>
                    <a:pt x="946" y="1112"/>
                  </a:lnTo>
                  <a:lnTo>
                    <a:pt x="1032" y="999"/>
                  </a:lnTo>
                  <a:lnTo>
                    <a:pt x="1109" y="879"/>
                  </a:lnTo>
                  <a:lnTo>
                    <a:pt x="1176" y="749"/>
                  </a:lnTo>
                  <a:lnTo>
                    <a:pt x="1231" y="612"/>
                  </a:lnTo>
                  <a:lnTo>
                    <a:pt x="1276" y="468"/>
                  </a:lnTo>
                  <a:lnTo>
                    <a:pt x="1311" y="316"/>
                  </a:lnTo>
                  <a:lnTo>
                    <a:pt x="1331" y="160"/>
                  </a:lnTo>
                  <a:lnTo>
                    <a:pt x="1337" y="0"/>
                  </a:lnTo>
                  <a:lnTo>
                    <a:pt x="1245" y="0"/>
                  </a:lnTo>
                  <a:lnTo>
                    <a:pt x="1238" y="149"/>
                  </a:lnTo>
                  <a:lnTo>
                    <a:pt x="1221" y="297"/>
                  </a:lnTo>
                  <a:lnTo>
                    <a:pt x="1189" y="436"/>
                  </a:lnTo>
                  <a:lnTo>
                    <a:pt x="1148" y="570"/>
                  </a:lnTo>
                  <a:lnTo>
                    <a:pt x="1094" y="698"/>
                  </a:lnTo>
                  <a:lnTo>
                    <a:pt x="1033" y="817"/>
                  </a:lnTo>
                  <a:lnTo>
                    <a:pt x="961" y="931"/>
                  </a:lnTo>
                  <a:lnTo>
                    <a:pt x="881" y="1035"/>
                  </a:lnTo>
                  <a:lnTo>
                    <a:pt x="793" y="1130"/>
                  </a:lnTo>
                  <a:lnTo>
                    <a:pt x="696" y="1214"/>
                  </a:lnTo>
                  <a:lnTo>
                    <a:pt x="594" y="1286"/>
                  </a:lnTo>
                  <a:lnTo>
                    <a:pt x="485" y="1348"/>
                  </a:lnTo>
                  <a:lnTo>
                    <a:pt x="372" y="1398"/>
                  </a:lnTo>
                  <a:lnTo>
                    <a:pt x="253" y="1435"/>
                  </a:lnTo>
                  <a:lnTo>
                    <a:pt x="128" y="1455"/>
                  </a:lnTo>
                  <a:lnTo>
                    <a:pt x="0" y="1464"/>
                  </a:lnTo>
                  <a:lnTo>
                    <a:pt x="0" y="1572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33CC33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290EF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3"/>
            <p:cNvSpPr/>
            <p:nvPr/>
          </p:nvSpPr>
          <p:spPr bwMode="auto">
            <a:xfrm>
              <a:off x="4819" y="3639"/>
              <a:ext cx="588" cy="346"/>
            </a:xfrm>
            <a:custGeom>
              <a:avLst/>
              <a:gdLst>
                <a:gd name="T0" fmla="*/ 2 w 1176"/>
                <a:gd name="T1" fmla="*/ 0 h 1382"/>
                <a:gd name="T2" fmla="*/ 2 w 1176"/>
                <a:gd name="T3" fmla="*/ 0 h 1382"/>
                <a:gd name="T4" fmla="*/ 2 w 1176"/>
                <a:gd name="T5" fmla="*/ 0 h 1382"/>
                <a:gd name="T6" fmla="*/ 2 w 1176"/>
                <a:gd name="T7" fmla="*/ 0 h 1382"/>
                <a:gd name="T8" fmla="*/ 1 w 1176"/>
                <a:gd name="T9" fmla="*/ 0 h 1382"/>
                <a:gd name="T10" fmla="*/ 1 w 1176"/>
                <a:gd name="T11" fmla="*/ 0 h 1382"/>
                <a:gd name="T12" fmla="*/ 1 w 1176"/>
                <a:gd name="T13" fmla="*/ 0 h 1382"/>
                <a:gd name="T14" fmla="*/ 1 w 1176"/>
                <a:gd name="T15" fmla="*/ 0 h 1382"/>
                <a:gd name="T16" fmla="*/ 1 w 1176"/>
                <a:gd name="T17" fmla="*/ 0 h 1382"/>
                <a:gd name="T18" fmla="*/ 1 w 1176"/>
                <a:gd name="T19" fmla="*/ 0 h 1382"/>
                <a:gd name="T20" fmla="*/ 1 w 1176"/>
                <a:gd name="T21" fmla="*/ 0 h 1382"/>
                <a:gd name="T22" fmla="*/ 1 w 1176"/>
                <a:gd name="T23" fmla="*/ 0 h 1382"/>
                <a:gd name="T24" fmla="*/ 1 w 1176"/>
                <a:gd name="T25" fmla="*/ 0 h 1382"/>
                <a:gd name="T26" fmla="*/ 1 w 1176"/>
                <a:gd name="T27" fmla="*/ 0 h 1382"/>
                <a:gd name="T28" fmla="*/ 1 w 1176"/>
                <a:gd name="T29" fmla="*/ 0 h 1382"/>
                <a:gd name="T30" fmla="*/ 1 w 1176"/>
                <a:gd name="T31" fmla="*/ 0 h 1382"/>
                <a:gd name="T32" fmla="*/ 0 w 1176"/>
                <a:gd name="T33" fmla="*/ 0 h 1382"/>
                <a:gd name="T34" fmla="*/ 0 w 1176"/>
                <a:gd name="T35" fmla="*/ 0 h 1382"/>
                <a:gd name="T36" fmla="*/ 1 w 1176"/>
                <a:gd name="T37" fmla="*/ 0 h 1382"/>
                <a:gd name="T38" fmla="*/ 1 w 1176"/>
                <a:gd name="T39" fmla="*/ 0 h 1382"/>
                <a:gd name="T40" fmla="*/ 1 w 1176"/>
                <a:gd name="T41" fmla="*/ 0 h 1382"/>
                <a:gd name="T42" fmla="*/ 1 w 1176"/>
                <a:gd name="T43" fmla="*/ 0 h 1382"/>
                <a:gd name="T44" fmla="*/ 1 w 1176"/>
                <a:gd name="T45" fmla="*/ 0 h 1382"/>
                <a:gd name="T46" fmla="*/ 1 w 1176"/>
                <a:gd name="T47" fmla="*/ 0 h 1382"/>
                <a:gd name="T48" fmla="*/ 1 w 1176"/>
                <a:gd name="T49" fmla="*/ 0 h 1382"/>
                <a:gd name="T50" fmla="*/ 1 w 1176"/>
                <a:gd name="T51" fmla="*/ 0 h 1382"/>
                <a:gd name="T52" fmla="*/ 1 w 1176"/>
                <a:gd name="T53" fmla="*/ 0 h 1382"/>
                <a:gd name="T54" fmla="*/ 1 w 1176"/>
                <a:gd name="T55" fmla="*/ 0 h 1382"/>
                <a:gd name="T56" fmla="*/ 2 w 1176"/>
                <a:gd name="T57" fmla="*/ 0 h 1382"/>
                <a:gd name="T58" fmla="*/ 2 w 1176"/>
                <a:gd name="T59" fmla="*/ 0 h 1382"/>
                <a:gd name="T60" fmla="*/ 2 w 1176"/>
                <a:gd name="T61" fmla="*/ 0 h 1382"/>
                <a:gd name="T62" fmla="*/ 2 w 1176"/>
                <a:gd name="T63" fmla="*/ 0 h 1382"/>
                <a:gd name="T64" fmla="*/ 2 w 1176"/>
                <a:gd name="T65" fmla="*/ 0 h 1382"/>
                <a:gd name="T66" fmla="*/ 2 w 1176"/>
                <a:gd name="T67" fmla="*/ 0 h 1382"/>
                <a:gd name="T68" fmla="*/ 2 w 1176"/>
                <a:gd name="T69" fmla="*/ 0 h 138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176" h="1382">
                  <a:moveTo>
                    <a:pt x="1083" y="0"/>
                  </a:moveTo>
                  <a:lnTo>
                    <a:pt x="1078" y="131"/>
                  </a:lnTo>
                  <a:lnTo>
                    <a:pt x="1062" y="257"/>
                  </a:lnTo>
                  <a:lnTo>
                    <a:pt x="1036" y="379"/>
                  </a:lnTo>
                  <a:lnTo>
                    <a:pt x="999" y="495"/>
                  </a:lnTo>
                  <a:lnTo>
                    <a:pt x="953" y="607"/>
                  </a:lnTo>
                  <a:lnTo>
                    <a:pt x="898" y="713"/>
                  </a:lnTo>
                  <a:lnTo>
                    <a:pt x="836" y="811"/>
                  </a:lnTo>
                  <a:lnTo>
                    <a:pt x="767" y="901"/>
                  </a:lnTo>
                  <a:lnTo>
                    <a:pt x="691" y="982"/>
                  </a:lnTo>
                  <a:lnTo>
                    <a:pt x="606" y="1056"/>
                  </a:lnTo>
                  <a:lnTo>
                    <a:pt x="516" y="1120"/>
                  </a:lnTo>
                  <a:lnTo>
                    <a:pt x="421" y="1174"/>
                  </a:lnTo>
                  <a:lnTo>
                    <a:pt x="322" y="1217"/>
                  </a:lnTo>
                  <a:lnTo>
                    <a:pt x="219" y="1248"/>
                  </a:lnTo>
                  <a:lnTo>
                    <a:pt x="111" y="1267"/>
                  </a:lnTo>
                  <a:lnTo>
                    <a:pt x="0" y="1274"/>
                  </a:lnTo>
                  <a:lnTo>
                    <a:pt x="0" y="1382"/>
                  </a:lnTo>
                  <a:lnTo>
                    <a:pt x="120" y="1376"/>
                  </a:lnTo>
                  <a:lnTo>
                    <a:pt x="236" y="1353"/>
                  </a:lnTo>
                  <a:lnTo>
                    <a:pt x="349" y="1320"/>
                  </a:lnTo>
                  <a:lnTo>
                    <a:pt x="456" y="1274"/>
                  </a:lnTo>
                  <a:lnTo>
                    <a:pt x="560" y="1216"/>
                  </a:lnTo>
                  <a:lnTo>
                    <a:pt x="658" y="1145"/>
                  </a:lnTo>
                  <a:lnTo>
                    <a:pt x="748" y="1066"/>
                  </a:lnTo>
                  <a:lnTo>
                    <a:pt x="831" y="977"/>
                  </a:lnTo>
                  <a:lnTo>
                    <a:pt x="907" y="879"/>
                  </a:lnTo>
                  <a:lnTo>
                    <a:pt x="975" y="773"/>
                  </a:lnTo>
                  <a:lnTo>
                    <a:pt x="1034" y="659"/>
                  </a:lnTo>
                  <a:lnTo>
                    <a:pt x="1083" y="536"/>
                  </a:lnTo>
                  <a:lnTo>
                    <a:pt x="1123" y="410"/>
                  </a:lnTo>
                  <a:lnTo>
                    <a:pt x="1151" y="277"/>
                  </a:lnTo>
                  <a:lnTo>
                    <a:pt x="1170" y="141"/>
                  </a:lnTo>
                  <a:lnTo>
                    <a:pt x="1176" y="0"/>
                  </a:lnTo>
                  <a:lnTo>
                    <a:pt x="1083" y="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33CC33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290EF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4"/>
            <p:cNvSpPr/>
            <p:nvPr/>
          </p:nvSpPr>
          <p:spPr bwMode="auto">
            <a:xfrm>
              <a:off x="4819" y="3639"/>
              <a:ext cx="507" cy="298"/>
            </a:xfrm>
            <a:custGeom>
              <a:avLst/>
              <a:gdLst>
                <a:gd name="T0" fmla="*/ 1 w 1014"/>
                <a:gd name="T1" fmla="*/ 0 h 1193"/>
                <a:gd name="T2" fmla="*/ 1 w 1014"/>
                <a:gd name="T3" fmla="*/ 0 h 1193"/>
                <a:gd name="T4" fmla="*/ 1 w 1014"/>
                <a:gd name="T5" fmla="*/ 0 h 1193"/>
                <a:gd name="T6" fmla="*/ 1 w 1014"/>
                <a:gd name="T7" fmla="*/ 0 h 1193"/>
                <a:gd name="T8" fmla="*/ 1 w 1014"/>
                <a:gd name="T9" fmla="*/ 0 h 1193"/>
                <a:gd name="T10" fmla="*/ 1 w 1014"/>
                <a:gd name="T11" fmla="*/ 0 h 1193"/>
                <a:gd name="T12" fmla="*/ 1 w 1014"/>
                <a:gd name="T13" fmla="*/ 0 h 1193"/>
                <a:gd name="T14" fmla="*/ 1 w 1014"/>
                <a:gd name="T15" fmla="*/ 0 h 1193"/>
                <a:gd name="T16" fmla="*/ 1 w 1014"/>
                <a:gd name="T17" fmla="*/ 0 h 1193"/>
                <a:gd name="T18" fmla="*/ 1 w 1014"/>
                <a:gd name="T19" fmla="*/ 0 h 1193"/>
                <a:gd name="T20" fmla="*/ 1 w 1014"/>
                <a:gd name="T21" fmla="*/ 0 h 1193"/>
                <a:gd name="T22" fmla="*/ 1 w 1014"/>
                <a:gd name="T23" fmla="*/ 0 h 1193"/>
                <a:gd name="T24" fmla="*/ 1 w 1014"/>
                <a:gd name="T25" fmla="*/ 0 h 1193"/>
                <a:gd name="T26" fmla="*/ 1 w 1014"/>
                <a:gd name="T27" fmla="*/ 0 h 1193"/>
                <a:gd name="T28" fmla="*/ 1 w 1014"/>
                <a:gd name="T29" fmla="*/ 0 h 1193"/>
                <a:gd name="T30" fmla="*/ 1 w 1014"/>
                <a:gd name="T31" fmla="*/ 0 h 1193"/>
                <a:gd name="T32" fmla="*/ 0 w 1014"/>
                <a:gd name="T33" fmla="*/ 0 h 1193"/>
                <a:gd name="T34" fmla="*/ 0 w 1014"/>
                <a:gd name="T35" fmla="*/ 0 h 1193"/>
                <a:gd name="T36" fmla="*/ 1 w 1014"/>
                <a:gd name="T37" fmla="*/ 0 h 1193"/>
                <a:gd name="T38" fmla="*/ 1 w 1014"/>
                <a:gd name="T39" fmla="*/ 0 h 1193"/>
                <a:gd name="T40" fmla="*/ 1 w 1014"/>
                <a:gd name="T41" fmla="*/ 0 h 1193"/>
                <a:gd name="T42" fmla="*/ 1 w 1014"/>
                <a:gd name="T43" fmla="*/ 0 h 1193"/>
                <a:gd name="T44" fmla="*/ 1 w 1014"/>
                <a:gd name="T45" fmla="*/ 0 h 1193"/>
                <a:gd name="T46" fmla="*/ 1 w 1014"/>
                <a:gd name="T47" fmla="*/ 0 h 1193"/>
                <a:gd name="T48" fmla="*/ 1 w 1014"/>
                <a:gd name="T49" fmla="*/ 0 h 1193"/>
                <a:gd name="T50" fmla="*/ 1 w 1014"/>
                <a:gd name="T51" fmla="*/ 0 h 1193"/>
                <a:gd name="T52" fmla="*/ 1 w 1014"/>
                <a:gd name="T53" fmla="*/ 0 h 1193"/>
                <a:gd name="T54" fmla="*/ 1 w 1014"/>
                <a:gd name="T55" fmla="*/ 0 h 1193"/>
                <a:gd name="T56" fmla="*/ 1 w 1014"/>
                <a:gd name="T57" fmla="*/ 0 h 1193"/>
                <a:gd name="T58" fmla="*/ 1 w 1014"/>
                <a:gd name="T59" fmla="*/ 0 h 1193"/>
                <a:gd name="T60" fmla="*/ 1 w 1014"/>
                <a:gd name="T61" fmla="*/ 0 h 1193"/>
                <a:gd name="T62" fmla="*/ 1 w 1014"/>
                <a:gd name="T63" fmla="*/ 0 h 1193"/>
                <a:gd name="T64" fmla="*/ 1 w 1014"/>
                <a:gd name="T65" fmla="*/ 0 h 1193"/>
                <a:gd name="T66" fmla="*/ 1 w 1014"/>
                <a:gd name="T67" fmla="*/ 0 h 1193"/>
                <a:gd name="T68" fmla="*/ 1 w 1014"/>
                <a:gd name="T69" fmla="*/ 0 h 119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014" h="1193">
                  <a:moveTo>
                    <a:pt x="922" y="0"/>
                  </a:moveTo>
                  <a:lnTo>
                    <a:pt x="916" y="112"/>
                  </a:lnTo>
                  <a:lnTo>
                    <a:pt x="904" y="220"/>
                  </a:lnTo>
                  <a:lnTo>
                    <a:pt x="881" y="322"/>
                  </a:lnTo>
                  <a:lnTo>
                    <a:pt x="850" y="423"/>
                  </a:lnTo>
                  <a:lnTo>
                    <a:pt x="810" y="517"/>
                  </a:lnTo>
                  <a:lnTo>
                    <a:pt x="764" y="607"/>
                  </a:lnTo>
                  <a:lnTo>
                    <a:pt x="711" y="691"/>
                  </a:lnTo>
                  <a:lnTo>
                    <a:pt x="651" y="767"/>
                  </a:lnTo>
                  <a:lnTo>
                    <a:pt x="587" y="838"/>
                  </a:lnTo>
                  <a:lnTo>
                    <a:pt x="515" y="899"/>
                  </a:lnTo>
                  <a:lnTo>
                    <a:pt x="439" y="953"/>
                  </a:lnTo>
                  <a:lnTo>
                    <a:pt x="359" y="1000"/>
                  </a:lnTo>
                  <a:lnTo>
                    <a:pt x="275" y="1037"/>
                  </a:lnTo>
                  <a:lnTo>
                    <a:pt x="186" y="1064"/>
                  </a:lnTo>
                  <a:lnTo>
                    <a:pt x="95" y="1078"/>
                  </a:lnTo>
                  <a:lnTo>
                    <a:pt x="0" y="1085"/>
                  </a:lnTo>
                  <a:lnTo>
                    <a:pt x="0" y="1193"/>
                  </a:lnTo>
                  <a:lnTo>
                    <a:pt x="104" y="1187"/>
                  </a:lnTo>
                  <a:lnTo>
                    <a:pt x="202" y="1169"/>
                  </a:lnTo>
                  <a:lnTo>
                    <a:pt x="302" y="1139"/>
                  </a:lnTo>
                  <a:lnTo>
                    <a:pt x="394" y="1100"/>
                  </a:lnTo>
                  <a:lnTo>
                    <a:pt x="483" y="1049"/>
                  </a:lnTo>
                  <a:lnTo>
                    <a:pt x="567" y="989"/>
                  </a:lnTo>
                  <a:lnTo>
                    <a:pt x="644" y="921"/>
                  </a:lnTo>
                  <a:lnTo>
                    <a:pt x="717" y="844"/>
                  </a:lnTo>
                  <a:lnTo>
                    <a:pt x="781" y="759"/>
                  </a:lnTo>
                  <a:lnTo>
                    <a:pt x="840" y="667"/>
                  </a:lnTo>
                  <a:lnTo>
                    <a:pt x="892" y="569"/>
                  </a:lnTo>
                  <a:lnTo>
                    <a:pt x="933" y="465"/>
                  </a:lnTo>
                  <a:lnTo>
                    <a:pt x="968" y="355"/>
                  </a:lnTo>
                  <a:lnTo>
                    <a:pt x="993" y="239"/>
                  </a:lnTo>
                  <a:lnTo>
                    <a:pt x="1008" y="122"/>
                  </a:lnTo>
                  <a:lnTo>
                    <a:pt x="1014" y="0"/>
                  </a:lnTo>
                  <a:lnTo>
                    <a:pt x="922" y="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33CC33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290EF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5"/>
            <p:cNvSpPr/>
            <p:nvPr/>
          </p:nvSpPr>
          <p:spPr bwMode="auto">
            <a:xfrm>
              <a:off x="4586" y="3776"/>
              <a:ext cx="635" cy="374"/>
            </a:xfrm>
            <a:custGeom>
              <a:avLst/>
              <a:gdLst>
                <a:gd name="T0" fmla="*/ 0 w 1272"/>
                <a:gd name="T1" fmla="*/ 0 h 1495"/>
                <a:gd name="T2" fmla="*/ 0 w 1272"/>
                <a:gd name="T3" fmla="*/ 0 h 1495"/>
                <a:gd name="T4" fmla="*/ 0 w 1272"/>
                <a:gd name="T5" fmla="*/ 0 h 1495"/>
                <a:gd name="T6" fmla="*/ 0 w 1272"/>
                <a:gd name="T7" fmla="*/ 0 h 1495"/>
                <a:gd name="T8" fmla="*/ 0 w 1272"/>
                <a:gd name="T9" fmla="*/ 0 h 1495"/>
                <a:gd name="T10" fmla="*/ 0 w 1272"/>
                <a:gd name="T11" fmla="*/ 0 h 1495"/>
                <a:gd name="T12" fmla="*/ 0 w 1272"/>
                <a:gd name="T13" fmla="*/ 0 h 1495"/>
                <a:gd name="T14" fmla="*/ 0 w 1272"/>
                <a:gd name="T15" fmla="*/ 0 h 1495"/>
                <a:gd name="T16" fmla="*/ 0 w 1272"/>
                <a:gd name="T17" fmla="*/ 0 h 1495"/>
                <a:gd name="T18" fmla="*/ 0 w 1272"/>
                <a:gd name="T19" fmla="*/ 0 h 1495"/>
                <a:gd name="T20" fmla="*/ 0 w 1272"/>
                <a:gd name="T21" fmla="*/ 0 h 1495"/>
                <a:gd name="T22" fmla="*/ 0 w 1272"/>
                <a:gd name="T23" fmla="*/ 0 h 1495"/>
                <a:gd name="T24" fmla="*/ 0 w 1272"/>
                <a:gd name="T25" fmla="*/ 0 h 1495"/>
                <a:gd name="T26" fmla="*/ 0 w 1272"/>
                <a:gd name="T27" fmla="*/ 0 h 1495"/>
                <a:gd name="T28" fmla="*/ 0 w 1272"/>
                <a:gd name="T29" fmla="*/ 0 h 1495"/>
                <a:gd name="T30" fmla="*/ 0 w 1272"/>
                <a:gd name="T31" fmla="*/ 0 h 1495"/>
                <a:gd name="T32" fmla="*/ 0 w 1272"/>
                <a:gd name="T33" fmla="*/ 0 h 1495"/>
                <a:gd name="T34" fmla="*/ 0 w 1272"/>
                <a:gd name="T35" fmla="*/ 0 h 1495"/>
                <a:gd name="T36" fmla="*/ 0 w 1272"/>
                <a:gd name="T37" fmla="*/ 0 h 1495"/>
                <a:gd name="T38" fmla="*/ 0 w 1272"/>
                <a:gd name="T39" fmla="*/ 0 h 1495"/>
                <a:gd name="T40" fmla="*/ 0 w 1272"/>
                <a:gd name="T41" fmla="*/ 0 h 1495"/>
                <a:gd name="T42" fmla="*/ 0 w 1272"/>
                <a:gd name="T43" fmla="*/ 0 h 1495"/>
                <a:gd name="T44" fmla="*/ 0 w 1272"/>
                <a:gd name="T45" fmla="*/ 0 h 1495"/>
                <a:gd name="T46" fmla="*/ 0 w 1272"/>
                <a:gd name="T47" fmla="*/ 0 h 1495"/>
                <a:gd name="T48" fmla="*/ 0 w 1272"/>
                <a:gd name="T49" fmla="*/ 0 h 1495"/>
                <a:gd name="T50" fmla="*/ 0 w 1272"/>
                <a:gd name="T51" fmla="*/ 0 h 1495"/>
                <a:gd name="T52" fmla="*/ 0 w 1272"/>
                <a:gd name="T53" fmla="*/ 0 h 1495"/>
                <a:gd name="T54" fmla="*/ 1 w 1272"/>
                <a:gd name="T55" fmla="*/ 0 h 1495"/>
                <a:gd name="T56" fmla="*/ 1 w 1272"/>
                <a:gd name="T57" fmla="*/ 0 h 1495"/>
                <a:gd name="T58" fmla="*/ 1 w 1272"/>
                <a:gd name="T59" fmla="*/ 0 h 1495"/>
                <a:gd name="T60" fmla="*/ 1 w 1272"/>
                <a:gd name="T61" fmla="*/ 0 h 1495"/>
                <a:gd name="T62" fmla="*/ 1 w 1272"/>
                <a:gd name="T63" fmla="*/ 0 h 1495"/>
                <a:gd name="T64" fmla="*/ 1 w 1272"/>
                <a:gd name="T65" fmla="*/ 0 h 1495"/>
                <a:gd name="T66" fmla="*/ 1 w 1272"/>
                <a:gd name="T67" fmla="*/ 0 h 1495"/>
                <a:gd name="T68" fmla="*/ 0 w 1272"/>
                <a:gd name="T69" fmla="*/ 0 h 149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272" h="1495">
                  <a:moveTo>
                    <a:pt x="989" y="0"/>
                  </a:moveTo>
                  <a:lnTo>
                    <a:pt x="984" y="121"/>
                  </a:lnTo>
                  <a:lnTo>
                    <a:pt x="969" y="236"/>
                  </a:lnTo>
                  <a:lnTo>
                    <a:pt x="945" y="348"/>
                  </a:lnTo>
                  <a:lnTo>
                    <a:pt x="913" y="452"/>
                  </a:lnTo>
                  <a:lnTo>
                    <a:pt x="871" y="554"/>
                  </a:lnTo>
                  <a:lnTo>
                    <a:pt x="820" y="650"/>
                  </a:lnTo>
                  <a:lnTo>
                    <a:pt x="764" y="742"/>
                  </a:lnTo>
                  <a:lnTo>
                    <a:pt x="700" y="823"/>
                  </a:lnTo>
                  <a:lnTo>
                    <a:pt x="632" y="897"/>
                  </a:lnTo>
                  <a:lnTo>
                    <a:pt x="553" y="964"/>
                  </a:lnTo>
                  <a:lnTo>
                    <a:pt x="472" y="1023"/>
                  </a:lnTo>
                  <a:lnTo>
                    <a:pt x="385" y="1072"/>
                  </a:lnTo>
                  <a:lnTo>
                    <a:pt x="295" y="1111"/>
                  </a:lnTo>
                  <a:lnTo>
                    <a:pt x="201" y="1139"/>
                  </a:lnTo>
                  <a:lnTo>
                    <a:pt x="102" y="1157"/>
                  </a:lnTo>
                  <a:lnTo>
                    <a:pt x="0" y="1162"/>
                  </a:lnTo>
                  <a:lnTo>
                    <a:pt x="0" y="1495"/>
                  </a:lnTo>
                  <a:lnTo>
                    <a:pt x="130" y="1487"/>
                  </a:lnTo>
                  <a:lnTo>
                    <a:pt x="254" y="1463"/>
                  </a:lnTo>
                  <a:lnTo>
                    <a:pt x="377" y="1428"/>
                  </a:lnTo>
                  <a:lnTo>
                    <a:pt x="493" y="1376"/>
                  </a:lnTo>
                  <a:lnTo>
                    <a:pt x="605" y="1314"/>
                  </a:lnTo>
                  <a:lnTo>
                    <a:pt x="711" y="1239"/>
                  </a:lnTo>
                  <a:lnTo>
                    <a:pt x="807" y="1153"/>
                  </a:lnTo>
                  <a:lnTo>
                    <a:pt x="899" y="1057"/>
                  </a:lnTo>
                  <a:lnTo>
                    <a:pt x="980" y="950"/>
                  </a:lnTo>
                  <a:lnTo>
                    <a:pt x="1054" y="837"/>
                  </a:lnTo>
                  <a:lnTo>
                    <a:pt x="1117" y="712"/>
                  </a:lnTo>
                  <a:lnTo>
                    <a:pt x="1171" y="581"/>
                  </a:lnTo>
                  <a:lnTo>
                    <a:pt x="1214" y="444"/>
                  </a:lnTo>
                  <a:lnTo>
                    <a:pt x="1244" y="300"/>
                  </a:lnTo>
                  <a:lnTo>
                    <a:pt x="1264" y="152"/>
                  </a:lnTo>
                  <a:lnTo>
                    <a:pt x="1272" y="0"/>
                  </a:lnTo>
                  <a:lnTo>
                    <a:pt x="989" y="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33CC33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290EF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16"/>
            <p:cNvSpPr/>
            <p:nvPr/>
          </p:nvSpPr>
          <p:spPr bwMode="auto">
            <a:xfrm>
              <a:off x="4586" y="3776"/>
              <a:ext cx="669" cy="393"/>
            </a:xfrm>
            <a:custGeom>
              <a:avLst/>
              <a:gdLst>
                <a:gd name="T0" fmla="*/ 0 w 1338"/>
                <a:gd name="T1" fmla="*/ 0 h 1572"/>
                <a:gd name="T2" fmla="*/ 1 w 1338"/>
                <a:gd name="T3" fmla="*/ 0 h 1572"/>
                <a:gd name="T4" fmla="*/ 1 w 1338"/>
                <a:gd name="T5" fmla="*/ 0 h 1572"/>
                <a:gd name="T6" fmla="*/ 1 w 1338"/>
                <a:gd name="T7" fmla="*/ 0 h 1572"/>
                <a:gd name="T8" fmla="*/ 1 w 1338"/>
                <a:gd name="T9" fmla="*/ 0 h 1572"/>
                <a:gd name="T10" fmla="*/ 1 w 1338"/>
                <a:gd name="T11" fmla="*/ 0 h 1572"/>
                <a:gd name="T12" fmla="*/ 1 w 1338"/>
                <a:gd name="T13" fmla="*/ 0 h 1572"/>
                <a:gd name="T14" fmla="*/ 1 w 1338"/>
                <a:gd name="T15" fmla="*/ 0 h 1572"/>
                <a:gd name="T16" fmla="*/ 1 w 1338"/>
                <a:gd name="T17" fmla="*/ 0 h 1572"/>
                <a:gd name="T18" fmla="*/ 2 w 1338"/>
                <a:gd name="T19" fmla="*/ 0 h 1572"/>
                <a:gd name="T20" fmla="*/ 2 w 1338"/>
                <a:gd name="T21" fmla="*/ 0 h 1572"/>
                <a:gd name="T22" fmla="*/ 2 w 1338"/>
                <a:gd name="T23" fmla="*/ 0 h 1572"/>
                <a:gd name="T24" fmla="*/ 2 w 1338"/>
                <a:gd name="T25" fmla="*/ 0 h 1572"/>
                <a:gd name="T26" fmla="*/ 2 w 1338"/>
                <a:gd name="T27" fmla="*/ 0 h 1572"/>
                <a:gd name="T28" fmla="*/ 2 w 1338"/>
                <a:gd name="T29" fmla="*/ 0 h 1572"/>
                <a:gd name="T30" fmla="*/ 2 w 1338"/>
                <a:gd name="T31" fmla="*/ 0 h 1572"/>
                <a:gd name="T32" fmla="*/ 2 w 1338"/>
                <a:gd name="T33" fmla="*/ 0 h 1572"/>
                <a:gd name="T34" fmla="*/ 2 w 1338"/>
                <a:gd name="T35" fmla="*/ 0 h 1572"/>
                <a:gd name="T36" fmla="*/ 2 w 1338"/>
                <a:gd name="T37" fmla="*/ 0 h 1572"/>
                <a:gd name="T38" fmla="*/ 2 w 1338"/>
                <a:gd name="T39" fmla="*/ 0 h 1572"/>
                <a:gd name="T40" fmla="*/ 2 w 1338"/>
                <a:gd name="T41" fmla="*/ 0 h 1572"/>
                <a:gd name="T42" fmla="*/ 2 w 1338"/>
                <a:gd name="T43" fmla="*/ 0 h 1572"/>
                <a:gd name="T44" fmla="*/ 2 w 1338"/>
                <a:gd name="T45" fmla="*/ 0 h 1572"/>
                <a:gd name="T46" fmla="*/ 2 w 1338"/>
                <a:gd name="T47" fmla="*/ 0 h 1572"/>
                <a:gd name="T48" fmla="*/ 1 w 1338"/>
                <a:gd name="T49" fmla="*/ 0 h 1572"/>
                <a:gd name="T50" fmla="*/ 1 w 1338"/>
                <a:gd name="T51" fmla="*/ 0 h 1572"/>
                <a:gd name="T52" fmla="*/ 1 w 1338"/>
                <a:gd name="T53" fmla="*/ 0 h 1572"/>
                <a:gd name="T54" fmla="*/ 1 w 1338"/>
                <a:gd name="T55" fmla="*/ 0 h 1572"/>
                <a:gd name="T56" fmla="*/ 1 w 1338"/>
                <a:gd name="T57" fmla="*/ 0 h 1572"/>
                <a:gd name="T58" fmla="*/ 1 w 1338"/>
                <a:gd name="T59" fmla="*/ 0 h 1572"/>
                <a:gd name="T60" fmla="*/ 1 w 1338"/>
                <a:gd name="T61" fmla="*/ 0 h 1572"/>
                <a:gd name="T62" fmla="*/ 1 w 1338"/>
                <a:gd name="T63" fmla="*/ 0 h 1572"/>
                <a:gd name="T64" fmla="*/ 1 w 1338"/>
                <a:gd name="T65" fmla="*/ 0 h 1572"/>
                <a:gd name="T66" fmla="*/ 0 w 1338"/>
                <a:gd name="T67" fmla="*/ 0 h 1572"/>
                <a:gd name="T68" fmla="*/ 0 w 1338"/>
                <a:gd name="T69" fmla="*/ 0 h 157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338" h="1572">
                  <a:moveTo>
                    <a:pt x="0" y="1572"/>
                  </a:moveTo>
                  <a:lnTo>
                    <a:pt x="137" y="1564"/>
                  </a:lnTo>
                  <a:lnTo>
                    <a:pt x="271" y="1540"/>
                  </a:lnTo>
                  <a:lnTo>
                    <a:pt x="399" y="1501"/>
                  </a:lnTo>
                  <a:lnTo>
                    <a:pt x="521" y="1448"/>
                  </a:lnTo>
                  <a:lnTo>
                    <a:pt x="638" y="1382"/>
                  </a:lnTo>
                  <a:lnTo>
                    <a:pt x="749" y="1304"/>
                  </a:lnTo>
                  <a:lnTo>
                    <a:pt x="850" y="1213"/>
                  </a:lnTo>
                  <a:lnTo>
                    <a:pt x="947" y="1112"/>
                  </a:lnTo>
                  <a:lnTo>
                    <a:pt x="1033" y="999"/>
                  </a:lnTo>
                  <a:lnTo>
                    <a:pt x="1110" y="879"/>
                  </a:lnTo>
                  <a:lnTo>
                    <a:pt x="1176" y="749"/>
                  </a:lnTo>
                  <a:lnTo>
                    <a:pt x="1232" y="612"/>
                  </a:lnTo>
                  <a:lnTo>
                    <a:pt x="1277" y="468"/>
                  </a:lnTo>
                  <a:lnTo>
                    <a:pt x="1311" y="316"/>
                  </a:lnTo>
                  <a:lnTo>
                    <a:pt x="1332" y="160"/>
                  </a:lnTo>
                  <a:lnTo>
                    <a:pt x="1338" y="0"/>
                  </a:lnTo>
                  <a:lnTo>
                    <a:pt x="1246" y="0"/>
                  </a:lnTo>
                  <a:lnTo>
                    <a:pt x="1240" y="150"/>
                  </a:lnTo>
                  <a:lnTo>
                    <a:pt x="1221" y="297"/>
                  </a:lnTo>
                  <a:lnTo>
                    <a:pt x="1190" y="436"/>
                  </a:lnTo>
                  <a:lnTo>
                    <a:pt x="1148" y="571"/>
                  </a:lnTo>
                  <a:lnTo>
                    <a:pt x="1095" y="698"/>
                  </a:lnTo>
                  <a:lnTo>
                    <a:pt x="1034" y="818"/>
                  </a:lnTo>
                  <a:lnTo>
                    <a:pt x="962" y="931"/>
                  </a:lnTo>
                  <a:lnTo>
                    <a:pt x="882" y="1036"/>
                  </a:lnTo>
                  <a:lnTo>
                    <a:pt x="794" y="1130"/>
                  </a:lnTo>
                  <a:lnTo>
                    <a:pt x="697" y="1215"/>
                  </a:lnTo>
                  <a:lnTo>
                    <a:pt x="595" y="1286"/>
                  </a:lnTo>
                  <a:lnTo>
                    <a:pt x="486" y="1348"/>
                  </a:lnTo>
                  <a:lnTo>
                    <a:pt x="372" y="1398"/>
                  </a:lnTo>
                  <a:lnTo>
                    <a:pt x="253" y="1435"/>
                  </a:lnTo>
                  <a:lnTo>
                    <a:pt x="129" y="1455"/>
                  </a:lnTo>
                  <a:lnTo>
                    <a:pt x="0" y="1464"/>
                  </a:lnTo>
                  <a:lnTo>
                    <a:pt x="0" y="1572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33CC33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290EF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7"/>
            <p:cNvSpPr/>
            <p:nvPr/>
          </p:nvSpPr>
          <p:spPr bwMode="auto">
            <a:xfrm>
              <a:off x="4586" y="3776"/>
              <a:ext cx="588" cy="346"/>
            </a:xfrm>
            <a:custGeom>
              <a:avLst/>
              <a:gdLst>
                <a:gd name="T0" fmla="*/ 2 w 1176"/>
                <a:gd name="T1" fmla="*/ 0 h 1383"/>
                <a:gd name="T2" fmla="*/ 2 w 1176"/>
                <a:gd name="T3" fmla="*/ 0 h 1383"/>
                <a:gd name="T4" fmla="*/ 2 w 1176"/>
                <a:gd name="T5" fmla="*/ 0 h 1383"/>
                <a:gd name="T6" fmla="*/ 2 w 1176"/>
                <a:gd name="T7" fmla="*/ 0 h 1383"/>
                <a:gd name="T8" fmla="*/ 1 w 1176"/>
                <a:gd name="T9" fmla="*/ 0 h 1383"/>
                <a:gd name="T10" fmla="*/ 1 w 1176"/>
                <a:gd name="T11" fmla="*/ 0 h 1383"/>
                <a:gd name="T12" fmla="*/ 1 w 1176"/>
                <a:gd name="T13" fmla="*/ 0 h 1383"/>
                <a:gd name="T14" fmla="*/ 1 w 1176"/>
                <a:gd name="T15" fmla="*/ 0 h 1383"/>
                <a:gd name="T16" fmla="*/ 1 w 1176"/>
                <a:gd name="T17" fmla="*/ 0 h 1383"/>
                <a:gd name="T18" fmla="*/ 1 w 1176"/>
                <a:gd name="T19" fmla="*/ 0 h 1383"/>
                <a:gd name="T20" fmla="*/ 1 w 1176"/>
                <a:gd name="T21" fmla="*/ 0 h 1383"/>
                <a:gd name="T22" fmla="*/ 1 w 1176"/>
                <a:gd name="T23" fmla="*/ 0 h 1383"/>
                <a:gd name="T24" fmla="*/ 1 w 1176"/>
                <a:gd name="T25" fmla="*/ 0 h 1383"/>
                <a:gd name="T26" fmla="*/ 1 w 1176"/>
                <a:gd name="T27" fmla="*/ 0 h 1383"/>
                <a:gd name="T28" fmla="*/ 1 w 1176"/>
                <a:gd name="T29" fmla="*/ 0 h 1383"/>
                <a:gd name="T30" fmla="*/ 1 w 1176"/>
                <a:gd name="T31" fmla="*/ 0 h 1383"/>
                <a:gd name="T32" fmla="*/ 0 w 1176"/>
                <a:gd name="T33" fmla="*/ 0 h 1383"/>
                <a:gd name="T34" fmla="*/ 0 w 1176"/>
                <a:gd name="T35" fmla="*/ 0 h 1383"/>
                <a:gd name="T36" fmla="*/ 1 w 1176"/>
                <a:gd name="T37" fmla="*/ 0 h 1383"/>
                <a:gd name="T38" fmla="*/ 1 w 1176"/>
                <a:gd name="T39" fmla="*/ 0 h 1383"/>
                <a:gd name="T40" fmla="*/ 1 w 1176"/>
                <a:gd name="T41" fmla="*/ 0 h 1383"/>
                <a:gd name="T42" fmla="*/ 1 w 1176"/>
                <a:gd name="T43" fmla="*/ 0 h 1383"/>
                <a:gd name="T44" fmla="*/ 1 w 1176"/>
                <a:gd name="T45" fmla="*/ 0 h 1383"/>
                <a:gd name="T46" fmla="*/ 1 w 1176"/>
                <a:gd name="T47" fmla="*/ 0 h 1383"/>
                <a:gd name="T48" fmla="*/ 1 w 1176"/>
                <a:gd name="T49" fmla="*/ 0 h 1383"/>
                <a:gd name="T50" fmla="*/ 1 w 1176"/>
                <a:gd name="T51" fmla="*/ 0 h 1383"/>
                <a:gd name="T52" fmla="*/ 1 w 1176"/>
                <a:gd name="T53" fmla="*/ 0 h 1383"/>
                <a:gd name="T54" fmla="*/ 1 w 1176"/>
                <a:gd name="T55" fmla="*/ 0 h 1383"/>
                <a:gd name="T56" fmla="*/ 2 w 1176"/>
                <a:gd name="T57" fmla="*/ 0 h 1383"/>
                <a:gd name="T58" fmla="*/ 2 w 1176"/>
                <a:gd name="T59" fmla="*/ 0 h 1383"/>
                <a:gd name="T60" fmla="*/ 2 w 1176"/>
                <a:gd name="T61" fmla="*/ 0 h 1383"/>
                <a:gd name="T62" fmla="*/ 2 w 1176"/>
                <a:gd name="T63" fmla="*/ 0 h 1383"/>
                <a:gd name="T64" fmla="*/ 2 w 1176"/>
                <a:gd name="T65" fmla="*/ 0 h 1383"/>
                <a:gd name="T66" fmla="*/ 2 w 1176"/>
                <a:gd name="T67" fmla="*/ 0 h 1383"/>
                <a:gd name="T68" fmla="*/ 2 w 1176"/>
                <a:gd name="T69" fmla="*/ 0 h 138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176" h="1383">
                  <a:moveTo>
                    <a:pt x="1084" y="0"/>
                  </a:moveTo>
                  <a:lnTo>
                    <a:pt x="1079" y="131"/>
                  </a:lnTo>
                  <a:lnTo>
                    <a:pt x="1063" y="259"/>
                  </a:lnTo>
                  <a:lnTo>
                    <a:pt x="1037" y="379"/>
                  </a:lnTo>
                  <a:lnTo>
                    <a:pt x="999" y="496"/>
                  </a:lnTo>
                  <a:lnTo>
                    <a:pt x="953" y="607"/>
                  </a:lnTo>
                  <a:lnTo>
                    <a:pt x="900" y="713"/>
                  </a:lnTo>
                  <a:lnTo>
                    <a:pt x="837" y="811"/>
                  </a:lnTo>
                  <a:lnTo>
                    <a:pt x="768" y="901"/>
                  </a:lnTo>
                  <a:lnTo>
                    <a:pt x="692" y="984"/>
                  </a:lnTo>
                  <a:lnTo>
                    <a:pt x="607" y="1058"/>
                  </a:lnTo>
                  <a:lnTo>
                    <a:pt x="517" y="1120"/>
                  </a:lnTo>
                  <a:lnTo>
                    <a:pt x="423" y="1175"/>
                  </a:lnTo>
                  <a:lnTo>
                    <a:pt x="323" y="1220"/>
                  </a:lnTo>
                  <a:lnTo>
                    <a:pt x="220" y="1250"/>
                  </a:lnTo>
                  <a:lnTo>
                    <a:pt x="112" y="1269"/>
                  </a:lnTo>
                  <a:lnTo>
                    <a:pt x="0" y="1275"/>
                  </a:lnTo>
                  <a:lnTo>
                    <a:pt x="0" y="1383"/>
                  </a:lnTo>
                  <a:lnTo>
                    <a:pt x="120" y="1377"/>
                  </a:lnTo>
                  <a:lnTo>
                    <a:pt x="236" y="1354"/>
                  </a:lnTo>
                  <a:lnTo>
                    <a:pt x="350" y="1322"/>
                  </a:lnTo>
                  <a:lnTo>
                    <a:pt x="457" y="1275"/>
                  </a:lnTo>
                  <a:lnTo>
                    <a:pt x="561" y="1216"/>
                  </a:lnTo>
                  <a:lnTo>
                    <a:pt x="659" y="1148"/>
                  </a:lnTo>
                  <a:lnTo>
                    <a:pt x="749" y="1067"/>
                  </a:lnTo>
                  <a:lnTo>
                    <a:pt x="832" y="978"/>
                  </a:lnTo>
                  <a:lnTo>
                    <a:pt x="907" y="879"/>
                  </a:lnTo>
                  <a:lnTo>
                    <a:pt x="976" y="773"/>
                  </a:lnTo>
                  <a:lnTo>
                    <a:pt x="1035" y="659"/>
                  </a:lnTo>
                  <a:lnTo>
                    <a:pt x="1084" y="538"/>
                  </a:lnTo>
                  <a:lnTo>
                    <a:pt x="1124" y="411"/>
                  </a:lnTo>
                  <a:lnTo>
                    <a:pt x="1152" y="278"/>
                  </a:lnTo>
                  <a:lnTo>
                    <a:pt x="1171" y="141"/>
                  </a:lnTo>
                  <a:lnTo>
                    <a:pt x="1176" y="0"/>
                  </a:lnTo>
                  <a:lnTo>
                    <a:pt x="1084" y="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33CC33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290EF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8"/>
            <p:cNvSpPr/>
            <p:nvPr/>
          </p:nvSpPr>
          <p:spPr bwMode="auto">
            <a:xfrm>
              <a:off x="4587" y="3771"/>
              <a:ext cx="506" cy="306"/>
            </a:xfrm>
            <a:custGeom>
              <a:avLst/>
              <a:gdLst>
                <a:gd name="T0" fmla="*/ 1 w 1011"/>
                <a:gd name="T1" fmla="*/ 0 h 1223"/>
                <a:gd name="T2" fmla="*/ 1 w 1011"/>
                <a:gd name="T3" fmla="*/ 0 h 1223"/>
                <a:gd name="T4" fmla="*/ 1 w 1011"/>
                <a:gd name="T5" fmla="*/ 0 h 1223"/>
                <a:gd name="T6" fmla="*/ 1 w 1011"/>
                <a:gd name="T7" fmla="*/ 0 h 1223"/>
                <a:gd name="T8" fmla="*/ 1 w 1011"/>
                <a:gd name="T9" fmla="*/ 0 h 1223"/>
                <a:gd name="T10" fmla="*/ 1 w 1011"/>
                <a:gd name="T11" fmla="*/ 0 h 1223"/>
                <a:gd name="T12" fmla="*/ 1 w 1011"/>
                <a:gd name="T13" fmla="*/ 0 h 1223"/>
                <a:gd name="T14" fmla="*/ 1 w 1011"/>
                <a:gd name="T15" fmla="*/ 0 h 1223"/>
                <a:gd name="T16" fmla="*/ 1 w 1011"/>
                <a:gd name="T17" fmla="*/ 0 h 1223"/>
                <a:gd name="T18" fmla="*/ 1 w 1011"/>
                <a:gd name="T19" fmla="*/ 0 h 1223"/>
                <a:gd name="T20" fmla="*/ 1 w 1011"/>
                <a:gd name="T21" fmla="*/ 0 h 1223"/>
                <a:gd name="T22" fmla="*/ 1 w 1011"/>
                <a:gd name="T23" fmla="*/ 0 h 1223"/>
                <a:gd name="T24" fmla="*/ 1 w 1011"/>
                <a:gd name="T25" fmla="*/ 0 h 1223"/>
                <a:gd name="T26" fmla="*/ 1 w 1011"/>
                <a:gd name="T27" fmla="*/ 0 h 1223"/>
                <a:gd name="T28" fmla="*/ 1 w 1011"/>
                <a:gd name="T29" fmla="*/ 0 h 1223"/>
                <a:gd name="T30" fmla="*/ 1 w 1011"/>
                <a:gd name="T31" fmla="*/ 0 h 1223"/>
                <a:gd name="T32" fmla="*/ 0 w 1011"/>
                <a:gd name="T33" fmla="*/ 0 h 1223"/>
                <a:gd name="T34" fmla="*/ 0 w 1011"/>
                <a:gd name="T35" fmla="*/ 0 h 1223"/>
                <a:gd name="T36" fmla="*/ 1 w 1011"/>
                <a:gd name="T37" fmla="*/ 0 h 1223"/>
                <a:gd name="T38" fmla="*/ 1 w 1011"/>
                <a:gd name="T39" fmla="*/ 0 h 1223"/>
                <a:gd name="T40" fmla="*/ 1 w 1011"/>
                <a:gd name="T41" fmla="*/ 0 h 1223"/>
                <a:gd name="T42" fmla="*/ 1 w 1011"/>
                <a:gd name="T43" fmla="*/ 0 h 1223"/>
                <a:gd name="T44" fmla="*/ 1 w 1011"/>
                <a:gd name="T45" fmla="*/ 0 h 1223"/>
                <a:gd name="T46" fmla="*/ 1 w 1011"/>
                <a:gd name="T47" fmla="*/ 0 h 1223"/>
                <a:gd name="T48" fmla="*/ 1 w 1011"/>
                <a:gd name="T49" fmla="*/ 0 h 1223"/>
                <a:gd name="T50" fmla="*/ 1 w 1011"/>
                <a:gd name="T51" fmla="*/ 0 h 1223"/>
                <a:gd name="T52" fmla="*/ 1 w 1011"/>
                <a:gd name="T53" fmla="*/ 0 h 1223"/>
                <a:gd name="T54" fmla="*/ 1 w 1011"/>
                <a:gd name="T55" fmla="*/ 0 h 1223"/>
                <a:gd name="T56" fmla="*/ 1 w 1011"/>
                <a:gd name="T57" fmla="*/ 0 h 1223"/>
                <a:gd name="T58" fmla="*/ 1 w 1011"/>
                <a:gd name="T59" fmla="*/ 0 h 1223"/>
                <a:gd name="T60" fmla="*/ 1 w 1011"/>
                <a:gd name="T61" fmla="*/ 0 h 1223"/>
                <a:gd name="T62" fmla="*/ 1 w 1011"/>
                <a:gd name="T63" fmla="*/ 0 h 1223"/>
                <a:gd name="T64" fmla="*/ 1 w 1011"/>
                <a:gd name="T65" fmla="*/ 0 h 1223"/>
                <a:gd name="T66" fmla="*/ 1 w 1011"/>
                <a:gd name="T67" fmla="*/ 0 h 1223"/>
                <a:gd name="T68" fmla="*/ 1 w 1011"/>
                <a:gd name="T69" fmla="*/ 0 h 122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011" h="1223">
                  <a:moveTo>
                    <a:pt x="919" y="0"/>
                  </a:moveTo>
                  <a:lnTo>
                    <a:pt x="914" y="112"/>
                  </a:lnTo>
                  <a:lnTo>
                    <a:pt x="902" y="222"/>
                  </a:lnTo>
                  <a:lnTo>
                    <a:pt x="879" y="326"/>
                  </a:lnTo>
                  <a:lnTo>
                    <a:pt x="847" y="428"/>
                  </a:lnTo>
                  <a:lnTo>
                    <a:pt x="808" y="525"/>
                  </a:lnTo>
                  <a:lnTo>
                    <a:pt x="763" y="619"/>
                  </a:lnTo>
                  <a:lnTo>
                    <a:pt x="710" y="703"/>
                  </a:lnTo>
                  <a:lnTo>
                    <a:pt x="650" y="785"/>
                  </a:lnTo>
                  <a:lnTo>
                    <a:pt x="585" y="857"/>
                  </a:lnTo>
                  <a:lnTo>
                    <a:pt x="514" y="920"/>
                  </a:lnTo>
                  <a:lnTo>
                    <a:pt x="438" y="979"/>
                  </a:lnTo>
                  <a:lnTo>
                    <a:pt x="358" y="1026"/>
                  </a:lnTo>
                  <a:lnTo>
                    <a:pt x="274" y="1063"/>
                  </a:lnTo>
                  <a:lnTo>
                    <a:pt x="185" y="1092"/>
                  </a:lnTo>
                  <a:lnTo>
                    <a:pt x="94" y="1109"/>
                  </a:lnTo>
                  <a:lnTo>
                    <a:pt x="0" y="1115"/>
                  </a:lnTo>
                  <a:lnTo>
                    <a:pt x="0" y="1223"/>
                  </a:lnTo>
                  <a:lnTo>
                    <a:pt x="102" y="1217"/>
                  </a:lnTo>
                  <a:lnTo>
                    <a:pt x="204" y="1198"/>
                  </a:lnTo>
                  <a:lnTo>
                    <a:pt x="301" y="1167"/>
                  </a:lnTo>
                  <a:lnTo>
                    <a:pt x="393" y="1125"/>
                  </a:lnTo>
                  <a:lnTo>
                    <a:pt x="482" y="1072"/>
                  </a:lnTo>
                  <a:lnTo>
                    <a:pt x="566" y="1009"/>
                  </a:lnTo>
                  <a:lnTo>
                    <a:pt x="645" y="939"/>
                  </a:lnTo>
                  <a:lnTo>
                    <a:pt x="716" y="858"/>
                  </a:lnTo>
                  <a:lnTo>
                    <a:pt x="781" y="770"/>
                  </a:lnTo>
                  <a:lnTo>
                    <a:pt x="839" y="675"/>
                  </a:lnTo>
                  <a:lnTo>
                    <a:pt x="889" y="573"/>
                  </a:lnTo>
                  <a:lnTo>
                    <a:pt x="932" y="470"/>
                  </a:lnTo>
                  <a:lnTo>
                    <a:pt x="965" y="358"/>
                  </a:lnTo>
                  <a:lnTo>
                    <a:pt x="991" y="240"/>
                  </a:lnTo>
                  <a:lnTo>
                    <a:pt x="1006" y="121"/>
                  </a:lnTo>
                  <a:lnTo>
                    <a:pt x="1011" y="0"/>
                  </a:lnTo>
                  <a:lnTo>
                    <a:pt x="919" y="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33CC33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290EF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8" name="Group 19"/>
            <p:cNvGrpSpPr/>
            <p:nvPr/>
          </p:nvGrpSpPr>
          <p:grpSpPr bwMode="auto">
            <a:xfrm>
              <a:off x="4368" y="2880"/>
              <a:ext cx="1200" cy="1264"/>
              <a:chOff x="3120" y="1632"/>
              <a:chExt cx="2640" cy="2704"/>
            </a:xfrm>
          </p:grpSpPr>
          <p:pic>
            <p:nvPicPr>
              <p:cNvPr id="19" name="Picture 20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608" y="3296"/>
                <a:ext cx="1152" cy="10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" name="Picture 21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40" y="2352"/>
                <a:ext cx="576" cy="5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" name="Picture 22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080" y="3696"/>
                <a:ext cx="720" cy="6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2" name="Picture 23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944" y="2784"/>
                <a:ext cx="768" cy="6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3" name="Picture 24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552" y="3808"/>
                <a:ext cx="576" cy="5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4" name="Picture 25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20" y="3888"/>
                <a:ext cx="432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5" name="Picture 26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206" y="1979"/>
                <a:ext cx="432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6" name="Picture 27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232" y="1632"/>
                <a:ext cx="336" cy="2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7" name="Picture 28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368" y="3141"/>
                <a:ext cx="912" cy="8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grpSp>
        <p:nvGrpSpPr>
          <p:cNvPr id="28" name="Group 29"/>
          <p:cNvGrpSpPr/>
          <p:nvPr/>
        </p:nvGrpSpPr>
        <p:grpSpPr bwMode="auto">
          <a:xfrm flipH="1" flipV="1">
            <a:off x="8918681" y="0"/>
            <a:ext cx="3749900" cy="3048000"/>
            <a:chOff x="17" y="2256"/>
            <a:chExt cx="1829" cy="2064"/>
          </a:xfrm>
        </p:grpSpPr>
        <p:grpSp>
          <p:nvGrpSpPr>
            <p:cNvPr id="29" name="Group 30"/>
            <p:cNvGrpSpPr/>
            <p:nvPr/>
          </p:nvGrpSpPr>
          <p:grpSpPr bwMode="auto">
            <a:xfrm>
              <a:off x="17" y="3416"/>
              <a:ext cx="1829" cy="904"/>
              <a:chOff x="17" y="3416"/>
              <a:chExt cx="1829" cy="904"/>
            </a:xfrm>
          </p:grpSpPr>
          <p:sp>
            <p:nvSpPr>
              <p:cNvPr id="37" name="Freeform 31"/>
              <p:cNvSpPr/>
              <p:nvPr/>
            </p:nvSpPr>
            <p:spPr bwMode="auto">
              <a:xfrm>
                <a:off x="601" y="3776"/>
                <a:ext cx="668" cy="393"/>
              </a:xfrm>
              <a:custGeom>
                <a:avLst/>
                <a:gdLst>
                  <a:gd name="T0" fmla="*/ 0 w 1336"/>
                  <a:gd name="T1" fmla="*/ 0 h 1572"/>
                  <a:gd name="T2" fmla="*/ 1 w 1336"/>
                  <a:gd name="T3" fmla="*/ 0 h 1572"/>
                  <a:gd name="T4" fmla="*/ 1 w 1336"/>
                  <a:gd name="T5" fmla="*/ 0 h 1572"/>
                  <a:gd name="T6" fmla="*/ 1 w 1336"/>
                  <a:gd name="T7" fmla="*/ 0 h 1572"/>
                  <a:gd name="T8" fmla="*/ 1 w 1336"/>
                  <a:gd name="T9" fmla="*/ 0 h 1572"/>
                  <a:gd name="T10" fmla="*/ 1 w 1336"/>
                  <a:gd name="T11" fmla="*/ 0 h 1572"/>
                  <a:gd name="T12" fmla="*/ 1 w 1336"/>
                  <a:gd name="T13" fmla="*/ 0 h 1572"/>
                  <a:gd name="T14" fmla="*/ 1 w 1336"/>
                  <a:gd name="T15" fmla="*/ 0 h 1572"/>
                  <a:gd name="T16" fmla="*/ 1 w 1336"/>
                  <a:gd name="T17" fmla="*/ 0 h 1572"/>
                  <a:gd name="T18" fmla="*/ 1 w 1336"/>
                  <a:gd name="T19" fmla="*/ 0 h 1572"/>
                  <a:gd name="T20" fmla="*/ 1 w 1336"/>
                  <a:gd name="T21" fmla="*/ 0 h 1572"/>
                  <a:gd name="T22" fmla="*/ 1 w 1336"/>
                  <a:gd name="T23" fmla="*/ 0 h 1572"/>
                  <a:gd name="T24" fmla="*/ 1 w 1336"/>
                  <a:gd name="T25" fmla="*/ 0 h 1572"/>
                  <a:gd name="T26" fmla="*/ 1 w 1336"/>
                  <a:gd name="T27" fmla="*/ 0 h 1572"/>
                  <a:gd name="T28" fmla="*/ 2 w 1336"/>
                  <a:gd name="T29" fmla="*/ 0 h 1572"/>
                  <a:gd name="T30" fmla="*/ 2 w 1336"/>
                  <a:gd name="T31" fmla="*/ 0 h 1572"/>
                  <a:gd name="T32" fmla="*/ 2 w 1336"/>
                  <a:gd name="T33" fmla="*/ 0 h 1572"/>
                  <a:gd name="T34" fmla="*/ 2 w 1336"/>
                  <a:gd name="T35" fmla="*/ 0 h 1572"/>
                  <a:gd name="T36" fmla="*/ 2 w 1336"/>
                  <a:gd name="T37" fmla="*/ 0 h 1572"/>
                  <a:gd name="T38" fmla="*/ 2 w 1336"/>
                  <a:gd name="T39" fmla="*/ 0 h 1572"/>
                  <a:gd name="T40" fmla="*/ 1 w 1336"/>
                  <a:gd name="T41" fmla="*/ 0 h 1572"/>
                  <a:gd name="T42" fmla="*/ 1 w 1336"/>
                  <a:gd name="T43" fmla="*/ 0 h 1572"/>
                  <a:gd name="T44" fmla="*/ 1 w 1336"/>
                  <a:gd name="T45" fmla="*/ 0 h 1572"/>
                  <a:gd name="T46" fmla="*/ 1 w 1336"/>
                  <a:gd name="T47" fmla="*/ 0 h 1572"/>
                  <a:gd name="T48" fmla="*/ 1 w 1336"/>
                  <a:gd name="T49" fmla="*/ 0 h 1572"/>
                  <a:gd name="T50" fmla="*/ 1 w 1336"/>
                  <a:gd name="T51" fmla="*/ 0 h 1572"/>
                  <a:gd name="T52" fmla="*/ 1 w 1336"/>
                  <a:gd name="T53" fmla="*/ 0 h 1572"/>
                  <a:gd name="T54" fmla="*/ 1 w 1336"/>
                  <a:gd name="T55" fmla="*/ 0 h 1572"/>
                  <a:gd name="T56" fmla="*/ 1 w 1336"/>
                  <a:gd name="T57" fmla="*/ 0 h 1572"/>
                  <a:gd name="T58" fmla="*/ 1 w 1336"/>
                  <a:gd name="T59" fmla="*/ 0 h 1572"/>
                  <a:gd name="T60" fmla="*/ 1 w 1336"/>
                  <a:gd name="T61" fmla="*/ 0 h 1572"/>
                  <a:gd name="T62" fmla="*/ 1 w 1336"/>
                  <a:gd name="T63" fmla="*/ 0 h 1572"/>
                  <a:gd name="T64" fmla="*/ 1 w 1336"/>
                  <a:gd name="T65" fmla="*/ 0 h 1572"/>
                  <a:gd name="T66" fmla="*/ 1 w 1336"/>
                  <a:gd name="T67" fmla="*/ 0 h 1572"/>
                  <a:gd name="T68" fmla="*/ 0 w 1336"/>
                  <a:gd name="T69" fmla="*/ 0 h 1572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336" h="1572">
                    <a:moveTo>
                      <a:pt x="0" y="0"/>
                    </a:moveTo>
                    <a:lnTo>
                      <a:pt x="6" y="160"/>
                    </a:lnTo>
                    <a:lnTo>
                      <a:pt x="27" y="316"/>
                    </a:lnTo>
                    <a:lnTo>
                      <a:pt x="61" y="468"/>
                    </a:lnTo>
                    <a:lnTo>
                      <a:pt x="106" y="612"/>
                    </a:lnTo>
                    <a:lnTo>
                      <a:pt x="162" y="749"/>
                    </a:lnTo>
                    <a:lnTo>
                      <a:pt x="228" y="879"/>
                    </a:lnTo>
                    <a:lnTo>
                      <a:pt x="305" y="999"/>
                    </a:lnTo>
                    <a:lnTo>
                      <a:pt x="391" y="1112"/>
                    </a:lnTo>
                    <a:lnTo>
                      <a:pt x="488" y="1213"/>
                    </a:lnTo>
                    <a:lnTo>
                      <a:pt x="589" y="1304"/>
                    </a:lnTo>
                    <a:lnTo>
                      <a:pt x="700" y="1382"/>
                    </a:lnTo>
                    <a:lnTo>
                      <a:pt x="817" y="1448"/>
                    </a:lnTo>
                    <a:lnTo>
                      <a:pt x="939" y="1501"/>
                    </a:lnTo>
                    <a:lnTo>
                      <a:pt x="1067" y="1540"/>
                    </a:lnTo>
                    <a:lnTo>
                      <a:pt x="1201" y="1564"/>
                    </a:lnTo>
                    <a:lnTo>
                      <a:pt x="1336" y="1572"/>
                    </a:lnTo>
                    <a:lnTo>
                      <a:pt x="1336" y="1464"/>
                    </a:lnTo>
                    <a:lnTo>
                      <a:pt x="1209" y="1455"/>
                    </a:lnTo>
                    <a:lnTo>
                      <a:pt x="1085" y="1435"/>
                    </a:lnTo>
                    <a:lnTo>
                      <a:pt x="966" y="1398"/>
                    </a:lnTo>
                    <a:lnTo>
                      <a:pt x="852" y="1348"/>
                    </a:lnTo>
                    <a:lnTo>
                      <a:pt x="743" y="1286"/>
                    </a:lnTo>
                    <a:lnTo>
                      <a:pt x="641" y="1215"/>
                    </a:lnTo>
                    <a:lnTo>
                      <a:pt x="544" y="1130"/>
                    </a:lnTo>
                    <a:lnTo>
                      <a:pt x="456" y="1036"/>
                    </a:lnTo>
                    <a:lnTo>
                      <a:pt x="376" y="931"/>
                    </a:lnTo>
                    <a:lnTo>
                      <a:pt x="304" y="818"/>
                    </a:lnTo>
                    <a:lnTo>
                      <a:pt x="243" y="698"/>
                    </a:lnTo>
                    <a:lnTo>
                      <a:pt x="190" y="571"/>
                    </a:lnTo>
                    <a:lnTo>
                      <a:pt x="148" y="436"/>
                    </a:lnTo>
                    <a:lnTo>
                      <a:pt x="117" y="297"/>
                    </a:lnTo>
                    <a:lnTo>
                      <a:pt x="98" y="150"/>
                    </a:lnTo>
                    <a:lnTo>
                      <a:pt x="9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32"/>
              <p:cNvSpPr/>
              <p:nvPr/>
            </p:nvSpPr>
            <p:spPr bwMode="auto">
              <a:xfrm>
                <a:off x="682" y="3776"/>
                <a:ext cx="587" cy="346"/>
              </a:xfrm>
              <a:custGeom>
                <a:avLst/>
                <a:gdLst>
                  <a:gd name="T0" fmla="*/ 2 w 1174"/>
                  <a:gd name="T1" fmla="*/ 0 h 1383"/>
                  <a:gd name="T2" fmla="*/ 2 w 1174"/>
                  <a:gd name="T3" fmla="*/ 0 h 1383"/>
                  <a:gd name="T4" fmla="*/ 1 w 1174"/>
                  <a:gd name="T5" fmla="*/ 0 h 1383"/>
                  <a:gd name="T6" fmla="*/ 1 w 1174"/>
                  <a:gd name="T7" fmla="*/ 0 h 1383"/>
                  <a:gd name="T8" fmla="*/ 1 w 1174"/>
                  <a:gd name="T9" fmla="*/ 0 h 1383"/>
                  <a:gd name="T10" fmla="*/ 1 w 1174"/>
                  <a:gd name="T11" fmla="*/ 0 h 1383"/>
                  <a:gd name="T12" fmla="*/ 1 w 1174"/>
                  <a:gd name="T13" fmla="*/ 0 h 1383"/>
                  <a:gd name="T14" fmla="*/ 1 w 1174"/>
                  <a:gd name="T15" fmla="*/ 0 h 1383"/>
                  <a:gd name="T16" fmla="*/ 1 w 1174"/>
                  <a:gd name="T17" fmla="*/ 0 h 1383"/>
                  <a:gd name="T18" fmla="*/ 1 w 1174"/>
                  <a:gd name="T19" fmla="*/ 0 h 1383"/>
                  <a:gd name="T20" fmla="*/ 1 w 1174"/>
                  <a:gd name="T21" fmla="*/ 0 h 1383"/>
                  <a:gd name="T22" fmla="*/ 1 w 1174"/>
                  <a:gd name="T23" fmla="*/ 0 h 1383"/>
                  <a:gd name="T24" fmla="*/ 1 w 1174"/>
                  <a:gd name="T25" fmla="*/ 0 h 1383"/>
                  <a:gd name="T26" fmla="*/ 1 w 1174"/>
                  <a:gd name="T27" fmla="*/ 0 h 1383"/>
                  <a:gd name="T28" fmla="*/ 1 w 1174"/>
                  <a:gd name="T29" fmla="*/ 0 h 1383"/>
                  <a:gd name="T30" fmla="*/ 1 w 1174"/>
                  <a:gd name="T31" fmla="*/ 0 h 1383"/>
                  <a:gd name="T32" fmla="*/ 1 w 1174"/>
                  <a:gd name="T33" fmla="*/ 0 h 1383"/>
                  <a:gd name="T34" fmla="*/ 0 w 1174"/>
                  <a:gd name="T35" fmla="*/ 0 h 1383"/>
                  <a:gd name="T36" fmla="*/ 1 w 1174"/>
                  <a:gd name="T37" fmla="*/ 0 h 1383"/>
                  <a:gd name="T38" fmla="*/ 1 w 1174"/>
                  <a:gd name="T39" fmla="*/ 0 h 1383"/>
                  <a:gd name="T40" fmla="*/ 1 w 1174"/>
                  <a:gd name="T41" fmla="*/ 0 h 1383"/>
                  <a:gd name="T42" fmla="*/ 1 w 1174"/>
                  <a:gd name="T43" fmla="*/ 0 h 1383"/>
                  <a:gd name="T44" fmla="*/ 1 w 1174"/>
                  <a:gd name="T45" fmla="*/ 0 h 1383"/>
                  <a:gd name="T46" fmla="*/ 1 w 1174"/>
                  <a:gd name="T47" fmla="*/ 0 h 1383"/>
                  <a:gd name="T48" fmla="*/ 1 w 1174"/>
                  <a:gd name="T49" fmla="*/ 0 h 1383"/>
                  <a:gd name="T50" fmla="*/ 1 w 1174"/>
                  <a:gd name="T51" fmla="*/ 0 h 1383"/>
                  <a:gd name="T52" fmla="*/ 1 w 1174"/>
                  <a:gd name="T53" fmla="*/ 0 h 1383"/>
                  <a:gd name="T54" fmla="*/ 1 w 1174"/>
                  <a:gd name="T55" fmla="*/ 0 h 1383"/>
                  <a:gd name="T56" fmla="*/ 1 w 1174"/>
                  <a:gd name="T57" fmla="*/ 0 h 1383"/>
                  <a:gd name="T58" fmla="*/ 1 w 1174"/>
                  <a:gd name="T59" fmla="*/ 0 h 1383"/>
                  <a:gd name="T60" fmla="*/ 1 w 1174"/>
                  <a:gd name="T61" fmla="*/ 0 h 1383"/>
                  <a:gd name="T62" fmla="*/ 1 w 1174"/>
                  <a:gd name="T63" fmla="*/ 0 h 1383"/>
                  <a:gd name="T64" fmla="*/ 2 w 1174"/>
                  <a:gd name="T65" fmla="*/ 0 h 1383"/>
                  <a:gd name="T66" fmla="*/ 2 w 1174"/>
                  <a:gd name="T67" fmla="*/ 0 h 1383"/>
                  <a:gd name="T68" fmla="*/ 2 w 1174"/>
                  <a:gd name="T69" fmla="*/ 0 h 138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174" h="1383">
                    <a:moveTo>
                      <a:pt x="1174" y="1275"/>
                    </a:moveTo>
                    <a:lnTo>
                      <a:pt x="1064" y="1269"/>
                    </a:lnTo>
                    <a:lnTo>
                      <a:pt x="956" y="1250"/>
                    </a:lnTo>
                    <a:lnTo>
                      <a:pt x="853" y="1220"/>
                    </a:lnTo>
                    <a:lnTo>
                      <a:pt x="753" y="1175"/>
                    </a:lnTo>
                    <a:lnTo>
                      <a:pt x="659" y="1121"/>
                    </a:lnTo>
                    <a:lnTo>
                      <a:pt x="569" y="1060"/>
                    </a:lnTo>
                    <a:lnTo>
                      <a:pt x="484" y="985"/>
                    </a:lnTo>
                    <a:lnTo>
                      <a:pt x="408" y="903"/>
                    </a:lnTo>
                    <a:lnTo>
                      <a:pt x="339" y="814"/>
                    </a:lnTo>
                    <a:lnTo>
                      <a:pt x="276" y="714"/>
                    </a:lnTo>
                    <a:lnTo>
                      <a:pt x="223" y="611"/>
                    </a:lnTo>
                    <a:lnTo>
                      <a:pt x="177" y="499"/>
                    </a:lnTo>
                    <a:lnTo>
                      <a:pt x="139" y="382"/>
                    </a:lnTo>
                    <a:lnTo>
                      <a:pt x="113" y="259"/>
                    </a:lnTo>
                    <a:lnTo>
                      <a:pt x="97" y="131"/>
                    </a:lnTo>
                    <a:lnTo>
                      <a:pt x="92" y="0"/>
                    </a:lnTo>
                    <a:lnTo>
                      <a:pt x="0" y="0"/>
                    </a:lnTo>
                    <a:lnTo>
                      <a:pt x="5" y="141"/>
                    </a:lnTo>
                    <a:lnTo>
                      <a:pt x="24" y="278"/>
                    </a:lnTo>
                    <a:lnTo>
                      <a:pt x="52" y="411"/>
                    </a:lnTo>
                    <a:lnTo>
                      <a:pt x="92" y="540"/>
                    </a:lnTo>
                    <a:lnTo>
                      <a:pt x="141" y="661"/>
                    </a:lnTo>
                    <a:lnTo>
                      <a:pt x="200" y="775"/>
                    </a:lnTo>
                    <a:lnTo>
                      <a:pt x="269" y="881"/>
                    </a:lnTo>
                    <a:lnTo>
                      <a:pt x="344" y="979"/>
                    </a:lnTo>
                    <a:lnTo>
                      <a:pt x="427" y="1068"/>
                    </a:lnTo>
                    <a:lnTo>
                      <a:pt x="517" y="1149"/>
                    </a:lnTo>
                    <a:lnTo>
                      <a:pt x="615" y="1217"/>
                    </a:lnTo>
                    <a:lnTo>
                      <a:pt x="718" y="1275"/>
                    </a:lnTo>
                    <a:lnTo>
                      <a:pt x="826" y="1322"/>
                    </a:lnTo>
                    <a:lnTo>
                      <a:pt x="940" y="1354"/>
                    </a:lnTo>
                    <a:lnTo>
                      <a:pt x="1056" y="1377"/>
                    </a:lnTo>
                    <a:lnTo>
                      <a:pt x="1174" y="1383"/>
                    </a:lnTo>
                    <a:lnTo>
                      <a:pt x="1174" y="1275"/>
                    </a:lnTo>
                    <a:close/>
                  </a:path>
                </a:pathLst>
              </a:cu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33"/>
              <p:cNvSpPr/>
              <p:nvPr/>
            </p:nvSpPr>
            <p:spPr bwMode="auto">
              <a:xfrm>
                <a:off x="763" y="3776"/>
                <a:ext cx="506" cy="299"/>
              </a:xfrm>
              <a:custGeom>
                <a:avLst/>
                <a:gdLst>
                  <a:gd name="T0" fmla="*/ 1 w 1012"/>
                  <a:gd name="T1" fmla="*/ 0 h 1193"/>
                  <a:gd name="T2" fmla="*/ 1 w 1012"/>
                  <a:gd name="T3" fmla="*/ 0 h 1193"/>
                  <a:gd name="T4" fmla="*/ 1 w 1012"/>
                  <a:gd name="T5" fmla="*/ 0 h 1193"/>
                  <a:gd name="T6" fmla="*/ 1 w 1012"/>
                  <a:gd name="T7" fmla="*/ 0 h 1193"/>
                  <a:gd name="T8" fmla="*/ 1 w 1012"/>
                  <a:gd name="T9" fmla="*/ 0 h 1193"/>
                  <a:gd name="T10" fmla="*/ 1 w 1012"/>
                  <a:gd name="T11" fmla="*/ 0 h 1193"/>
                  <a:gd name="T12" fmla="*/ 1 w 1012"/>
                  <a:gd name="T13" fmla="*/ 0 h 1193"/>
                  <a:gd name="T14" fmla="*/ 1 w 1012"/>
                  <a:gd name="T15" fmla="*/ 0 h 1193"/>
                  <a:gd name="T16" fmla="*/ 1 w 1012"/>
                  <a:gd name="T17" fmla="*/ 0 h 1193"/>
                  <a:gd name="T18" fmla="*/ 1 w 1012"/>
                  <a:gd name="T19" fmla="*/ 0 h 1193"/>
                  <a:gd name="T20" fmla="*/ 1 w 1012"/>
                  <a:gd name="T21" fmla="*/ 0 h 1193"/>
                  <a:gd name="T22" fmla="*/ 1 w 1012"/>
                  <a:gd name="T23" fmla="*/ 0 h 1193"/>
                  <a:gd name="T24" fmla="*/ 1 w 1012"/>
                  <a:gd name="T25" fmla="*/ 0 h 1193"/>
                  <a:gd name="T26" fmla="*/ 1 w 1012"/>
                  <a:gd name="T27" fmla="*/ 0 h 1193"/>
                  <a:gd name="T28" fmla="*/ 1 w 1012"/>
                  <a:gd name="T29" fmla="*/ 0 h 1193"/>
                  <a:gd name="T30" fmla="*/ 1 w 1012"/>
                  <a:gd name="T31" fmla="*/ 0 h 1193"/>
                  <a:gd name="T32" fmla="*/ 1 w 1012"/>
                  <a:gd name="T33" fmla="*/ 0 h 1193"/>
                  <a:gd name="T34" fmla="*/ 0 w 1012"/>
                  <a:gd name="T35" fmla="*/ 0 h 1193"/>
                  <a:gd name="T36" fmla="*/ 1 w 1012"/>
                  <a:gd name="T37" fmla="*/ 0 h 1193"/>
                  <a:gd name="T38" fmla="*/ 1 w 1012"/>
                  <a:gd name="T39" fmla="*/ 0 h 1193"/>
                  <a:gd name="T40" fmla="*/ 1 w 1012"/>
                  <a:gd name="T41" fmla="*/ 0 h 1193"/>
                  <a:gd name="T42" fmla="*/ 1 w 1012"/>
                  <a:gd name="T43" fmla="*/ 0 h 1193"/>
                  <a:gd name="T44" fmla="*/ 1 w 1012"/>
                  <a:gd name="T45" fmla="*/ 0 h 1193"/>
                  <a:gd name="T46" fmla="*/ 1 w 1012"/>
                  <a:gd name="T47" fmla="*/ 0 h 1193"/>
                  <a:gd name="T48" fmla="*/ 1 w 1012"/>
                  <a:gd name="T49" fmla="*/ 0 h 1193"/>
                  <a:gd name="T50" fmla="*/ 1 w 1012"/>
                  <a:gd name="T51" fmla="*/ 0 h 1193"/>
                  <a:gd name="T52" fmla="*/ 1 w 1012"/>
                  <a:gd name="T53" fmla="*/ 0 h 1193"/>
                  <a:gd name="T54" fmla="*/ 1 w 1012"/>
                  <a:gd name="T55" fmla="*/ 0 h 1193"/>
                  <a:gd name="T56" fmla="*/ 1 w 1012"/>
                  <a:gd name="T57" fmla="*/ 0 h 1193"/>
                  <a:gd name="T58" fmla="*/ 1 w 1012"/>
                  <a:gd name="T59" fmla="*/ 0 h 1193"/>
                  <a:gd name="T60" fmla="*/ 1 w 1012"/>
                  <a:gd name="T61" fmla="*/ 0 h 1193"/>
                  <a:gd name="T62" fmla="*/ 1 w 1012"/>
                  <a:gd name="T63" fmla="*/ 0 h 1193"/>
                  <a:gd name="T64" fmla="*/ 1 w 1012"/>
                  <a:gd name="T65" fmla="*/ 0 h 1193"/>
                  <a:gd name="T66" fmla="*/ 1 w 1012"/>
                  <a:gd name="T67" fmla="*/ 0 h 1193"/>
                  <a:gd name="T68" fmla="*/ 1 w 1012"/>
                  <a:gd name="T69" fmla="*/ 0 h 119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012" h="1193">
                    <a:moveTo>
                      <a:pt x="1012" y="1085"/>
                    </a:moveTo>
                    <a:lnTo>
                      <a:pt x="918" y="1078"/>
                    </a:lnTo>
                    <a:lnTo>
                      <a:pt x="827" y="1065"/>
                    </a:lnTo>
                    <a:lnTo>
                      <a:pt x="738" y="1037"/>
                    </a:lnTo>
                    <a:lnTo>
                      <a:pt x="654" y="1000"/>
                    </a:lnTo>
                    <a:lnTo>
                      <a:pt x="574" y="954"/>
                    </a:lnTo>
                    <a:lnTo>
                      <a:pt x="498" y="899"/>
                    </a:lnTo>
                    <a:lnTo>
                      <a:pt x="426" y="838"/>
                    </a:lnTo>
                    <a:lnTo>
                      <a:pt x="362" y="767"/>
                    </a:lnTo>
                    <a:lnTo>
                      <a:pt x="302" y="692"/>
                    </a:lnTo>
                    <a:lnTo>
                      <a:pt x="249" y="607"/>
                    </a:lnTo>
                    <a:lnTo>
                      <a:pt x="203" y="518"/>
                    </a:lnTo>
                    <a:lnTo>
                      <a:pt x="164" y="423"/>
                    </a:lnTo>
                    <a:lnTo>
                      <a:pt x="132" y="322"/>
                    </a:lnTo>
                    <a:lnTo>
                      <a:pt x="109" y="220"/>
                    </a:lnTo>
                    <a:lnTo>
                      <a:pt x="97" y="112"/>
                    </a:lnTo>
                    <a:lnTo>
                      <a:pt x="92" y="0"/>
                    </a:lnTo>
                    <a:lnTo>
                      <a:pt x="0" y="0"/>
                    </a:lnTo>
                    <a:lnTo>
                      <a:pt x="5" y="122"/>
                    </a:lnTo>
                    <a:lnTo>
                      <a:pt x="20" y="239"/>
                    </a:lnTo>
                    <a:lnTo>
                      <a:pt x="46" y="355"/>
                    </a:lnTo>
                    <a:lnTo>
                      <a:pt x="79" y="465"/>
                    </a:lnTo>
                    <a:lnTo>
                      <a:pt x="122" y="569"/>
                    </a:lnTo>
                    <a:lnTo>
                      <a:pt x="173" y="668"/>
                    </a:lnTo>
                    <a:lnTo>
                      <a:pt x="231" y="758"/>
                    </a:lnTo>
                    <a:lnTo>
                      <a:pt x="296" y="844"/>
                    </a:lnTo>
                    <a:lnTo>
                      <a:pt x="368" y="920"/>
                    </a:lnTo>
                    <a:lnTo>
                      <a:pt x="447" y="989"/>
                    </a:lnTo>
                    <a:lnTo>
                      <a:pt x="530" y="1049"/>
                    </a:lnTo>
                    <a:lnTo>
                      <a:pt x="619" y="1100"/>
                    </a:lnTo>
                    <a:lnTo>
                      <a:pt x="711" y="1139"/>
                    </a:lnTo>
                    <a:lnTo>
                      <a:pt x="811" y="1169"/>
                    </a:lnTo>
                    <a:lnTo>
                      <a:pt x="910" y="1187"/>
                    </a:lnTo>
                    <a:lnTo>
                      <a:pt x="1012" y="1193"/>
                    </a:lnTo>
                    <a:lnTo>
                      <a:pt x="1012" y="1085"/>
                    </a:lnTo>
                    <a:close/>
                  </a:path>
                </a:pathLst>
              </a:cu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34"/>
              <p:cNvSpPr/>
              <p:nvPr/>
            </p:nvSpPr>
            <p:spPr bwMode="auto">
              <a:xfrm>
                <a:off x="401" y="3639"/>
                <a:ext cx="636" cy="374"/>
              </a:xfrm>
              <a:custGeom>
                <a:avLst/>
                <a:gdLst>
                  <a:gd name="T0" fmla="*/ 2 w 1271"/>
                  <a:gd name="T1" fmla="*/ 0 h 1495"/>
                  <a:gd name="T2" fmla="*/ 2 w 1271"/>
                  <a:gd name="T3" fmla="*/ 0 h 1495"/>
                  <a:gd name="T4" fmla="*/ 2 w 1271"/>
                  <a:gd name="T5" fmla="*/ 0 h 1495"/>
                  <a:gd name="T6" fmla="*/ 1 w 1271"/>
                  <a:gd name="T7" fmla="*/ 0 h 1495"/>
                  <a:gd name="T8" fmla="*/ 1 w 1271"/>
                  <a:gd name="T9" fmla="*/ 0 h 1495"/>
                  <a:gd name="T10" fmla="*/ 1 w 1271"/>
                  <a:gd name="T11" fmla="*/ 0 h 1495"/>
                  <a:gd name="T12" fmla="*/ 1 w 1271"/>
                  <a:gd name="T13" fmla="*/ 0 h 1495"/>
                  <a:gd name="T14" fmla="*/ 1 w 1271"/>
                  <a:gd name="T15" fmla="*/ 0 h 1495"/>
                  <a:gd name="T16" fmla="*/ 1 w 1271"/>
                  <a:gd name="T17" fmla="*/ 0 h 1495"/>
                  <a:gd name="T18" fmla="*/ 1 w 1271"/>
                  <a:gd name="T19" fmla="*/ 0 h 1495"/>
                  <a:gd name="T20" fmla="*/ 1 w 1271"/>
                  <a:gd name="T21" fmla="*/ 0 h 1495"/>
                  <a:gd name="T22" fmla="*/ 1 w 1271"/>
                  <a:gd name="T23" fmla="*/ 0 h 1495"/>
                  <a:gd name="T24" fmla="*/ 1 w 1271"/>
                  <a:gd name="T25" fmla="*/ 0 h 1495"/>
                  <a:gd name="T26" fmla="*/ 1 w 1271"/>
                  <a:gd name="T27" fmla="*/ 0 h 1495"/>
                  <a:gd name="T28" fmla="*/ 1 w 1271"/>
                  <a:gd name="T29" fmla="*/ 0 h 1495"/>
                  <a:gd name="T30" fmla="*/ 1 w 1271"/>
                  <a:gd name="T31" fmla="*/ 0 h 1495"/>
                  <a:gd name="T32" fmla="*/ 1 w 1271"/>
                  <a:gd name="T33" fmla="*/ 0 h 1495"/>
                  <a:gd name="T34" fmla="*/ 0 w 1271"/>
                  <a:gd name="T35" fmla="*/ 0 h 1495"/>
                  <a:gd name="T36" fmla="*/ 1 w 1271"/>
                  <a:gd name="T37" fmla="*/ 0 h 1495"/>
                  <a:gd name="T38" fmla="*/ 1 w 1271"/>
                  <a:gd name="T39" fmla="*/ 0 h 1495"/>
                  <a:gd name="T40" fmla="*/ 1 w 1271"/>
                  <a:gd name="T41" fmla="*/ 0 h 1495"/>
                  <a:gd name="T42" fmla="*/ 1 w 1271"/>
                  <a:gd name="T43" fmla="*/ 0 h 1495"/>
                  <a:gd name="T44" fmla="*/ 1 w 1271"/>
                  <a:gd name="T45" fmla="*/ 0 h 1495"/>
                  <a:gd name="T46" fmla="*/ 1 w 1271"/>
                  <a:gd name="T47" fmla="*/ 0 h 1495"/>
                  <a:gd name="T48" fmla="*/ 1 w 1271"/>
                  <a:gd name="T49" fmla="*/ 0 h 1495"/>
                  <a:gd name="T50" fmla="*/ 1 w 1271"/>
                  <a:gd name="T51" fmla="*/ 0 h 1495"/>
                  <a:gd name="T52" fmla="*/ 1 w 1271"/>
                  <a:gd name="T53" fmla="*/ 0 h 1495"/>
                  <a:gd name="T54" fmla="*/ 1 w 1271"/>
                  <a:gd name="T55" fmla="*/ 0 h 1495"/>
                  <a:gd name="T56" fmla="*/ 1 w 1271"/>
                  <a:gd name="T57" fmla="*/ 0 h 1495"/>
                  <a:gd name="T58" fmla="*/ 1 w 1271"/>
                  <a:gd name="T59" fmla="*/ 0 h 1495"/>
                  <a:gd name="T60" fmla="*/ 1 w 1271"/>
                  <a:gd name="T61" fmla="*/ 0 h 1495"/>
                  <a:gd name="T62" fmla="*/ 1 w 1271"/>
                  <a:gd name="T63" fmla="*/ 0 h 1495"/>
                  <a:gd name="T64" fmla="*/ 2 w 1271"/>
                  <a:gd name="T65" fmla="*/ 0 h 1495"/>
                  <a:gd name="T66" fmla="*/ 2 w 1271"/>
                  <a:gd name="T67" fmla="*/ 0 h 1495"/>
                  <a:gd name="T68" fmla="*/ 2 w 1271"/>
                  <a:gd name="T69" fmla="*/ 0 h 1495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271" h="1495">
                    <a:moveTo>
                      <a:pt x="1271" y="1163"/>
                    </a:moveTo>
                    <a:lnTo>
                      <a:pt x="1168" y="1159"/>
                    </a:lnTo>
                    <a:lnTo>
                      <a:pt x="1071" y="1141"/>
                    </a:lnTo>
                    <a:lnTo>
                      <a:pt x="975" y="1112"/>
                    </a:lnTo>
                    <a:lnTo>
                      <a:pt x="888" y="1073"/>
                    </a:lnTo>
                    <a:lnTo>
                      <a:pt x="800" y="1023"/>
                    </a:lnTo>
                    <a:lnTo>
                      <a:pt x="716" y="965"/>
                    </a:lnTo>
                    <a:lnTo>
                      <a:pt x="642" y="898"/>
                    </a:lnTo>
                    <a:lnTo>
                      <a:pt x="571" y="822"/>
                    </a:lnTo>
                    <a:lnTo>
                      <a:pt x="508" y="742"/>
                    </a:lnTo>
                    <a:lnTo>
                      <a:pt x="451" y="650"/>
                    </a:lnTo>
                    <a:lnTo>
                      <a:pt x="401" y="554"/>
                    </a:lnTo>
                    <a:lnTo>
                      <a:pt x="359" y="453"/>
                    </a:lnTo>
                    <a:lnTo>
                      <a:pt x="326" y="346"/>
                    </a:lnTo>
                    <a:lnTo>
                      <a:pt x="302" y="236"/>
                    </a:lnTo>
                    <a:lnTo>
                      <a:pt x="287" y="119"/>
                    </a:lnTo>
                    <a:lnTo>
                      <a:pt x="283" y="0"/>
                    </a:lnTo>
                    <a:lnTo>
                      <a:pt x="0" y="0"/>
                    </a:lnTo>
                    <a:lnTo>
                      <a:pt x="6" y="152"/>
                    </a:lnTo>
                    <a:lnTo>
                      <a:pt x="27" y="301"/>
                    </a:lnTo>
                    <a:lnTo>
                      <a:pt x="57" y="442"/>
                    </a:lnTo>
                    <a:lnTo>
                      <a:pt x="101" y="582"/>
                    </a:lnTo>
                    <a:lnTo>
                      <a:pt x="153" y="710"/>
                    </a:lnTo>
                    <a:lnTo>
                      <a:pt x="218" y="835"/>
                    </a:lnTo>
                    <a:lnTo>
                      <a:pt x="291" y="948"/>
                    </a:lnTo>
                    <a:lnTo>
                      <a:pt x="372" y="1056"/>
                    </a:lnTo>
                    <a:lnTo>
                      <a:pt x="462" y="1154"/>
                    </a:lnTo>
                    <a:lnTo>
                      <a:pt x="562" y="1240"/>
                    </a:lnTo>
                    <a:lnTo>
                      <a:pt x="666" y="1314"/>
                    </a:lnTo>
                    <a:lnTo>
                      <a:pt x="776" y="1377"/>
                    </a:lnTo>
                    <a:lnTo>
                      <a:pt x="894" y="1429"/>
                    </a:lnTo>
                    <a:lnTo>
                      <a:pt x="1016" y="1464"/>
                    </a:lnTo>
                    <a:lnTo>
                      <a:pt x="1142" y="1488"/>
                    </a:lnTo>
                    <a:lnTo>
                      <a:pt x="1271" y="1495"/>
                    </a:lnTo>
                    <a:lnTo>
                      <a:pt x="1271" y="1163"/>
                    </a:lnTo>
                    <a:close/>
                  </a:path>
                </a:pathLst>
              </a:cu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35"/>
              <p:cNvSpPr/>
              <p:nvPr/>
            </p:nvSpPr>
            <p:spPr bwMode="auto">
              <a:xfrm>
                <a:off x="368" y="3639"/>
                <a:ext cx="669" cy="393"/>
              </a:xfrm>
              <a:custGeom>
                <a:avLst/>
                <a:gdLst>
                  <a:gd name="T0" fmla="*/ 0 w 1337"/>
                  <a:gd name="T1" fmla="*/ 0 h 1572"/>
                  <a:gd name="T2" fmla="*/ 1 w 1337"/>
                  <a:gd name="T3" fmla="*/ 0 h 1572"/>
                  <a:gd name="T4" fmla="*/ 1 w 1337"/>
                  <a:gd name="T5" fmla="*/ 0 h 1572"/>
                  <a:gd name="T6" fmla="*/ 1 w 1337"/>
                  <a:gd name="T7" fmla="*/ 0 h 1572"/>
                  <a:gd name="T8" fmla="*/ 1 w 1337"/>
                  <a:gd name="T9" fmla="*/ 0 h 1572"/>
                  <a:gd name="T10" fmla="*/ 1 w 1337"/>
                  <a:gd name="T11" fmla="*/ 0 h 1572"/>
                  <a:gd name="T12" fmla="*/ 1 w 1337"/>
                  <a:gd name="T13" fmla="*/ 0 h 1572"/>
                  <a:gd name="T14" fmla="*/ 1 w 1337"/>
                  <a:gd name="T15" fmla="*/ 0 h 1572"/>
                  <a:gd name="T16" fmla="*/ 1 w 1337"/>
                  <a:gd name="T17" fmla="*/ 0 h 1572"/>
                  <a:gd name="T18" fmla="*/ 1 w 1337"/>
                  <a:gd name="T19" fmla="*/ 0 h 1572"/>
                  <a:gd name="T20" fmla="*/ 1 w 1337"/>
                  <a:gd name="T21" fmla="*/ 0 h 1572"/>
                  <a:gd name="T22" fmla="*/ 1 w 1337"/>
                  <a:gd name="T23" fmla="*/ 0 h 1572"/>
                  <a:gd name="T24" fmla="*/ 1 w 1337"/>
                  <a:gd name="T25" fmla="*/ 0 h 1572"/>
                  <a:gd name="T26" fmla="*/ 1 w 1337"/>
                  <a:gd name="T27" fmla="*/ 0 h 1572"/>
                  <a:gd name="T28" fmla="*/ 2 w 1337"/>
                  <a:gd name="T29" fmla="*/ 0 h 1572"/>
                  <a:gd name="T30" fmla="*/ 2 w 1337"/>
                  <a:gd name="T31" fmla="*/ 0 h 1572"/>
                  <a:gd name="T32" fmla="*/ 2 w 1337"/>
                  <a:gd name="T33" fmla="*/ 0 h 1572"/>
                  <a:gd name="T34" fmla="*/ 2 w 1337"/>
                  <a:gd name="T35" fmla="*/ 0 h 1572"/>
                  <a:gd name="T36" fmla="*/ 2 w 1337"/>
                  <a:gd name="T37" fmla="*/ 0 h 1572"/>
                  <a:gd name="T38" fmla="*/ 2 w 1337"/>
                  <a:gd name="T39" fmla="*/ 0 h 1572"/>
                  <a:gd name="T40" fmla="*/ 1 w 1337"/>
                  <a:gd name="T41" fmla="*/ 0 h 1572"/>
                  <a:gd name="T42" fmla="*/ 1 w 1337"/>
                  <a:gd name="T43" fmla="*/ 0 h 1572"/>
                  <a:gd name="T44" fmla="*/ 1 w 1337"/>
                  <a:gd name="T45" fmla="*/ 0 h 1572"/>
                  <a:gd name="T46" fmla="*/ 1 w 1337"/>
                  <a:gd name="T47" fmla="*/ 0 h 1572"/>
                  <a:gd name="T48" fmla="*/ 1 w 1337"/>
                  <a:gd name="T49" fmla="*/ 0 h 1572"/>
                  <a:gd name="T50" fmla="*/ 1 w 1337"/>
                  <a:gd name="T51" fmla="*/ 0 h 1572"/>
                  <a:gd name="T52" fmla="*/ 1 w 1337"/>
                  <a:gd name="T53" fmla="*/ 0 h 1572"/>
                  <a:gd name="T54" fmla="*/ 1 w 1337"/>
                  <a:gd name="T55" fmla="*/ 0 h 1572"/>
                  <a:gd name="T56" fmla="*/ 1 w 1337"/>
                  <a:gd name="T57" fmla="*/ 0 h 1572"/>
                  <a:gd name="T58" fmla="*/ 1 w 1337"/>
                  <a:gd name="T59" fmla="*/ 0 h 1572"/>
                  <a:gd name="T60" fmla="*/ 1 w 1337"/>
                  <a:gd name="T61" fmla="*/ 0 h 1572"/>
                  <a:gd name="T62" fmla="*/ 1 w 1337"/>
                  <a:gd name="T63" fmla="*/ 0 h 1572"/>
                  <a:gd name="T64" fmla="*/ 1 w 1337"/>
                  <a:gd name="T65" fmla="*/ 0 h 1572"/>
                  <a:gd name="T66" fmla="*/ 1 w 1337"/>
                  <a:gd name="T67" fmla="*/ 0 h 1572"/>
                  <a:gd name="T68" fmla="*/ 0 w 1337"/>
                  <a:gd name="T69" fmla="*/ 0 h 1572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337" h="1572">
                    <a:moveTo>
                      <a:pt x="0" y="0"/>
                    </a:moveTo>
                    <a:lnTo>
                      <a:pt x="6" y="160"/>
                    </a:lnTo>
                    <a:lnTo>
                      <a:pt x="26" y="316"/>
                    </a:lnTo>
                    <a:lnTo>
                      <a:pt x="61" y="468"/>
                    </a:lnTo>
                    <a:lnTo>
                      <a:pt x="106" y="612"/>
                    </a:lnTo>
                    <a:lnTo>
                      <a:pt x="161" y="749"/>
                    </a:lnTo>
                    <a:lnTo>
                      <a:pt x="228" y="879"/>
                    </a:lnTo>
                    <a:lnTo>
                      <a:pt x="305" y="999"/>
                    </a:lnTo>
                    <a:lnTo>
                      <a:pt x="391" y="1112"/>
                    </a:lnTo>
                    <a:lnTo>
                      <a:pt x="487" y="1213"/>
                    </a:lnTo>
                    <a:lnTo>
                      <a:pt x="589" y="1304"/>
                    </a:lnTo>
                    <a:lnTo>
                      <a:pt x="700" y="1382"/>
                    </a:lnTo>
                    <a:lnTo>
                      <a:pt x="816" y="1447"/>
                    </a:lnTo>
                    <a:lnTo>
                      <a:pt x="939" y="1500"/>
                    </a:lnTo>
                    <a:lnTo>
                      <a:pt x="1068" y="1541"/>
                    </a:lnTo>
                    <a:lnTo>
                      <a:pt x="1201" y="1565"/>
                    </a:lnTo>
                    <a:lnTo>
                      <a:pt x="1337" y="1572"/>
                    </a:lnTo>
                    <a:lnTo>
                      <a:pt x="1337" y="1464"/>
                    </a:lnTo>
                    <a:lnTo>
                      <a:pt x="1209" y="1455"/>
                    </a:lnTo>
                    <a:lnTo>
                      <a:pt x="1084" y="1435"/>
                    </a:lnTo>
                    <a:lnTo>
                      <a:pt x="965" y="1398"/>
                    </a:lnTo>
                    <a:lnTo>
                      <a:pt x="852" y="1348"/>
                    </a:lnTo>
                    <a:lnTo>
                      <a:pt x="742" y="1286"/>
                    </a:lnTo>
                    <a:lnTo>
                      <a:pt x="641" y="1214"/>
                    </a:lnTo>
                    <a:lnTo>
                      <a:pt x="544" y="1130"/>
                    </a:lnTo>
                    <a:lnTo>
                      <a:pt x="456" y="1035"/>
                    </a:lnTo>
                    <a:lnTo>
                      <a:pt x="376" y="931"/>
                    </a:lnTo>
                    <a:lnTo>
                      <a:pt x="304" y="817"/>
                    </a:lnTo>
                    <a:lnTo>
                      <a:pt x="243" y="698"/>
                    </a:lnTo>
                    <a:lnTo>
                      <a:pt x="189" y="570"/>
                    </a:lnTo>
                    <a:lnTo>
                      <a:pt x="148" y="436"/>
                    </a:lnTo>
                    <a:lnTo>
                      <a:pt x="116" y="297"/>
                    </a:lnTo>
                    <a:lnTo>
                      <a:pt x="98" y="149"/>
                    </a:lnTo>
                    <a:lnTo>
                      <a:pt x="9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36"/>
              <p:cNvSpPr/>
              <p:nvPr/>
            </p:nvSpPr>
            <p:spPr bwMode="auto">
              <a:xfrm>
                <a:off x="17" y="3423"/>
                <a:ext cx="889" cy="527"/>
              </a:xfrm>
              <a:custGeom>
                <a:avLst/>
                <a:gdLst>
                  <a:gd name="T0" fmla="*/ 27 w 1272"/>
                  <a:gd name="T1" fmla="*/ 0 h 1495"/>
                  <a:gd name="T2" fmla="*/ 27 w 1272"/>
                  <a:gd name="T3" fmla="*/ 0 h 1495"/>
                  <a:gd name="T4" fmla="*/ 27 w 1272"/>
                  <a:gd name="T5" fmla="*/ 0 h 1495"/>
                  <a:gd name="T6" fmla="*/ 27 w 1272"/>
                  <a:gd name="T7" fmla="*/ 0 h 1495"/>
                  <a:gd name="T8" fmla="*/ 25 w 1272"/>
                  <a:gd name="T9" fmla="*/ 0 h 1495"/>
                  <a:gd name="T10" fmla="*/ 24 w 1272"/>
                  <a:gd name="T11" fmla="*/ 0 h 1495"/>
                  <a:gd name="T12" fmla="*/ 23 w 1272"/>
                  <a:gd name="T13" fmla="*/ 0 h 1495"/>
                  <a:gd name="T14" fmla="*/ 21 w 1272"/>
                  <a:gd name="T15" fmla="*/ 0 h 1495"/>
                  <a:gd name="T16" fmla="*/ 20 w 1272"/>
                  <a:gd name="T17" fmla="*/ 0 h 1495"/>
                  <a:gd name="T18" fmla="*/ 17 w 1272"/>
                  <a:gd name="T19" fmla="*/ 0 h 1495"/>
                  <a:gd name="T20" fmla="*/ 15 w 1272"/>
                  <a:gd name="T21" fmla="*/ 0 h 1495"/>
                  <a:gd name="T22" fmla="*/ 13 w 1272"/>
                  <a:gd name="T23" fmla="*/ 0 h 1495"/>
                  <a:gd name="T24" fmla="*/ 10 w 1272"/>
                  <a:gd name="T25" fmla="*/ 0 h 1495"/>
                  <a:gd name="T26" fmla="*/ 8 w 1272"/>
                  <a:gd name="T27" fmla="*/ 0 h 1495"/>
                  <a:gd name="T28" fmla="*/ 6 w 1272"/>
                  <a:gd name="T29" fmla="*/ 0 h 1495"/>
                  <a:gd name="T30" fmla="*/ 3 w 1272"/>
                  <a:gd name="T31" fmla="*/ 0 h 1495"/>
                  <a:gd name="T32" fmla="*/ 0 w 1272"/>
                  <a:gd name="T33" fmla="*/ 0 h 1495"/>
                  <a:gd name="T34" fmla="*/ 0 w 1272"/>
                  <a:gd name="T35" fmla="*/ 0 h 1495"/>
                  <a:gd name="T36" fmla="*/ 3 w 1272"/>
                  <a:gd name="T37" fmla="*/ 0 h 1495"/>
                  <a:gd name="T38" fmla="*/ 7 w 1272"/>
                  <a:gd name="T39" fmla="*/ 0 h 1495"/>
                  <a:gd name="T40" fmla="*/ 10 w 1272"/>
                  <a:gd name="T41" fmla="*/ 0 h 1495"/>
                  <a:gd name="T42" fmla="*/ 14 w 1272"/>
                  <a:gd name="T43" fmla="*/ 0 h 1495"/>
                  <a:gd name="T44" fmla="*/ 17 w 1272"/>
                  <a:gd name="T45" fmla="*/ 0 h 1495"/>
                  <a:gd name="T46" fmla="*/ 20 w 1272"/>
                  <a:gd name="T47" fmla="*/ 0 h 1495"/>
                  <a:gd name="T48" fmla="*/ 22 w 1272"/>
                  <a:gd name="T49" fmla="*/ 0 h 1495"/>
                  <a:gd name="T50" fmla="*/ 25 w 1272"/>
                  <a:gd name="T51" fmla="*/ 0 h 1495"/>
                  <a:gd name="T52" fmla="*/ 27 w 1272"/>
                  <a:gd name="T53" fmla="*/ 0 h 1495"/>
                  <a:gd name="T54" fmla="*/ 29 w 1272"/>
                  <a:gd name="T55" fmla="*/ 0 h 1495"/>
                  <a:gd name="T56" fmla="*/ 31 w 1272"/>
                  <a:gd name="T57" fmla="*/ 0 h 1495"/>
                  <a:gd name="T58" fmla="*/ 33 w 1272"/>
                  <a:gd name="T59" fmla="*/ 0 h 1495"/>
                  <a:gd name="T60" fmla="*/ 34 w 1272"/>
                  <a:gd name="T61" fmla="*/ 0 h 1495"/>
                  <a:gd name="T62" fmla="*/ 35 w 1272"/>
                  <a:gd name="T63" fmla="*/ 0 h 1495"/>
                  <a:gd name="T64" fmla="*/ 35 w 1272"/>
                  <a:gd name="T65" fmla="*/ 0 h 1495"/>
                  <a:gd name="T66" fmla="*/ 35 w 1272"/>
                  <a:gd name="T67" fmla="*/ 0 h 1495"/>
                  <a:gd name="T68" fmla="*/ 27 w 1272"/>
                  <a:gd name="T69" fmla="*/ 0 h 1495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272" h="1495">
                    <a:moveTo>
                      <a:pt x="989" y="0"/>
                    </a:moveTo>
                    <a:lnTo>
                      <a:pt x="984" y="121"/>
                    </a:lnTo>
                    <a:lnTo>
                      <a:pt x="969" y="236"/>
                    </a:lnTo>
                    <a:lnTo>
                      <a:pt x="945" y="348"/>
                    </a:lnTo>
                    <a:lnTo>
                      <a:pt x="913" y="452"/>
                    </a:lnTo>
                    <a:lnTo>
                      <a:pt x="871" y="554"/>
                    </a:lnTo>
                    <a:lnTo>
                      <a:pt x="820" y="650"/>
                    </a:lnTo>
                    <a:lnTo>
                      <a:pt x="764" y="742"/>
                    </a:lnTo>
                    <a:lnTo>
                      <a:pt x="700" y="823"/>
                    </a:lnTo>
                    <a:lnTo>
                      <a:pt x="632" y="897"/>
                    </a:lnTo>
                    <a:lnTo>
                      <a:pt x="553" y="964"/>
                    </a:lnTo>
                    <a:lnTo>
                      <a:pt x="472" y="1023"/>
                    </a:lnTo>
                    <a:lnTo>
                      <a:pt x="385" y="1072"/>
                    </a:lnTo>
                    <a:lnTo>
                      <a:pt x="295" y="1111"/>
                    </a:lnTo>
                    <a:lnTo>
                      <a:pt x="201" y="1139"/>
                    </a:lnTo>
                    <a:lnTo>
                      <a:pt x="102" y="1157"/>
                    </a:lnTo>
                    <a:lnTo>
                      <a:pt x="0" y="1162"/>
                    </a:lnTo>
                    <a:lnTo>
                      <a:pt x="0" y="1495"/>
                    </a:lnTo>
                    <a:lnTo>
                      <a:pt x="130" y="1487"/>
                    </a:lnTo>
                    <a:lnTo>
                      <a:pt x="254" y="1463"/>
                    </a:lnTo>
                    <a:lnTo>
                      <a:pt x="377" y="1428"/>
                    </a:lnTo>
                    <a:lnTo>
                      <a:pt x="493" y="1376"/>
                    </a:lnTo>
                    <a:lnTo>
                      <a:pt x="605" y="1314"/>
                    </a:lnTo>
                    <a:lnTo>
                      <a:pt x="711" y="1239"/>
                    </a:lnTo>
                    <a:lnTo>
                      <a:pt x="807" y="1153"/>
                    </a:lnTo>
                    <a:lnTo>
                      <a:pt x="899" y="1057"/>
                    </a:lnTo>
                    <a:lnTo>
                      <a:pt x="980" y="950"/>
                    </a:lnTo>
                    <a:lnTo>
                      <a:pt x="1054" y="837"/>
                    </a:lnTo>
                    <a:lnTo>
                      <a:pt x="1117" y="712"/>
                    </a:lnTo>
                    <a:lnTo>
                      <a:pt x="1171" y="581"/>
                    </a:lnTo>
                    <a:lnTo>
                      <a:pt x="1214" y="444"/>
                    </a:lnTo>
                    <a:lnTo>
                      <a:pt x="1244" y="300"/>
                    </a:lnTo>
                    <a:lnTo>
                      <a:pt x="1264" y="152"/>
                    </a:lnTo>
                    <a:lnTo>
                      <a:pt x="1272" y="0"/>
                    </a:lnTo>
                    <a:lnTo>
                      <a:pt x="989" y="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Freeform 37"/>
              <p:cNvSpPr/>
              <p:nvPr/>
            </p:nvSpPr>
            <p:spPr bwMode="auto">
              <a:xfrm>
                <a:off x="17" y="3423"/>
                <a:ext cx="937" cy="554"/>
              </a:xfrm>
              <a:custGeom>
                <a:avLst/>
                <a:gdLst>
                  <a:gd name="T0" fmla="*/ 0 w 1338"/>
                  <a:gd name="T1" fmla="*/ 0 h 1572"/>
                  <a:gd name="T2" fmla="*/ 4 w 1338"/>
                  <a:gd name="T3" fmla="*/ 0 h 1572"/>
                  <a:gd name="T4" fmla="*/ 8 w 1338"/>
                  <a:gd name="T5" fmla="*/ 0 h 1572"/>
                  <a:gd name="T6" fmla="*/ 11 w 1338"/>
                  <a:gd name="T7" fmla="*/ 0 h 1572"/>
                  <a:gd name="T8" fmla="*/ 15 w 1338"/>
                  <a:gd name="T9" fmla="*/ 0 h 1572"/>
                  <a:gd name="T10" fmla="*/ 18 w 1338"/>
                  <a:gd name="T11" fmla="*/ 0 h 1572"/>
                  <a:gd name="T12" fmla="*/ 21 w 1338"/>
                  <a:gd name="T13" fmla="*/ 0 h 1572"/>
                  <a:gd name="T14" fmla="*/ 24 w 1338"/>
                  <a:gd name="T15" fmla="*/ 0 h 1572"/>
                  <a:gd name="T16" fmla="*/ 27 w 1338"/>
                  <a:gd name="T17" fmla="*/ 0 h 1572"/>
                  <a:gd name="T18" fmla="*/ 29 w 1338"/>
                  <a:gd name="T19" fmla="*/ 0 h 1572"/>
                  <a:gd name="T20" fmla="*/ 32 w 1338"/>
                  <a:gd name="T21" fmla="*/ 0 h 1572"/>
                  <a:gd name="T22" fmla="*/ 34 w 1338"/>
                  <a:gd name="T23" fmla="*/ 0 h 1572"/>
                  <a:gd name="T24" fmla="*/ 35 w 1338"/>
                  <a:gd name="T25" fmla="*/ 0 h 1572"/>
                  <a:gd name="T26" fmla="*/ 36 w 1338"/>
                  <a:gd name="T27" fmla="*/ 0 h 1572"/>
                  <a:gd name="T28" fmla="*/ 37 w 1338"/>
                  <a:gd name="T29" fmla="*/ 0 h 1572"/>
                  <a:gd name="T30" fmla="*/ 38 w 1338"/>
                  <a:gd name="T31" fmla="*/ 0 h 1572"/>
                  <a:gd name="T32" fmla="*/ 39 w 1338"/>
                  <a:gd name="T33" fmla="*/ 0 h 1572"/>
                  <a:gd name="T34" fmla="*/ 35 w 1338"/>
                  <a:gd name="T35" fmla="*/ 0 h 1572"/>
                  <a:gd name="T36" fmla="*/ 35 w 1338"/>
                  <a:gd name="T37" fmla="*/ 0 h 1572"/>
                  <a:gd name="T38" fmla="*/ 35 w 1338"/>
                  <a:gd name="T39" fmla="*/ 0 h 1572"/>
                  <a:gd name="T40" fmla="*/ 34 w 1338"/>
                  <a:gd name="T41" fmla="*/ 0 h 1572"/>
                  <a:gd name="T42" fmla="*/ 33 w 1338"/>
                  <a:gd name="T43" fmla="*/ 0 h 1572"/>
                  <a:gd name="T44" fmla="*/ 31 w 1338"/>
                  <a:gd name="T45" fmla="*/ 0 h 1572"/>
                  <a:gd name="T46" fmla="*/ 29 w 1338"/>
                  <a:gd name="T47" fmla="*/ 0 h 1572"/>
                  <a:gd name="T48" fmla="*/ 27 w 1338"/>
                  <a:gd name="T49" fmla="*/ 0 h 1572"/>
                  <a:gd name="T50" fmla="*/ 25 w 1338"/>
                  <a:gd name="T51" fmla="*/ 0 h 1572"/>
                  <a:gd name="T52" fmla="*/ 22 w 1338"/>
                  <a:gd name="T53" fmla="*/ 0 h 1572"/>
                  <a:gd name="T54" fmla="*/ 20 w 1338"/>
                  <a:gd name="T55" fmla="*/ 0 h 1572"/>
                  <a:gd name="T56" fmla="*/ 17 w 1338"/>
                  <a:gd name="T57" fmla="*/ 0 h 1572"/>
                  <a:gd name="T58" fmla="*/ 14 w 1338"/>
                  <a:gd name="T59" fmla="*/ 0 h 1572"/>
                  <a:gd name="T60" fmla="*/ 11 w 1338"/>
                  <a:gd name="T61" fmla="*/ 0 h 1572"/>
                  <a:gd name="T62" fmla="*/ 8 w 1338"/>
                  <a:gd name="T63" fmla="*/ 0 h 1572"/>
                  <a:gd name="T64" fmla="*/ 4 w 1338"/>
                  <a:gd name="T65" fmla="*/ 0 h 1572"/>
                  <a:gd name="T66" fmla="*/ 0 w 1338"/>
                  <a:gd name="T67" fmla="*/ 0 h 1572"/>
                  <a:gd name="T68" fmla="*/ 0 w 1338"/>
                  <a:gd name="T69" fmla="*/ 0 h 1572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338" h="1572">
                    <a:moveTo>
                      <a:pt x="0" y="1572"/>
                    </a:moveTo>
                    <a:lnTo>
                      <a:pt x="137" y="1564"/>
                    </a:lnTo>
                    <a:lnTo>
                      <a:pt x="271" y="1540"/>
                    </a:lnTo>
                    <a:lnTo>
                      <a:pt x="399" y="1501"/>
                    </a:lnTo>
                    <a:lnTo>
                      <a:pt x="521" y="1448"/>
                    </a:lnTo>
                    <a:lnTo>
                      <a:pt x="638" y="1382"/>
                    </a:lnTo>
                    <a:lnTo>
                      <a:pt x="749" y="1304"/>
                    </a:lnTo>
                    <a:lnTo>
                      <a:pt x="850" y="1213"/>
                    </a:lnTo>
                    <a:lnTo>
                      <a:pt x="947" y="1112"/>
                    </a:lnTo>
                    <a:lnTo>
                      <a:pt x="1033" y="999"/>
                    </a:lnTo>
                    <a:lnTo>
                      <a:pt x="1110" y="879"/>
                    </a:lnTo>
                    <a:lnTo>
                      <a:pt x="1176" y="749"/>
                    </a:lnTo>
                    <a:lnTo>
                      <a:pt x="1232" y="612"/>
                    </a:lnTo>
                    <a:lnTo>
                      <a:pt x="1277" y="468"/>
                    </a:lnTo>
                    <a:lnTo>
                      <a:pt x="1311" y="316"/>
                    </a:lnTo>
                    <a:lnTo>
                      <a:pt x="1332" y="160"/>
                    </a:lnTo>
                    <a:lnTo>
                      <a:pt x="1338" y="0"/>
                    </a:lnTo>
                    <a:lnTo>
                      <a:pt x="1246" y="0"/>
                    </a:lnTo>
                    <a:lnTo>
                      <a:pt x="1240" y="150"/>
                    </a:lnTo>
                    <a:lnTo>
                      <a:pt x="1221" y="297"/>
                    </a:lnTo>
                    <a:lnTo>
                      <a:pt x="1190" y="436"/>
                    </a:lnTo>
                    <a:lnTo>
                      <a:pt x="1148" y="571"/>
                    </a:lnTo>
                    <a:lnTo>
                      <a:pt x="1095" y="698"/>
                    </a:lnTo>
                    <a:lnTo>
                      <a:pt x="1034" y="818"/>
                    </a:lnTo>
                    <a:lnTo>
                      <a:pt x="962" y="931"/>
                    </a:lnTo>
                    <a:lnTo>
                      <a:pt x="882" y="1036"/>
                    </a:lnTo>
                    <a:lnTo>
                      <a:pt x="794" y="1130"/>
                    </a:lnTo>
                    <a:lnTo>
                      <a:pt x="697" y="1215"/>
                    </a:lnTo>
                    <a:lnTo>
                      <a:pt x="595" y="1286"/>
                    </a:lnTo>
                    <a:lnTo>
                      <a:pt x="486" y="1348"/>
                    </a:lnTo>
                    <a:lnTo>
                      <a:pt x="372" y="1398"/>
                    </a:lnTo>
                    <a:lnTo>
                      <a:pt x="253" y="1435"/>
                    </a:lnTo>
                    <a:lnTo>
                      <a:pt x="129" y="1455"/>
                    </a:lnTo>
                    <a:lnTo>
                      <a:pt x="0" y="1464"/>
                    </a:lnTo>
                    <a:lnTo>
                      <a:pt x="0" y="1572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Freeform 38"/>
              <p:cNvSpPr/>
              <p:nvPr/>
            </p:nvSpPr>
            <p:spPr bwMode="auto">
              <a:xfrm>
                <a:off x="17" y="3423"/>
                <a:ext cx="823" cy="488"/>
              </a:xfrm>
              <a:custGeom>
                <a:avLst/>
                <a:gdLst>
                  <a:gd name="T0" fmla="*/ 30 w 1176"/>
                  <a:gd name="T1" fmla="*/ 0 h 1383"/>
                  <a:gd name="T2" fmla="*/ 30 w 1176"/>
                  <a:gd name="T3" fmla="*/ 0 h 1383"/>
                  <a:gd name="T4" fmla="*/ 30 w 1176"/>
                  <a:gd name="T5" fmla="*/ 0 h 1383"/>
                  <a:gd name="T6" fmla="*/ 29 w 1176"/>
                  <a:gd name="T7" fmla="*/ 0 h 1383"/>
                  <a:gd name="T8" fmla="*/ 28 w 1176"/>
                  <a:gd name="T9" fmla="*/ 0 h 1383"/>
                  <a:gd name="T10" fmla="*/ 27 w 1176"/>
                  <a:gd name="T11" fmla="*/ 0 h 1383"/>
                  <a:gd name="T12" fmla="*/ 25 w 1176"/>
                  <a:gd name="T13" fmla="*/ 0 h 1383"/>
                  <a:gd name="T14" fmla="*/ 24 w 1176"/>
                  <a:gd name="T15" fmla="*/ 0 h 1383"/>
                  <a:gd name="T16" fmla="*/ 22 w 1176"/>
                  <a:gd name="T17" fmla="*/ 0 h 1383"/>
                  <a:gd name="T18" fmla="*/ 20 w 1176"/>
                  <a:gd name="T19" fmla="*/ 0 h 1383"/>
                  <a:gd name="T20" fmla="*/ 17 w 1176"/>
                  <a:gd name="T21" fmla="*/ 0 h 1383"/>
                  <a:gd name="T22" fmla="*/ 15 w 1176"/>
                  <a:gd name="T23" fmla="*/ 0 h 1383"/>
                  <a:gd name="T24" fmla="*/ 12 w 1176"/>
                  <a:gd name="T25" fmla="*/ 0 h 1383"/>
                  <a:gd name="T26" fmla="*/ 9 w 1176"/>
                  <a:gd name="T27" fmla="*/ 0 h 1383"/>
                  <a:gd name="T28" fmla="*/ 6 w 1176"/>
                  <a:gd name="T29" fmla="*/ 0 h 1383"/>
                  <a:gd name="T30" fmla="*/ 3 w 1176"/>
                  <a:gd name="T31" fmla="*/ 0 h 1383"/>
                  <a:gd name="T32" fmla="*/ 0 w 1176"/>
                  <a:gd name="T33" fmla="*/ 0 h 1383"/>
                  <a:gd name="T34" fmla="*/ 0 w 1176"/>
                  <a:gd name="T35" fmla="*/ 0 h 1383"/>
                  <a:gd name="T36" fmla="*/ 3 w 1176"/>
                  <a:gd name="T37" fmla="*/ 0 h 1383"/>
                  <a:gd name="T38" fmla="*/ 6 w 1176"/>
                  <a:gd name="T39" fmla="*/ 0 h 1383"/>
                  <a:gd name="T40" fmla="*/ 10 w 1176"/>
                  <a:gd name="T41" fmla="*/ 0 h 1383"/>
                  <a:gd name="T42" fmla="*/ 13 w 1176"/>
                  <a:gd name="T43" fmla="*/ 0 h 1383"/>
                  <a:gd name="T44" fmla="*/ 15 w 1176"/>
                  <a:gd name="T45" fmla="*/ 0 h 1383"/>
                  <a:gd name="T46" fmla="*/ 19 w 1176"/>
                  <a:gd name="T47" fmla="*/ 0 h 1383"/>
                  <a:gd name="T48" fmla="*/ 21 w 1176"/>
                  <a:gd name="T49" fmla="*/ 0 h 1383"/>
                  <a:gd name="T50" fmla="*/ 24 w 1176"/>
                  <a:gd name="T51" fmla="*/ 0 h 1383"/>
                  <a:gd name="T52" fmla="*/ 25 w 1176"/>
                  <a:gd name="T53" fmla="*/ 0 h 1383"/>
                  <a:gd name="T54" fmla="*/ 27 w 1176"/>
                  <a:gd name="T55" fmla="*/ 0 h 1383"/>
                  <a:gd name="T56" fmla="*/ 29 w 1176"/>
                  <a:gd name="T57" fmla="*/ 0 h 1383"/>
                  <a:gd name="T58" fmla="*/ 30 w 1176"/>
                  <a:gd name="T59" fmla="*/ 0 h 1383"/>
                  <a:gd name="T60" fmla="*/ 31 w 1176"/>
                  <a:gd name="T61" fmla="*/ 0 h 1383"/>
                  <a:gd name="T62" fmla="*/ 32 w 1176"/>
                  <a:gd name="T63" fmla="*/ 0 h 1383"/>
                  <a:gd name="T64" fmla="*/ 34 w 1176"/>
                  <a:gd name="T65" fmla="*/ 0 h 1383"/>
                  <a:gd name="T66" fmla="*/ 34 w 1176"/>
                  <a:gd name="T67" fmla="*/ 0 h 1383"/>
                  <a:gd name="T68" fmla="*/ 30 w 1176"/>
                  <a:gd name="T69" fmla="*/ 0 h 138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176" h="1383">
                    <a:moveTo>
                      <a:pt x="1084" y="0"/>
                    </a:moveTo>
                    <a:lnTo>
                      <a:pt x="1079" y="131"/>
                    </a:lnTo>
                    <a:lnTo>
                      <a:pt x="1063" y="259"/>
                    </a:lnTo>
                    <a:lnTo>
                      <a:pt x="1037" y="379"/>
                    </a:lnTo>
                    <a:lnTo>
                      <a:pt x="999" y="496"/>
                    </a:lnTo>
                    <a:lnTo>
                      <a:pt x="953" y="607"/>
                    </a:lnTo>
                    <a:lnTo>
                      <a:pt x="900" y="713"/>
                    </a:lnTo>
                    <a:lnTo>
                      <a:pt x="837" y="811"/>
                    </a:lnTo>
                    <a:lnTo>
                      <a:pt x="768" y="901"/>
                    </a:lnTo>
                    <a:lnTo>
                      <a:pt x="692" y="984"/>
                    </a:lnTo>
                    <a:lnTo>
                      <a:pt x="607" y="1058"/>
                    </a:lnTo>
                    <a:lnTo>
                      <a:pt x="517" y="1120"/>
                    </a:lnTo>
                    <a:lnTo>
                      <a:pt x="423" y="1175"/>
                    </a:lnTo>
                    <a:lnTo>
                      <a:pt x="323" y="1220"/>
                    </a:lnTo>
                    <a:lnTo>
                      <a:pt x="220" y="1250"/>
                    </a:lnTo>
                    <a:lnTo>
                      <a:pt x="112" y="1269"/>
                    </a:lnTo>
                    <a:lnTo>
                      <a:pt x="0" y="1275"/>
                    </a:lnTo>
                    <a:lnTo>
                      <a:pt x="0" y="1383"/>
                    </a:lnTo>
                    <a:lnTo>
                      <a:pt x="120" y="1377"/>
                    </a:lnTo>
                    <a:lnTo>
                      <a:pt x="236" y="1354"/>
                    </a:lnTo>
                    <a:lnTo>
                      <a:pt x="350" y="1322"/>
                    </a:lnTo>
                    <a:lnTo>
                      <a:pt x="457" y="1275"/>
                    </a:lnTo>
                    <a:lnTo>
                      <a:pt x="561" y="1216"/>
                    </a:lnTo>
                    <a:lnTo>
                      <a:pt x="659" y="1148"/>
                    </a:lnTo>
                    <a:lnTo>
                      <a:pt x="749" y="1067"/>
                    </a:lnTo>
                    <a:lnTo>
                      <a:pt x="832" y="978"/>
                    </a:lnTo>
                    <a:lnTo>
                      <a:pt x="907" y="879"/>
                    </a:lnTo>
                    <a:lnTo>
                      <a:pt x="976" y="773"/>
                    </a:lnTo>
                    <a:lnTo>
                      <a:pt x="1035" y="659"/>
                    </a:lnTo>
                    <a:lnTo>
                      <a:pt x="1084" y="538"/>
                    </a:lnTo>
                    <a:lnTo>
                      <a:pt x="1124" y="411"/>
                    </a:lnTo>
                    <a:lnTo>
                      <a:pt x="1152" y="278"/>
                    </a:lnTo>
                    <a:lnTo>
                      <a:pt x="1171" y="141"/>
                    </a:lnTo>
                    <a:lnTo>
                      <a:pt x="1176" y="0"/>
                    </a:lnTo>
                    <a:lnTo>
                      <a:pt x="1084" y="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Freeform 39"/>
              <p:cNvSpPr/>
              <p:nvPr/>
            </p:nvSpPr>
            <p:spPr bwMode="auto">
              <a:xfrm>
                <a:off x="19" y="3416"/>
                <a:ext cx="708" cy="431"/>
              </a:xfrm>
              <a:custGeom>
                <a:avLst/>
                <a:gdLst>
                  <a:gd name="T0" fmla="*/ 26 w 1011"/>
                  <a:gd name="T1" fmla="*/ 0 h 1223"/>
                  <a:gd name="T2" fmla="*/ 26 w 1011"/>
                  <a:gd name="T3" fmla="*/ 0 h 1223"/>
                  <a:gd name="T4" fmla="*/ 25 w 1011"/>
                  <a:gd name="T5" fmla="*/ 0 h 1223"/>
                  <a:gd name="T6" fmla="*/ 25 w 1011"/>
                  <a:gd name="T7" fmla="*/ 0 h 1223"/>
                  <a:gd name="T8" fmla="*/ 24 w 1011"/>
                  <a:gd name="T9" fmla="*/ 0 h 1223"/>
                  <a:gd name="T10" fmla="*/ 23 w 1011"/>
                  <a:gd name="T11" fmla="*/ 0 h 1223"/>
                  <a:gd name="T12" fmla="*/ 22 w 1011"/>
                  <a:gd name="T13" fmla="*/ 0 h 1223"/>
                  <a:gd name="T14" fmla="*/ 20 w 1011"/>
                  <a:gd name="T15" fmla="*/ 0 h 1223"/>
                  <a:gd name="T16" fmla="*/ 18 w 1011"/>
                  <a:gd name="T17" fmla="*/ 0 h 1223"/>
                  <a:gd name="T18" fmla="*/ 17 w 1011"/>
                  <a:gd name="T19" fmla="*/ 0 h 1223"/>
                  <a:gd name="T20" fmla="*/ 14 w 1011"/>
                  <a:gd name="T21" fmla="*/ 0 h 1223"/>
                  <a:gd name="T22" fmla="*/ 13 w 1011"/>
                  <a:gd name="T23" fmla="*/ 0 h 1223"/>
                  <a:gd name="T24" fmla="*/ 10 w 1011"/>
                  <a:gd name="T25" fmla="*/ 0 h 1223"/>
                  <a:gd name="T26" fmla="*/ 8 w 1011"/>
                  <a:gd name="T27" fmla="*/ 0 h 1223"/>
                  <a:gd name="T28" fmla="*/ 6 w 1011"/>
                  <a:gd name="T29" fmla="*/ 0 h 1223"/>
                  <a:gd name="T30" fmla="*/ 3 w 1011"/>
                  <a:gd name="T31" fmla="*/ 0 h 1223"/>
                  <a:gd name="T32" fmla="*/ 0 w 1011"/>
                  <a:gd name="T33" fmla="*/ 0 h 1223"/>
                  <a:gd name="T34" fmla="*/ 0 w 1011"/>
                  <a:gd name="T35" fmla="*/ 0 h 1223"/>
                  <a:gd name="T36" fmla="*/ 3 w 1011"/>
                  <a:gd name="T37" fmla="*/ 0 h 1223"/>
                  <a:gd name="T38" fmla="*/ 6 w 1011"/>
                  <a:gd name="T39" fmla="*/ 0 h 1223"/>
                  <a:gd name="T40" fmla="*/ 9 w 1011"/>
                  <a:gd name="T41" fmla="*/ 0 h 1223"/>
                  <a:gd name="T42" fmla="*/ 11 w 1011"/>
                  <a:gd name="T43" fmla="*/ 0 h 1223"/>
                  <a:gd name="T44" fmla="*/ 14 w 1011"/>
                  <a:gd name="T45" fmla="*/ 0 h 1223"/>
                  <a:gd name="T46" fmla="*/ 16 w 1011"/>
                  <a:gd name="T47" fmla="*/ 0 h 1223"/>
                  <a:gd name="T48" fmla="*/ 18 w 1011"/>
                  <a:gd name="T49" fmla="*/ 0 h 1223"/>
                  <a:gd name="T50" fmla="*/ 20 w 1011"/>
                  <a:gd name="T51" fmla="*/ 0 h 1223"/>
                  <a:gd name="T52" fmla="*/ 22 w 1011"/>
                  <a:gd name="T53" fmla="*/ 0 h 1223"/>
                  <a:gd name="T54" fmla="*/ 24 w 1011"/>
                  <a:gd name="T55" fmla="*/ 0 h 1223"/>
                  <a:gd name="T56" fmla="*/ 25 w 1011"/>
                  <a:gd name="T57" fmla="*/ 0 h 1223"/>
                  <a:gd name="T58" fmla="*/ 27 w 1011"/>
                  <a:gd name="T59" fmla="*/ 0 h 1223"/>
                  <a:gd name="T60" fmla="*/ 27 w 1011"/>
                  <a:gd name="T61" fmla="*/ 0 h 1223"/>
                  <a:gd name="T62" fmla="*/ 28 w 1011"/>
                  <a:gd name="T63" fmla="*/ 0 h 1223"/>
                  <a:gd name="T64" fmla="*/ 29 w 1011"/>
                  <a:gd name="T65" fmla="*/ 0 h 1223"/>
                  <a:gd name="T66" fmla="*/ 29 w 1011"/>
                  <a:gd name="T67" fmla="*/ 0 h 1223"/>
                  <a:gd name="T68" fmla="*/ 26 w 1011"/>
                  <a:gd name="T69" fmla="*/ 0 h 122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011" h="1223">
                    <a:moveTo>
                      <a:pt x="919" y="0"/>
                    </a:moveTo>
                    <a:lnTo>
                      <a:pt x="914" y="112"/>
                    </a:lnTo>
                    <a:lnTo>
                      <a:pt x="902" y="222"/>
                    </a:lnTo>
                    <a:lnTo>
                      <a:pt x="879" y="326"/>
                    </a:lnTo>
                    <a:lnTo>
                      <a:pt x="847" y="428"/>
                    </a:lnTo>
                    <a:lnTo>
                      <a:pt x="808" y="525"/>
                    </a:lnTo>
                    <a:lnTo>
                      <a:pt x="763" y="619"/>
                    </a:lnTo>
                    <a:lnTo>
                      <a:pt x="710" y="703"/>
                    </a:lnTo>
                    <a:lnTo>
                      <a:pt x="650" y="785"/>
                    </a:lnTo>
                    <a:lnTo>
                      <a:pt x="585" y="857"/>
                    </a:lnTo>
                    <a:lnTo>
                      <a:pt x="514" y="920"/>
                    </a:lnTo>
                    <a:lnTo>
                      <a:pt x="438" y="979"/>
                    </a:lnTo>
                    <a:lnTo>
                      <a:pt x="358" y="1026"/>
                    </a:lnTo>
                    <a:lnTo>
                      <a:pt x="274" y="1063"/>
                    </a:lnTo>
                    <a:lnTo>
                      <a:pt x="185" y="1092"/>
                    </a:lnTo>
                    <a:lnTo>
                      <a:pt x="94" y="1109"/>
                    </a:lnTo>
                    <a:lnTo>
                      <a:pt x="0" y="1115"/>
                    </a:lnTo>
                    <a:lnTo>
                      <a:pt x="0" y="1223"/>
                    </a:lnTo>
                    <a:lnTo>
                      <a:pt x="102" y="1217"/>
                    </a:lnTo>
                    <a:lnTo>
                      <a:pt x="204" y="1198"/>
                    </a:lnTo>
                    <a:lnTo>
                      <a:pt x="301" y="1167"/>
                    </a:lnTo>
                    <a:lnTo>
                      <a:pt x="393" y="1125"/>
                    </a:lnTo>
                    <a:lnTo>
                      <a:pt x="482" y="1072"/>
                    </a:lnTo>
                    <a:lnTo>
                      <a:pt x="566" y="1009"/>
                    </a:lnTo>
                    <a:lnTo>
                      <a:pt x="645" y="939"/>
                    </a:lnTo>
                    <a:lnTo>
                      <a:pt x="716" y="858"/>
                    </a:lnTo>
                    <a:lnTo>
                      <a:pt x="781" y="770"/>
                    </a:lnTo>
                    <a:lnTo>
                      <a:pt x="839" y="675"/>
                    </a:lnTo>
                    <a:lnTo>
                      <a:pt x="889" y="573"/>
                    </a:lnTo>
                    <a:lnTo>
                      <a:pt x="932" y="470"/>
                    </a:lnTo>
                    <a:lnTo>
                      <a:pt x="965" y="358"/>
                    </a:lnTo>
                    <a:lnTo>
                      <a:pt x="991" y="240"/>
                    </a:lnTo>
                    <a:lnTo>
                      <a:pt x="1006" y="121"/>
                    </a:lnTo>
                    <a:lnTo>
                      <a:pt x="1011" y="0"/>
                    </a:lnTo>
                    <a:lnTo>
                      <a:pt x="919" y="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46" name="Picture 40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20" y="3912"/>
                <a:ext cx="366" cy="3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7" name="Picture 41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68" y="3960"/>
                <a:ext cx="275" cy="2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8" name="Picture 42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92" y="3654"/>
                <a:ext cx="366" cy="3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9" name="Picture 43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32" y="3984"/>
                <a:ext cx="21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0" name="Freeform 44"/>
              <p:cNvSpPr/>
              <p:nvPr/>
            </p:nvSpPr>
            <p:spPr bwMode="auto">
              <a:xfrm>
                <a:off x="164" y="3565"/>
                <a:ext cx="937" cy="554"/>
              </a:xfrm>
              <a:custGeom>
                <a:avLst/>
                <a:gdLst>
                  <a:gd name="T0" fmla="*/ 0 w 1337"/>
                  <a:gd name="T1" fmla="*/ 0 h 1572"/>
                  <a:gd name="T2" fmla="*/ 4 w 1337"/>
                  <a:gd name="T3" fmla="*/ 0 h 1572"/>
                  <a:gd name="T4" fmla="*/ 8 w 1337"/>
                  <a:gd name="T5" fmla="*/ 0 h 1572"/>
                  <a:gd name="T6" fmla="*/ 11 w 1337"/>
                  <a:gd name="T7" fmla="*/ 0 h 1572"/>
                  <a:gd name="T8" fmla="*/ 15 w 1337"/>
                  <a:gd name="T9" fmla="*/ 0 h 1572"/>
                  <a:gd name="T10" fmla="*/ 18 w 1337"/>
                  <a:gd name="T11" fmla="*/ 0 h 1572"/>
                  <a:gd name="T12" fmla="*/ 21 w 1337"/>
                  <a:gd name="T13" fmla="*/ 0 h 1572"/>
                  <a:gd name="T14" fmla="*/ 25 w 1337"/>
                  <a:gd name="T15" fmla="*/ 0 h 1572"/>
                  <a:gd name="T16" fmla="*/ 27 w 1337"/>
                  <a:gd name="T17" fmla="*/ 0 h 1572"/>
                  <a:gd name="T18" fmla="*/ 29 w 1337"/>
                  <a:gd name="T19" fmla="*/ 0 h 1572"/>
                  <a:gd name="T20" fmla="*/ 32 w 1337"/>
                  <a:gd name="T21" fmla="*/ 0 h 1572"/>
                  <a:gd name="T22" fmla="*/ 34 w 1337"/>
                  <a:gd name="T23" fmla="*/ 0 h 1572"/>
                  <a:gd name="T24" fmla="*/ 35 w 1337"/>
                  <a:gd name="T25" fmla="*/ 0 h 1572"/>
                  <a:gd name="T26" fmla="*/ 36 w 1337"/>
                  <a:gd name="T27" fmla="*/ 0 h 1572"/>
                  <a:gd name="T28" fmla="*/ 37 w 1337"/>
                  <a:gd name="T29" fmla="*/ 0 h 1572"/>
                  <a:gd name="T30" fmla="*/ 39 w 1337"/>
                  <a:gd name="T31" fmla="*/ 0 h 1572"/>
                  <a:gd name="T32" fmla="*/ 39 w 1337"/>
                  <a:gd name="T33" fmla="*/ 0 h 1572"/>
                  <a:gd name="T34" fmla="*/ 36 w 1337"/>
                  <a:gd name="T35" fmla="*/ 0 h 1572"/>
                  <a:gd name="T36" fmla="*/ 35 w 1337"/>
                  <a:gd name="T37" fmla="*/ 0 h 1572"/>
                  <a:gd name="T38" fmla="*/ 35 w 1337"/>
                  <a:gd name="T39" fmla="*/ 0 h 1572"/>
                  <a:gd name="T40" fmla="*/ 34 w 1337"/>
                  <a:gd name="T41" fmla="*/ 0 h 1572"/>
                  <a:gd name="T42" fmla="*/ 33 w 1337"/>
                  <a:gd name="T43" fmla="*/ 0 h 1572"/>
                  <a:gd name="T44" fmla="*/ 32 w 1337"/>
                  <a:gd name="T45" fmla="*/ 0 h 1572"/>
                  <a:gd name="T46" fmla="*/ 29 w 1337"/>
                  <a:gd name="T47" fmla="*/ 0 h 1572"/>
                  <a:gd name="T48" fmla="*/ 27 w 1337"/>
                  <a:gd name="T49" fmla="*/ 0 h 1572"/>
                  <a:gd name="T50" fmla="*/ 25 w 1337"/>
                  <a:gd name="T51" fmla="*/ 0 h 1572"/>
                  <a:gd name="T52" fmla="*/ 22 w 1337"/>
                  <a:gd name="T53" fmla="*/ 0 h 1572"/>
                  <a:gd name="T54" fmla="*/ 20 w 1337"/>
                  <a:gd name="T55" fmla="*/ 0 h 1572"/>
                  <a:gd name="T56" fmla="*/ 18 w 1337"/>
                  <a:gd name="T57" fmla="*/ 0 h 1572"/>
                  <a:gd name="T58" fmla="*/ 14 w 1337"/>
                  <a:gd name="T59" fmla="*/ 0 h 1572"/>
                  <a:gd name="T60" fmla="*/ 11 w 1337"/>
                  <a:gd name="T61" fmla="*/ 0 h 1572"/>
                  <a:gd name="T62" fmla="*/ 8 w 1337"/>
                  <a:gd name="T63" fmla="*/ 0 h 1572"/>
                  <a:gd name="T64" fmla="*/ 4 w 1337"/>
                  <a:gd name="T65" fmla="*/ 0 h 1572"/>
                  <a:gd name="T66" fmla="*/ 0 w 1337"/>
                  <a:gd name="T67" fmla="*/ 0 h 1572"/>
                  <a:gd name="T68" fmla="*/ 0 w 1337"/>
                  <a:gd name="T69" fmla="*/ 0 h 1572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337" h="1572">
                    <a:moveTo>
                      <a:pt x="0" y="1572"/>
                    </a:moveTo>
                    <a:lnTo>
                      <a:pt x="136" y="1565"/>
                    </a:lnTo>
                    <a:lnTo>
                      <a:pt x="269" y="1541"/>
                    </a:lnTo>
                    <a:lnTo>
                      <a:pt x="398" y="1500"/>
                    </a:lnTo>
                    <a:lnTo>
                      <a:pt x="521" y="1447"/>
                    </a:lnTo>
                    <a:lnTo>
                      <a:pt x="637" y="1382"/>
                    </a:lnTo>
                    <a:lnTo>
                      <a:pt x="748" y="1304"/>
                    </a:lnTo>
                    <a:lnTo>
                      <a:pt x="850" y="1213"/>
                    </a:lnTo>
                    <a:lnTo>
                      <a:pt x="946" y="1112"/>
                    </a:lnTo>
                    <a:lnTo>
                      <a:pt x="1032" y="999"/>
                    </a:lnTo>
                    <a:lnTo>
                      <a:pt x="1109" y="879"/>
                    </a:lnTo>
                    <a:lnTo>
                      <a:pt x="1176" y="749"/>
                    </a:lnTo>
                    <a:lnTo>
                      <a:pt x="1231" y="612"/>
                    </a:lnTo>
                    <a:lnTo>
                      <a:pt x="1276" y="468"/>
                    </a:lnTo>
                    <a:lnTo>
                      <a:pt x="1311" y="316"/>
                    </a:lnTo>
                    <a:lnTo>
                      <a:pt x="1331" y="160"/>
                    </a:lnTo>
                    <a:lnTo>
                      <a:pt x="1337" y="0"/>
                    </a:lnTo>
                    <a:lnTo>
                      <a:pt x="1245" y="0"/>
                    </a:lnTo>
                    <a:lnTo>
                      <a:pt x="1238" y="149"/>
                    </a:lnTo>
                    <a:lnTo>
                      <a:pt x="1221" y="297"/>
                    </a:lnTo>
                    <a:lnTo>
                      <a:pt x="1189" y="436"/>
                    </a:lnTo>
                    <a:lnTo>
                      <a:pt x="1148" y="570"/>
                    </a:lnTo>
                    <a:lnTo>
                      <a:pt x="1094" y="698"/>
                    </a:lnTo>
                    <a:lnTo>
                      <a:pt x="1033" y="817"/>
                    </a:lnTo>
                    <a:lnTo>
                      <a:pt x="961" y="931"/>
                    </a:lnTo>
                    <a:lnTo>
                      <a:pt x="881" y="1035"/>
                    </a:lnTo>
                    <a:lnTo>
                      <a:pt x="793" y="1130"/>
                    </a:lnTo>
                    <a:lnTo>
                      <a:pt x="696" y="1214"/>
                    </a:lnTo>
                    <a:lnTo>
                      <a:pt x="594" y="1286"/>
                    </a:lnTo>
                    <a:lnTo>
                      <a:pt x="485" y="1348"/>
                    </a:lnTo>
                    <a:lnTo>
                      <a:pt x="372" y="1398"/>
                    </a:lnTo>
                    <a:lnTo>
                      <a:pt x="253" y="1435"/>
                    </a:lnTo>
                    <a:lnTo>
                      <a:pt x="128" y="1455"/>
                    </a:lnTo>
                    <a:lnTo>
                      <a:pt x="0" y="1464"/>
                    </a:lnTo>
                    <a:lnTo>
                      <a:pt x="0" y="1572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" name="Freeform 45"/>
              <p:cNvSpPr/>
              <p:nvPr/>
            </p:nvSpPr>
            <p:spPr bwMode="auto">
              <a:xfrm>
                <a:off x="164" y="3565"/>
                <a:ext cx="824" cy="488"/>
              </a:xfrm>
              <a:custGeom>
                <a:avLst/>
                <a:gdLst>
                  <a:gd name="T0" fmla="*/ 31 w 1176"/>
                  <a:gd name="T1" fmla="*/ 0 h 1382"/>
                  <a:gd name="T2" fmla="*/ 31 w 1176"/>
                  <a:gd name="T3" fmla="*/ 0 h 1382"/>
                  <a:gd name="T4" fmla="*/ 30 w 1176"/>
                  <a:gd name="T5" fmla="*/ 0 h 1382"/>
                  <a:gd name="T6" fmla="*/ 29 w 1176"/>
                  <a:gd name="T7" fmla="*/ 0 h 1382"/>
                  <a:gd name="T8" fmla="*/ 29 w 1176"/>
                  <a:gd name="T9" fmla="*/ 0 h 1382"/>
                  <a:gd name="T10" fmla="*/ 27 w 1176"/>
                  <a:gd name="T11" fmla="*/ 0 h 1382"/>
                  <a:gd name="T12" fmla="*/ 26 w 1176"/>
                  <a:gd name="T13" fmla="*/ 0 h 1382"/>
                  <a:gd name="T14" fmla="*/ 24 w 1176"/>
                  <a:gd name="T15" fmla="*/ 0 h 1382"/>
                  <a:gd name="T16" fmla="*/ 22 w 1176"/>
                  <a:gd name="T17" fmla="*/ 0 h 1382"/>
                  <a:gd name="T18" fmla="*/ 20 w 1176"/>
                  <a:gd name="T19" fmla="*/ 0 h 1382"/>
                  <a:gd name="T20" fmla="*/ 18 w 1176"/>
                  <a:gd name="T21" fmla="*/ 0 h 1382"/>
                  <a:gd name="T22" fmla="*/ 15 w 1176"/>
                  <a:gd name="T23" fmla="*/ 0 h 1382"/>
                  <a:gd name="T24" fmla="*/ 13 w 1176"/>
                  <a:gd name="T25" fmla="*/ 0 h 1382"/>
                  <a:gd name="T26" fmla="*/ 9 w 1176"/>
                  <a:gd name="T27" fmla="*/ 0 h 1382"/>
                  <a:gd name="T28" fmla="*/ 6 w 1176"/>
                  <a:gd name="T29" fmla="*/ 0 h 1382"/>
                  <a:gd name="T30" fmla="*/ 3 w 1176"/>
                  <a:gd name="T31" fmla="*/ 0 h 1382"/>
                  <a:gd name="T32" fmla="*/ 0 w 1176"/>
                  <a:gd name="T33" fmla="*/ 0 h 1382"/>
                  <a:gd name="T34" fmla="*/ 0 w 1176"/>
                  <a:gd name="T35" fmla="*/ 0 h 1382"/>
                  <a:gd name="T36" fmla="*/ 4 w 1176"/>
                  <a:gd name="T37" fmla="*/ 0 h 1382"/>
                  <a:gd name="T38" fmla="*/ 7 w 1176"/>
                  <a:gd name="T39" fmla="*/ 0 h 1382"/>
                  <a:gd name="T40" fmla="*/ 10 w 1176"/>
                  <a:gd name="T41" fmla="*/ 0 h 1382"/>
                  <a:gd name="T42" fmla="*/ 13 w 1176"/>
                  <a:gd name="T43" fmla="*/ 0 h 1382"/>
                  <a:gd name="T44" fmla="*/ 16 w 1176"/>
                  <a:gd name="T45" fmla="*/ 0 h 1382"/>
                  <a:gd name="T46" fmla="*/ 19 w 1176"/>
                  <a:gd name="T47" fmla="*/ 0 h 1382"/>
                  <a:gd name="T48" fmla="*/ 21 w 1176"/>
                  <a:gd name="T49" fmla="*/ 0 h 1382"/>
                  <a:gd name="T50" fmla="*/ 24 w 1176"/>
                  <a:gd name="T51" fmla="*/ 0 h 1382"/>
                  <a:gd name="T52" fmla="*/ 26 w 1176"/>
                  <a:gd name="T53" fmla="*/ 0 h 1382"/>
                  <a:gd name="T54" fmla="*/ 28 w 1176"/>
                  <a:gd name="T55" fmla="*/ 0 h 1382"/>
                  <a:gd name="T56" fmla="*/ 29 w 1176"/>
                  <a:gd name="T57" fmla="*/ 0 h 1382"/>
                  <a:gd name="T58" fmla="*/ 31 w 1176"/>
                  <a:gd name="T59" fmla="*/ 0 h 1382"/>
                  <a:gd name="T60" fmla="*/ 32 w 1176"/>
                  <a:gd name="T61" fmla="*/ 0 h 1382"/>
                  <a:gd name="T62" fmla="*/ 33 w 1176"/>
                  <a:gd name="T63" fmla="*/ 0 h 1382"/>
                  <a:gd name="T64" fmla="*/ 34 w 1176"/>
                  <a:gd name="T65" fmla="*/ 0 h 1382"/>
                  <a:gd name="T66" fmla="*/ 34 w 1176"/>
                  <a:gd name="T67" fmla="*/ 0 h 1382"/>
                  <a:gd name="T68" fmla="*/ 31 w 1176"/>
                  <a:gd name="T69" fmla="*/ 0 h 1382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176" h="1382">
                    <a:moveTo>
                      <a:pt x="1083" y="0"/>
                    </a:moveTo>
                    <a:lnTo>
                      <a:pt x="1078" y="131"/>
                    </a:lnTo>
                    <a:lnTo>
                      <a:pt x="1062" y="257"/>
                    </a:lnTo>
                    <a:lnTo>
                      <a:pt x="1036" y="379"/>
                    </a:lnTo>
                    <a:lnTo>
                      <a:pt x="999" y="495"/>
                    </a:lnTo>
                    <a:lnTo>
                      <a:pt x="953" y="607"/>
                    </a:lnTo>
                    <a:lnTo>
                      <a:pt x="898" y="713"/>
                    </a:lnTo>
                    <a:lnTo>
                      <a:pt x="836" y="811"/>
                    </a:lnTo>
                    <a:lnTo>
                      <a:pt x="767" y="901"/>
                    </a:lnTo>
                    <a:lnTo>
                      <a:pt x="691" y="982"/>
                    </a:lnTo>
                    <a:lnTo>
                      <a:pt x="606" y="1056"/>
                    </a:lnTo>
                    <a:lnTo>
                      <a:pt x="516" y="1120"/>
                    </a:lnTo>
                    <a:lnTo>
                      <a:pt x="421" y="1174"/>
                    </a:lnTo>
                    <a:lnTo>
                      <a:pt x="322" y="1217"/>
                    </a:lnTo>
                    <a:lnTo>
                      <a:pt x="219" y="1248"/>
                    </a:lnTo>
                    <a:lnTo>
                      <a:pt x="111" y="1267"/>
                    </a:lnTo>
                    <a:lnTo>
                      <a:pt x="0" y="1274"/>
                    </a:lnTo>
                    <a:lnTo>
                      <a:pt x="0" y="1382"/>
                    </a:lnTo>
                    <a:lnTo>
                      <a:pt x="120" y="1376"/>
                    </a:lnTo>
                    <a:lnTo>
                      <a:pt x="236" y="1353"/>
                    </a:lnTo>
                    <a:lnTo>
                      <a:pt x="349" y="1320"/>
                    </a:lnTo>
                    <a:lnTo>
                      <a:pt x="456" y="1274"/>
                    </a:lnTo>
                    <a:lnTo>
                      <a:pt x="560" y="1216"/>
                    </a:lnTo>
                    <a:lnTo>
                      <a:pt x="658" y="1145"/>
                    </a:lnTo>
                    <a:lnTo>
                      <a:pt x="748" y="1066"/>
                    </a:lnTo>
                    <a:lnTo>
                      <a:pt x="831" y="977"/>
                    </a:lnTo>
                    <a:lnTo>
                      <a:pt x="907" y="879"/>
                    </a:lnTo>
                    <a:lnTo>
                      <a:pt x="975" y="773"/>
                    </a:lnTo>
                    <a:lnTo>
                      <a:pt x="1034" y="659"/>
                    </a:lnTo>
                    <a:lnTo>
                      <a:pt x="1083" y="536"/>
                    </a:lnTo>
                    <a:lnTo>
                      <a:pt x="1123" y="410"/>
                    </a:lnTo>
                    <a:lnTo>
                      <a:pt x="1151" y="277"/>
                    </a:lnTo>
                    <a:lnTo>
                      <a:pt x="1170" y="141"/>
                    </a:lnTo>
                    <a:lnTo>
                      <a:pt x="1176" y="0"/>
                    </a:lnTo>
                    <a:lnTo>
                      <a:pt x="1083" y="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" name="Freeform 46"/>
              <p:cNvSpPr/>
              <p:nvPr/>
            </p:nvSpPr>
            <p:spPr bwMode="auto">
              <a:xfrm>
                <a:off x="164" y="3565"/>
                <a:ext cx="710" cy="420"/>
              </a:xfrm>
              <a:custGeom>
                <a:avLst/>
                <a:gdLst>
                  <a:gd name="T0" fmla="*/ 26 w 1014"/>
                  <a:gd name="T1" fmla="*/ 0 h 1193"/>
                  <a:gd name="T2" fmla="*/ 26 w 1014"/>
                  <a:gd name="T3" fmla="*/ 0 h 1193"/>
                  <a:gd name="T4" fmla="*/ 25 w 1014"/>
                  <a:gd name="T5" fmla="*/ 0 h 1193"/>
                  <a:gd name="T6" fmla="*/ 25 w 1014"/>
                  <a:gd name="T7" fmla="*/ 0 h 1193"/>
                  <a:gd name="T8" fmla="*/ 24 w 1014"/>
                  <a:gd name="T9" fmla="*/ 0 h 1193"/>
                  <a:gd name="T10" fmla="*/ 23 w 1014"/>
                  <a:gd name="T11" fmla="*/ 0 h 1193"/>
                  <a:gd name="T12" fmla="*/ 22 w 1014"/>
                  <a:gd name="T13" fmla="*/ 0 h 1193"/>
                  <a:gd name="T14" fmla="*/ 20 w 1014"/>
                  <a:gd name="T15" fmla="*/ 0 h 1193"/>
                  <a:gd name="T16" fmla="*/ 18 w 1014"/>
                  <a:gd name="T17" fmla="*/ 0 h 1193"/>
                  <a:gd name="T18" fmla="*/ 17 w 1014"/>
                  <a:gd name="T19" fmla="*/ 0 h 1193"/>
                  <a:gd name="T20" fmla="*/ 15 w 1014"/>
                  <a:gd name="T21" fmla="*/ 0 h 1193"/>
                  <a:gd name="T22" fmla="*/ 13 w 1014"/>
                  <a:gd name="T23" fmla="*/ 0 h 1193"/>
                  <a:gd name="T24" fmla="*/ 10 w 1014"/>
                  <a:gd name="T25" fmla="*/ 0 h 1193"/>
                  <a:gd name="T26" fmla="*/ 8 w 1014"/>
                  <a:gd name="T27" fmla="*/ 0 h 1193"/>
                  <a:gd name="T28" fmla="*/ 6 w 1014"/>
                  <a:gd name="T29" fmla="*/ 0 h 1193"/>
                  <a:gd name="T30" fmla="*/ 3 w 1014"/>
                  <a:gd name="T31" fmla="*/ 0 h 1193"/>
                  <a:gd name="T32" fmla="*/ 0 w 1014"/>
                  <a:gd name="T33" fmla="*/ 0 h 1193"/>
                  <a:gd name="T34" fmla="*/ 0 w 1014"/>
                  <a:gd name="T35" fmla="*/ 0 h 1193"/>
                  <a:gd name="T36" fmla="*/ 3 w 1014"/>
                  <a:gd name="T37" fmla="*/ 0 h 1193"/>
                  <a:gd name="T38" fmla="*/ 6 w 1014"/>
                  <a:gd name="T39" fmla="*/ 0 h 1193"/>
                  <a:gd name="T40" fmla="*/ 9 w 1014"/>
                  <a:gd name="T41" fmla="*/ 0 h 1193"/>
                  <a:gd name="T42" fmla="*/ 11 w 1014"/>
                  <a:gd name="T43" fmla="*/ 0 h 1193"/>
                  <a:gd name="T44" fmla="*/ 14 w 1014"/>
                  <a:gd name="T45" fmla="*/ 0 h 1193"/>
                  <a:gd name="T46" fmla="*/ 16 w 1014"/>
                  <a:gd name="T47" fmla="*/ 0 h 1193"/>
                  <a:gd name="T48" fmla="*/ 18 w 1014"/>
                  <a:gd name="T49" fmla="*/ 0 h 1193"/>
                  <a:gd name="T50" fmla="*/ 20 w 1014"/>
                  <a:gd name="T51" fmla="*/ 0 h 1193"/>
                  <a:gd name="T52" fmla="*/ 22 w 1014"/>
                  <a:gd name="T53" fmla="*/ 0 h 1193"/>
                  <a:gd name="T54" fmla="*/ 24 w 1014"/>
                  <a:gd name="T55" fmla="*/ 0 h 1193"/>
                  <a:gd name="T56" fmla="*/ 25 w 1014"/>
                  <a:gd name="T57" fmla="*/ 0 h 1193"/>
                  <a:gd name="T58" fmla="*/ 27 w 1014"/>
                  <a:gd name="T59" fmla="*/ 0 h 1193"/>
                  <a:gd name="T60" fmla="*/ 27 w 1014"/>
                  <a:gd name="T61" fmla="*/ 0 h 1193"/>
                  <a:gd name="T62" fmla="*/ 28 w 1014"/>
                  <a:gd name="T63" fmla="*/ 0 h 1193"/>
                  <a:gd name="T64" fmla="*/ 29 w 1014"/>
                  <a:gd name="T65" fmla="*/ 0 h 1193"/>
                  <a:gd name="T66" fmla="*/ 29 w 1014"/>
                  <a:gd name="T67" fmla="*/ 0 h 1193"/>
                  <a:gd name="T68" fmla="*/ 26 w 1014"/>
                  <a:gd name="T69" fmla="*/ 0 h 119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014" h="1193">
                    <a:moveTo>
                      <a:pt x="922" y="0"/>
                    </a:moveTo>
                    <a:lnTo>
                      <a:pt x="916" y="112"/>
                    </a:lnTo>
                    <a:lnTo>
                      <a:pt x="904" y="220"/>
                    </a:lnTo>
                    <a:lnTo>
                      <a:pt x="881" y="322"/>
                    </a:lnTo>
                    <a:lnTo>
                      <a:pt x="850" y="423"/>
                    </a:lnTo>
                    <a:lnTo>
                      <a:pt x="810" y="517"/>
                    </a:lnTo>
                    <a:lnTo>
                      <a:pt x="764" y="607"/>
                    </a:lnTo>
                    <a:lnTo>
                      <a:pt x="711" y="691"/>
                    </a:lnTo>
                    <a:lnTo>
                      <a:pt x="651" y="767"/>
                    </a:lnTo>
                    <a:lnTo>
                      <a:pt x="587" y="838"/>
                    </a:lnTo>
                    <a:lnTo>
                      <a:pt x="515" y="899"/>
                    </a:lnTo>
                    <a:lnTo>
                      <a:pt x="439" y="953"/>
                    </a:lnTo>
                    <a:lnTo>
                      <a:pt x="359" y="1000"/>
                    </a:lnTo>
                    <a:lnTo>
                      <a:pt x="275" y="1037"/>
                    </a:lnTo>
                    <a:lnTo>
                      <a:pt x="186" y="1064"/>
                    </a:lnTo>
                    <a:lnTo>
                      <a:pt x="95" y="1078"/>
                    </a:lnTo>
                    <a:lnTo>
                      <a:pt x="0" y="1085"/>
                    </a:lnTo>
                    <a:lnTo>
                      <a:pt x="0" y="1193"/>
                    </a:lnTo>
                    <a:lnTo>
                      <a:pt x="104" y="1187"/>
                    </a:lnTo>
                    <a:lnTo>
                      <a:pt x="202" y="1169"/>
                    </a:lnTo>
                    <a:lnTo>
                      <a:pt x="302" y="1139"/>
                    </a:lnTo>
                    <a:lnTo>
                      <a:pt x="394" y="1100"/>
                    </a:lnTo>
                    <a:lnTo>
                      <a:pt x="483" y="1049"/>
                    </a:lnTo>
                    <a:lnTo>
                      <a:pt x="567" y="989"/>
                    </a:lnTo>
                    <a:lnTo>
                      <a:pt x="644" y="921"/>
                    </a:lnTo>
                    <a:lnTo>
                      <a:pt x="717" y="844"/>
                    </a:lnTo>
                    <a:lnTo>
                      <a:pt x="781" y="759"/>
                    </a:lnTo>
                    <a:lnTo>
                      <a:pt x="840" y="667"/>
                    </a:lnTo>
                    <a:lnTo>
                      <a:pt x="892" y="569"/>
                    </a:lnTo>
                    <a:lnTo>
                      <a:pt x="933" y="465"/>
                    </a:lnTo>
                    <a:lnTo>
                      <a:pt x="968" y="355"/>
                    </a:lnTo>
                    <a:lnTo>
                      <a:pt x="993" y="239"/>
                    </a:lnTo>
                    <a:lnTo>
                      <a:pt x="1008" y="122"/>
                    </a:lnTo>
                    <a:lnTo>
                      <a:pt x="1014" y="0"/>
                    </a:lnTo>
                    <a:lnTo>
                      <a:pt x="922" y="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53" name="Picture 47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16" y="3504"/>
                <a:ext cx="768" cy="7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4" name="Picture 48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4" y="3870"/>
                <a:ext cx="488" cy="4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30" name="Group 49"/>
            <p:cNvGrpSpPr/>
            <p:nvPr/>
          </p:nvGrpSpPr>
          <p:grpSpPr bwMode="auto">
            <a:xfrm>
              <a:off x="288" y="2256"/>
              <a:ext cx="624" cy="1419"/>
              <a:chOff x="288" y="2256"/>
              <a:chExt cx="624" cy="1419"/>
            </a:xfrm>
          </p:grpSpPr>
          <p:pic>
            <p:nvPicPr>
              <p:cNvPr id="31" name="Picture 50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4" y="2387"/>
                <a:ext cx="192" cy="2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2" name="Picture 51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88" y="3342"/>
                <a:ext cx="324" cy="3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3" name="Picture 52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8" y="3196"/>
                <a:ext cx="432" cy="4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4" name="Picture 53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8" y="2936"/>
                <a:ext cx="432" cy="4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5" name="Picture 54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6" y="2668"/>
                <a:ext cx="240" cy="3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6" name="Picture 55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4" y="2256"/>
                <a:ext cx="192" cy="1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33CC33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290EF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pic>
        <p:nvPicPr>
          <p:cNvPr id="55" name="Picture 9" descr="Buombay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03759"/>
            <a:ext cx="11857792" cy="1154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36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36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36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968297" y="2030240"/>
            <a:ext cx="1069030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An-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đrây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ca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cậu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4" descr="C:\Documents and Settings\Quoc Tuan\Desktop\App Ip\Noi dan vat cua An-dray-ca.jp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524000" y="0"/>
            <a:ext cx="94869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133600" y="5784166"/>
            <a:ext cx="81534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40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kumimoji="0" lang="en-US" sz="400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kumimoji="0" lang="en-US" sz="400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kumimoji="0" lang="en-US" sz="400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kumimoji="0" lang="en-US" sz="400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kumimoji="0" lang="en-US" sz="400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kumimoji="0" lang="en-US" sz="4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TextBox 3"/>
          <p:cNvSpPr txBox="1"/>
          <p:nvPr/>
        </p:nvSpPr>
        <p:spPr>
          <a:xfrm>
            <a:off x="968297" y="2030240"/>
            <a:ext cx="10690302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VÀ TRẢ LỜI CÂU HỎI:</a:t>
            </a: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1.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An-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đrây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ca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2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An-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đrây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ca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dằn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vặt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orizontal Scroll 2"/>
          <p:cNvSpPr>
            <a:spLocks noChangeArrowheads="1"/>
          </p:cNvSpPr>
          <p:nvPr/>
        </p:nvSpPr>
        <p:spPr bwMode="auto">
          <a:xfrm>
            <a:off x="381000" y="1828800"/>
            <a:ext cx="11391900" cy="327660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rou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vi-VN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vi-VN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vi-V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ình cảm yêu thương và ý thức trách nhiệm với người thân, lòng trung thực, sự nghiêm khắc với lỗi lầm của bản thân mình.</a:t>
            </a:r>
            <a:endParaRPr lang="en-US" alt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657600" y="990600"/>
            <a:ext cx="3200400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 DUNG: </a:t>
            </a:r>
            <a:endParaRPr 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/>
          <p:nvPr/>
        </p:nvSpPr>
        <p:spPr>
          <a:xfrm>
            <a:off x="2590800" y="2057400"/>
            <a:ext cx="7391400" cy="7620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ĐỌC DIỄN CẢM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4231"/>
    </mc:Choice>
    <mc:Fallback>
      <p:transition spd="slow" advTm="44231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5"/>
          <p:cNvSpPr txBox="1">
            <a:spLocks noChangeArrowheads="1"/>
          </p:cNvSpPr>
          <p:nvPr/>
        </p:nvSpPr>
        <p:spPr bwMode="auto">
          <a:xfrm>
            <a:off x="4732020" y="301626"/>
            <a:ext cx="1337310" cy="80021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600" b="1">
                <a:cs typeface="Arial" panose="020B0604020202020204" pitchFamily="34" charset="0"/>
              </a:rPr>
              <a:t> </a:t>
            </a:r>
            <a:endParaRPr lang="en-US" sz="4600" b="1">
              <a:cs typeface="Arial" panose="020B0604020202020204" pitchFamily="34" charset="0"/>
            </a:endParaRPr>
          </a:p>
        </p:txBody>
      </p:sp>
      <p:sp>
        <p:nvSpPr>
          <p:cNvPr id="47107" name="Text Box 6"/>
          <p:cNvSpPr txBox="1">
            <a:spLocks noChangeArrowheads="1"/>
          </p:cNvSpPr>
          <p:nvPr/>
        </p:nvSpPr>
        <p:spPr bwMode="auto">
          <a:xfrm>
            <a:off x="-102870" y="1749426"/>
            <a:ext cx="1851660" cy="80021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600" b="1">
                <a:cs typeface="Arial" panose="020B0604020202020204" pitchFamily="34" charset="0"/>
              </a:rPr>
              <a:t>   </a:t>
            </a:r>
            <a:endParaRPr lang="en-US" sz="4600" b="1">
              <a:cs typeface="Arial" panose="020B0604020202020204" pitchFamily="34" charset="0"/>
            </a:endParaRPr>
          </a:p>
        </p:txBody>
      </p:sp>
      <p:sp>
        <p:nvSpPr>
          <p:cNvPr id="47108" name="Text Box 14"/>
          <p:cNvSpPr txBox="1">
            <a:spLocks noChangeArrowheads="1"/>
          </p:cNvSpPr>
          <p:nvPr/>
        </p:nvSpPr>
        <p:spPr bwMode="auto">
          <a:xfrm>
            <a:off x="822960" y="526786"/>
            <a:ext cx="11049000" cy="380104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just">
              <a:spcBef>
                <a:spcPts val="1800"/>
              </a:spcBef>
            </a:pPr>
            <a:r>
              <a:rPr lang="en-US" sz="4600" dirty="0" smtClean="0">
                <a:cs typeface="Arial" panose="020B0604020202020204" pitchFamily="34" charset="0"/>
              </a:rPr>
              <a:t>   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hoảng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hốt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khóc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nấc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“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mải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chậm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chết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An-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đrây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-ca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oà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khóc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ủi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1800"/>
              </a:spcBef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lỗi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mất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khỏi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4879" name="Line 15"/>
          <p:cNvSpPr>
            <a:spLocks noChangeShapeType="1"/>
          </p:cNvSpPr>
          <p:nvPr/>
        </p:nvSpPr>
        <p:spPr bwMode="auto">
          <a:xfrm flipV="1">
            <a:off x="1013460" y="1749426"/>
            <a:ext cx="1981200" cy="11151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</a:ln>
        </p:spPr>
        <p:txBody>
          <a:bodyPr/>
          <a:lstStyle/>
          <a:p>
            <a:endParaRPr lang="en-US" sz="4600"/>
          </a:p>
        </p:txBody>
      </p:sp>
      <p:sp>
        <p:nvSpPr>
          <p:cNvPr id="164881" name="Line 17"/>
          <p:cNvSpPr>
            <a:spLocks noChangeShapeType="1"/>
          </p:cNvSpPr>
          <p:nvPr/>
        </p:nvSpPr>
        <p:spPr bwMode="auto">
          <a:xfrm flipV="1">
            <a:off x="2984808" y="3657598"/>
            <a:ext cx="2971800" cy="1154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</a:ln>
        </p:spPr>
        <p:txBody>
          <a:bodyPr/>
          <a:lstStyle/>
          <a:p>
            <a:endParaRPr lang="en-US" sz="4600"/>
          </a:p>
        </p:txBody>
      </p:sp>
      <p:sp>
        <p:nvSpPr>
          <p:cNvPr id="164882" name="Line 18"/>
          <p:cNvSpPr>
            <a:spLocks noChangeShapeType="1"/>
          </p:cNvSpPr>
          <p:nvPr/>
        </p:nvSpPr>
        <p:spPr bwMode="auto">
          <a:xfrm>
            <a:off x="7260465" y="1219200"/>
            <a:ext cx="1874520" cy="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</a:ln>
        </p:spPr>
        <p:txBody>
          <a:bodyPr/>
          <a:lstStyle/>
          <a:p>
            <a:endParaRPr lang="en-US" sz="4600"/>
          </a:p>
        </p:txBody>
      </p:sp>
      <p:sp>
        <p:nvSpPr>
          <p:cNvPr id="164884" name="Line 20"/>
          <p:cNvSpPr>
            <a:spLocks noChangeShapeType="1"/>
          </p:cNvSpPr>
          <p:nvPr/>
        </p:nvSpPr>
        <p:spPr bwMode="auto">
          <a:xfrm flipV="1">
            <a:off x="9806940" y="2855989"/>
            <a:ext cx="1691640" cy="12882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</a:ln>
        </p:spPr>
        <p:txBody>
          <a:bodyPr/>
          <a:lstStyle/>
          <a:p>
            <a:endParaRPr lang="en-US" sz="4600"/>
          </a:p>
        </p:txBody>
      </p:sp>
      <p:sp>
        <p:nvSpPr>
          <p:cNvPr id="164885" name="Line 21"/>
          <p:cNvSpPr>
            <a:spLocks noChangeShapeType="1"/>
          </p:cNvSpPr>
          <p:nvPr/>
        </p:nvSpPr>
        <p:spPr bwMode="auto">
          <a:xfrm flipV="1">
            <a:off x="9649518" y="3657598"/>
            <a:ext cx="1295400" cy="1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</a:ln>
        </p:spPr>
        <p:txBody>
          <a:bodyPr/>
          <a:lstStyle/>
          <a:p>
            <a:endParaRPr lang="en-US" sz="4600"/>
          </a:p>
        </p:txBody>
      </p:sp>
      <p:sp>
        <p:nvSpPr>
          <p:cNvPr id="164886" name="Line 22"/>
          <p:cNvSpPr>
            <a:spLocks noChangeShapeType="1"/>
          </p:cNvSpPr>
          <p:nvPr/>
        </p:nvSpPr>
        <p:spPr bwMode="auto">
          <a:xfrm>
            <a:off x="7218558" y="2362200"/>
            <a:ext cx="2103120" cy="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</a:ln>
        </p:spPr>
        <p:txBody>
          <a:bodyPr/>
          <a:lstStyle/>
          <a:p>
            <a:endParaRPr lang="en-US" sz="4600"/>
          </a:p>
        </p:txBody>
      </p:sp>
      <p:sp>
        <p:nvSpPr>
          <p:cNvPr id="164887" name="Line 23"/>
          <p:cNvSpPr>
            <a:spLocks noChangeShapeType="1"/>
          </p:cNvSpPr>
          <p:nvPr/>
        </p:nvSpPr>
        <p:spPr bwMode="auto">
          <a:xfrm flipH="1">
            <a:off x="3928947" y="3794948"/>
            <a:ext cx="154770" cy="388786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</a:ln>
        </p:spPr>
        <p:txBody>
          <a:bodyPr/>
          <a:lstStyle/>
          <a:p>
            <a:endParaRPr lang="en-US" sz="4600"/>
          </a:p>
        </p:txBody>
      </p:sp>
      <p:sp>
        <p:nvSpPr>
          <p:cNvPr id="17" name="Line 21"/>
          <p:cNvSpPr>
            <a:spLocks noChangeShapeType="1"/>
          </p:cNvSpPr>
          <p:nvPr/>
        </p:nvSpPr>
        <p:spPr bwMode="auto">
          <a:xfrm flipV="1">
            <a:off x="6571141" y="1749426"/>
            <a:ext cx="1295400" cy="1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</a:ln>
        </p:spPr>
        <p:txBody>
          <a:bodyPr/>
          <a:lstStyle/>
          <a:p>
            <a:endParaRPr lang="en-US" sz="4600"/>
          </a:p>
        </p:txBody>
      </p:sp>
      <p:sp>
        <p:nvSpPr>
          <p:cNvPr id="18" name="Line 21"/>
          <p:cNvSpPr>
            <a:spLocks noChangeShapeType="1"/>
          </p:cNvSpPr>
          <p:nvPr/>
        </p:nvSpPr>
        <p:spPr bwMode="auto">
          <a:xfrm flipV="1">
            <a:off x="985675" y="2875376"/>
            <a:ext cx="1295400" cy="1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</a:ln>
        </p:spPr>
        <p:txBody>
          <a:bodyPr/>
          <a:lstStyle/>
          <a:p>
            <a:endParaRPr lang="en-US" sz="4600"/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7" dur="500"/>
                                        <p:tgtEl>
                                          <p:spTgt spid="164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0" dur="500"/>
                                        <p:tgtEl>
                                          <p:spTgt spid="164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3" dur="500"/>
                                        <p:tgtEl>
                                          <p:spTgt spid="164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6" dur="500"/>
                                        <p:tgtEl>
                                          <p:spTgt spid="164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500"/>
                                        <p:tgtEl>
                                          <p:spTgt spid="164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22" dur="500"/>
                                        <p:tgtEl>
                                          <p:spTgt spid="164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25" dur="500"/>
                                        <p:tgtEl>
                                          <p:spTgt spid="164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79" grpId="0" animBg="1"/>
      <p:bldP spid="164881" grpId="0" animBg="1"/>
      <p:bldP spid="164882" grpId="0" animBg="1"/>
      <p:bldP spid="164884" grpId="0" animBg="1"/>
      <p:bldP spid="164885" grpId="0" animBg="1"/>
      <p:bldP spid="164886" grpId="0" animBg="1"/>
      <p:bldP spid="164887" grpId="0" animBg="1"/>
      <p:bldP spid="17" grpId="0" animBg="1"/>
      <p:bldP spid="1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ơi giữ chỗ cho Ngày tháng 1"/>
          <p:cNvSpPr txBox="1">
            <a:spLocks noGrp="1"/>
          </p:cNvSpPr>
          <p:nvPr/>
        </p:nvSpPr>
        <p:spPr bwMode="auto">
          <a:xfrm>
            <a:off x="20574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4EC21A97-ACE7-4BAE-822E-AA1F2FA6DA23}" type="datetime1">
              <a:rPr lang="en-US" altLang="vi-VN" sz="1400">
                <a:latin typeface="Gill Sans MT" panose="020B0502020104020203" pitchFamily="34" charset="0"/>
                <a:cs typeface="Arial" panose="020B0604020202020204" pitchFamily="34" charset="0"/>
              </a:rPr>
            </a:fld>
            <a:endParaRPr lang="en-US" altLang="vi-VN" sz="1400">
              <a:latin typeface="Gill Sans MT" panose="020B05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2291" name="Nơi giữ chỗ cho Chân trang 2"/>
          <p:cNvSpPr txBox="1">
            <a:spLocks noGrp="1"/>
          </p:cNvSpPr>
          <p:nvPr/>
        </p:nvSpPr>
        <p:spPr bwMode="auto">
          <a:xfrm>
            <a:off x="4724400" y="6245225"/>
            <a:ext cx="2895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1400">
                <a:latin typeface="Gill Sans MT" panose="020B0502020104020203" pitchFamily="34" charset="0"/>
                <a:cs typeface="Arial" panose="020B0604020202020204" pitchFamily="34" charset="0"/>
              </a:rPr>
              <a:t>GV: TRẦN THỊ THANH HUỆ</a:t>
            </a:r>
            <a:endParaRPr lang="en-US" altLang="vi-VN" sz="1400">
              <a:latin typeface="Gill Sans MT" panose="020B0502020104020203" pitchFamily="34" charset="0"/>
              <a:cs typeface="Arial" panose="020B0604020202020204" pitchFamily="34" charset="0"/>
            </a:endParaRPr>
          </a:p>
        </p:txBody>
      </p:sp>
      <p:pic>
        <p:nvPicPr>
          <p:cNvPr id="12292" name="Picture 4" descr="48b7ddf6_10396111281837ac5fb"/>
          <p:cNvPicPr>
            <a:picLocks noGrp="1" noChangeAspect="1" noChangeArrowheads="1" noCrop="1"/>
          </p:cNvPicPr>
          <p:nvPr>
            <p:ph idx="4294967295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-304800"/>
            <a:ext cx="12344400" cy="7467600"/>
          </a:xfrm>
        </p:spPr>
      </p:pic>
      <p:grpSp>
        <p:nvGrpSpPr>
          <p:cNvPr id="12293" name="Group 5"/>
          <p:cNvGrpSpPr/>
          <p:nvPr/>
        </p:nvGrpSpPr>
        <p:grpSpPr bwMode="auto">
          <a:xfrm>
            <a:off x="1603375" y="6265864"/>
            <a:ext cx="9137650" cy="592137"/>
            <a:chOff x="2" y="3840"/>
            <a:chExt cx="5756" cy="373"/>
          </a:xfrm>
        </p:grpSpPr>
        <p:pic>
          <p:nvPicPr>
            <p:cNvPr id="12328" name="Picture 6" descr="j0398219[1]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0" y="3840"/>
              <a:ext cx="2878" cy="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329" name="Picture 7" descr="j0398219[1]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" y="3840"/>
              <a:ext cx="2878" cy="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08905" name="WordArt 9"/>
          <p:cNvSpPr>
            <a:spLocks noChangeArrowheads="1" noChangeShapeType="1" noTextEdit="1"/>
          </p:cNvSpPr>
          <p:nvPr/>
        </p:nvSpPr>
        <p:spPr bwMode="auto">
          <a:xfrm>
            <a:off x="1603376" y="2300288"/>
            <a:ext cx="9083675" cy="2228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6000" kern="10" dirty="0">
                <a:ln w="19050">
                  <a:solidFill>
                    <a:srgbClr val="FFFF00"/>
                  </a:solidFill>
                  <a:rou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Arial" panose="020B0604020202020204" pitchFamily="34" charset="0"/>
              </a:rPr>
              <a:t>Chúc quý thầy cô nhiều sức khỏe</a:t>
            </a:r>
            <a:endParaRPr lang="vi-VN" sz="6000" kern="10" dirty="0">
              <a:ln w="19050">
                <a:solidFill>
                  <a:srgbClr val="FFFF00"/>
                </a:solidFill>
                <a:rou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cs typeface="Arial" panose="020B0604020202020204" pitchFamily="34" charset="0"/>
            </a:endParaRPr>
          </a:p>
          <a:p>
            <a:pPr algn="ctr"/>
            <a:r>
              <a:rPr lang="vi-VN" sz="6000" kern="10" dirty="0">
                <a:ln w="19050">
                  <a:solidFill>
                    <a:srgbClr val="FFFF00"/>
                  </a:solidFill>
                  <a:rou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Arial" panose="020B0604020202020204" pitchFamily="34" charset="0"/>
              </a:rPr>
              <a:t>Chúc các em chăm ngoan, học giỏi</a:t>
            </a:r>
            <a:endParaRPr lang="vi-VN" sz="6000" kern="10" dirty="0">
              <a:ln w="19050">
                <a:solidFill>
                  <a:srgbClr val="FFFF00"/>
                </a:solidFill>
                <a:rou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cs typeface="Arial" panose="020B0604020202020204" pitchFamily="34" charset="0"/>
            </a:endParaRPr>
          </a:p>
        </p:txBody>
      </p:sp>
      <p:grpSp>
        <p:nvGrpSpPr>
          <p:cNvPr id="12295" name="Group 11"/>
          <p:cNvGrpSpPr/>
          <p:nvPr/>
        </p:nvGrpSpPr>
        <p:grpSpPr bwMode="auto">
          <a:xfrm rot="9712353">
            <a:off x="7239000" y="5688014"/>
            <a:ext cx="615950" cy="560387"/>
            <a:chOff x="4733" y="799"/>
            <a:chExt cx="388" cy="353"/>
          </a:xfrm>
        </p:grpSpPr>
        <p:sp>
          <p:nvSpPr>
            <p:cNvPr id="12325" name="Freeform 12"/>
            <p:cNvSpPr/>
            <p:nvPr/>
          </p:nvSpPr>
          <p:spPr bwMode="auto">
            <a:xfrm rot="2108015">
              <a:off x="4942" y="799"/>
              <a:ext cx="179" cy="353"/>
            </a:xfrm>
            <a:custGeom>
              <a:avLst/>
              <a:gdLst>
                <a:gd name="T0" fmla="*/ 0 w 409"/>
                <a:gd name="T1" fmla="*/ 1 h 658"/>
                <a:gd name="T2" fmla="*/ 0 w 409"/>
                <a:gd name="T3" fmla="*/ 1 h 658"/>
                <a:gd name="T4" fmla="*/ 0 w 409"/>
                <a:gd name="T5" fmla="*/ 1 h 658"/>
                <a:gd name="T6" fmla="*/ 0 w 409"/>
                <a:gd name="T7" fmla="*/ 1 h 658"/>
                <a:gd name="T8" fmla="*/ 0 w 409"/>
                <a:gd name="T9" fmla="*/ 1 h 658"/>
                <a:gd name="T10" fmla="*/ 0 w 409"/>
                <a:gd name="T11" fmla="*/ 1 h 6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09"/>
                <a:gd name="T19" fmla="*/ 0 h 658"/>
                <a:gd name="T20" fmla="*/ 409 w 409"/>
                <a:gd name="T21" fmla="*/ 658 h 65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09" h="658">
                  <a:moveTo>
                    <a:pt x="17" y="38"/>
                  </a:moveTo>
                  <a:cubicBezTo>
                    <a:pt x="0" y="64"/>
                    <a:pt x="13" y="159"/>
                    <a:pt x="67" y="245"/>
                  </a:cubicBezTo>
                  <a:cubicBezTo>
                    <a:pt x="121" y="331"/>
                    <a:pt x="292" y="500"/>
                    <a:pt x="344" y="556"/>
                  </a:cubicBezTo>
                  <a:cubicBezTo>
                    <a:pt x="396" y="612"/>
                    <a:pt x="409" y="658"/>
                    <a:pt x="380" y="580"/>
                  </a:cubicBezTo>
                  <a:cubicBezTo>
                    <a:pt x="351" y="502"/>
                    <a:pt x="227" y="180"/>
                    <a:pt x="167" y="90"/>
                  </a:cubicBezTo>
                  <a:cubicBezTo>
                    <a:pt x="107" y="0"/>
                    <a:pt x="33" y="13"/>
                    <a:pt x="17" y="38"/>
                  </a:cubicBezTo>
                  <a:close/>
                </a:path>
              </a:pathLst>
            </a:custGeom>
            <a:solidFill>
              <a:srgbClr val="00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2326" name="Freeform 13"/>
            <p:cNvSpPr/>
            <p:nvPr/>
          </p:nvSpPr>
          <p:spPr bwMode="auto">
            <a:xfrm rot="4401636">
              <a:off x="4820" y="808"/>
              <a:ext cx="179" cy="353"/>
            </a:xfrm>
            <a:custGeom>
              <a:avLst/>
              <a:gdLst>
                <a:gd name="T0" fmla="*/ 0 w 409"/>
                <a:gd name="T1" fmla="*/ 1 h 658"/>
                <a:gd name="T2" fmla="*/ 0 w 409"/>
                <a:gd name="T3" fmla="*/ 1 h 658"/>
                <a:gd name="T4" fmla="*/ 0 w 409"/>
                <a:gd name="T5" fmla="*/ 1 h 658"/>
                <a:gd name="T6" fmla="*/ 0 w 409"/>
                <a:gd name="T7" fmla="*/ 1 h 658"/>
                <a:gd name="T8" fmla="*/ 0 w 409"/>
                <a:gd name="T9" fmla="*/ 1 h 658"/>
                <a:gd name="T10" fmla="*/ 0 w 409"/>
                <a:gd name="T11" fmla="*/ 1 h 6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09"/>
                <a:gd name="T19" fmla="*/ 0 h 658"/>
                <a:gd name="T20" fmla="*/ 409 w 409"/>
                <a:gd name="T21" fmla="*/ 658 h 65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09" h="658">
                  <a:moveTo>
                    <a:pt x="17" y="38"/>
                  </a:moveTo>
                  <a:cubicBezTo>
                    <a:pt x="0" y="64"/>
                    <a:pt x="13" y="159"/>
                    <a:pt x="67" y="245"/>
                  </a:cubicBezTo>
                  <a:cubicBezTo>
                    <a:pt x="121" y="331"/>
                    <a:pt x="292" y="500"/>
                    <a:pt x="344" y="556"/>
                  </a:cubicBezTo>
                  <a:cubicBezTo>
                    <a:pt x="396" y="612"/>
                    <a:pt x="409" y="658"/>
                    <a:pt x="380" y="580"/>
                  </a:cubicBezTo>
                  <a:cubicBezTo>
                    <a:pt x="351" y="502"/>
                    <a:pt x="227" y="180"/>
                    <a:pt x="167" y="90"/>
                  </a:cubicBezTo>
                  <a:cubicBezTo>
                    <a:pt x="107" y="0"/>
                    <a:pt x="33" y="13"/>
                    <a:pt x="17" y="38"/>
                  </a:cubicBezTo>
                  <a:close/>
                </a:path>
              </a:pathLst>
            </a:cu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2327" name="Freeform 14"/>
            <p:cNvSpPr/>
            <p:nvPr/>
          </p:nvSpPr>
          <p:spPr bwMode="auto">
            <a:xfrm rot="728459">
              <a:off x="5002" y="913"/>
              <a:ext cx="105" cy="231"/>
            </a:xfrm>
            <a:custGeom>
              <a:avLst/>
              <a:gdLst>
                <a:gd name="T0" fmla="*/ 0 w 409"/>
                <a:gd name="T1" fmla="*/ 0 h 658"/>
                <a:gd name="T2" fmla="*/ 0 w 409"/>
                <a:gd name="T3" fmla="*/ 0 h 658"/>
                <a:gd name="T4" fmla="*/ 0 w 409"/>
                <a:gd name="T5" fmla="*/ 0 h 658"/>
                <a:gd name="T6" fmla="*/ 0 w 409"/>
                <a:gd name="T7" fmla="*/ 0 h 658"/>
                <a:gd name="T8" fmla="*/ 0 w 409"/>
                <a:gd name="T9" fmla="*/ 0 h 658"/>
                <a:gd name="T10" fmla="*/ 0 w 409"/>
                <a:gd name="T11" fmla="*/ 0 h 6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09"/>
                <a:gd name="T19" fmla="*/ 0 h 658"/>
                <a:gd name="T20" fmla="*/ 409 w 409"/>
                <a:gd name="T21" fmla="*/ 658 h 65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09" h="658">
                  <a:moveTo>
                    <a:pt x="17" y="38"/>
                  </a:moveTo>
                  <a:cubicBezTo>
                    <a:pt x="0" y="64"/>
                    <a:pt x="13" y="159"/>
                    <a:pt x="67" y="245"/>
                  </a:cubicBezTo>
                  <a:cubicBezTo>
                    <a:pt x="121" y="331"/>
                    <a:pt x="292" y="500"/>
                    <a:pt x="344" y="556"/>
                  </a:cubicBezTo>
                  <a:cubicBezTo>
                    <a:pt x="396" y="612"/>
                    <a:pt x="409" y="658"/>
                    <a:pt x="380" y="580"/>
                  </a:cubicBezTo>
                  <a:cubicBezTo>
                    <a:pt x="351" y="502"/>
                    <a:pt x="227" y="180"/>
                    <a:pt x="167" y="90"/>
                  </a:cubicBezTo>
                  <a:cubicBezTo>
                    <a:pt x="107" y="0"/>
                    <a:pt x="33" y="13"/>
                    <a:pt x="17" y="38"/>
                  </a:cubicBez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2296" name="Group 15"/>
          <p:cNvGrpSpPr/>
          <p:nvPr/>
        </p:nvGrpSpPr>
        <p:grpSpPr bwMode="auto">
          <a:xfrm rot="9712353">
            <a:off x="9213850" y="5611814"/>
            <a:ext cx="615950" cy="560387"/>
            <a:chOff x="4733" y="799"/>
            <a:chExt cx="388" cy="353"/>
          </a:xfrm>
        </p:grpSpPr>
        <p:sp>
          <p:nvSpPr>
            <p:cNvPr id="12322" name="Freeform 16"/>
            <p:cNvSpPr/>
            <p:nvPr/>
          </p:nvSpPr>
          <p:spPr bwMode="auto">
            <a:xfrm rot="2108015">
              <a:off x="4942" y="799"/>
              <a:ext cx="179" cy="353"/>
            </a:xfrm>
            <a:custGeom>
              <a:avLst/>
              <a:gdLst>
                <a:gd name="T0" fmla="*/ 0 w 409"/>
                <a:gd name="T1" fmla="*/ 1 h 658"/>
                <a:gd name="T2" fmla="*/ 0 w 409"/>
                <a:gd name="T3" fmla="*/ 1 h 658"/>
                <a:gd name="T4" fmla="*/ 0 w 409"/>
                <a:gd name="T5" fmla="*/ 1 h 658"/>
                <a:gd name="T6" fmla="*/ 0 w 409"/>
                <a:gd name="T7" fmla="*/ 1 h 658"/>
                <a:gd name="T8" fmla="*/ 0 w 409"/>
                <a:gd name="T9" fmla="*/ 1 h 658"/>
                <a:gd name="T10" fmla="*/ 0 w 409"/>
                <a:gd name="T11" fmla="*/ 1 h 6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09"/>
                <a:gd name="T19" fmla="*/ 0 h 658"/>
                <a:gd name="T20" fmla="*/ 409 w 409"/>
                <a:gd name="T21" fmla="*/ 658 h 65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09" h="658">
                  <a:moveTo>
                    <a:pt x="17" y="38"/>
                  </a:moveTo>
                  <a:cubicBezTo>
                    <a:pt x="0" y="64"/>
                    <a:pt x="13" y="159"/>
                    <a:pt x="67" y="245"/>
                  </a:cubicBezTo>
                  <a:cubicBezTo>
                    <a:pt x="121" y="331"/>
                    <a:pt x="292" y="500"/>
                    <a:pt x="344" y="556"/>
                  </a:cubicBezTo>
                  <a:cubicBezTo>
                    <a:pt x="396" y="612"/>
                    <a:pt x="409" y="658"/>
                    <a:pt x="380" y="580"/>
                  </a:cubicBezTo>
                  <a:cubicBezTo>
                    <a:pt x="351" y="502"/>
                    <a:pt x="227" y="180"/>
                    <a:pt x="167" y="90"/>
                  </a:cubicBezTo>
                  <a:cubicBezTo>
                    <a:pt x="107" y="0"/>
                    <a:pt x="33" y="13"/>
                    <a:pt x="17" y="38"/>
                  </a:cubicBezTo>
                  <a:close/>
                </a:path>
              </a:pathLst>
            </a:custGeom>
            <a:solidFill>
              <a:srgbClr val="00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2323" name="Freeform 17"/>
            <p:cNvSpPr/>
            <p:nvPr/>
          </p:nvSpPr>
          <p:spPr bwMode="auto">
            <a:xfrm rot="4401636">
              <a:off x="4820" y="808"/>
              <a:ext cx="179" cy="353"/>
            </a:xfrm>
            <a:custGeom>
              <a:avLst/>
              <a:gdLst>
                <a:gd name="T0" fmla="*/ 0 w 409"/>
                <a:gd name="T1" fmla="*/ 1 h 658"/>
                <a:gd name="T2" fmla="*/ 0 w 409"/>
                <a:gd name="T3" fmla="*/ 1 h 658"/>
                <a:gd name="T4" fmla="*/ 0 w 409"/>
                <a:gd name="T5" fmla="*/ 1 h 658"/>
                <a:gd name="T6" fmla="*/ 0 w 409"/>
                <a:gd name="T7" fmla="*/ 1 h 658"/>
                <a:gd name="T8" fmla="*/ 0 w 409"/>
                <a:gd name="T9" fmla="*/ 1 h 658"/>
                <a:gd name="T10" fmla="*/ 0 w 409"/>
                <a:gd name="T11" fmla="*/ 1 h 6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09"/>
                <a:gd name="T19" fmla="*/ 0 h 658"/>
                <a:gd name="T20" fmla="*/ 409 w 409"/>
                <a:gd name="T21" fmla="*/ 658 h 65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09" h="658">
                  <a:moveTo>
                    <a:pt x="17" y="38"/>
                  </a:moveTo>
                  <a:cubicBezTo>
                    <a:pt x="0" y="64"/>
                    <a:pt x="13" y="159"/>
                    <a:pt x="67" y="245"/>
                  </a:cubicBezTo>
                  <a:cubicBezTo>
                    <a:pt x="121" y="331"/>
                    <a:pt x="292" y="500"/>
                    <a:pt x="344" y="556"/>
                  </a:cubicBezTo>
                  <a:cubicBezTo>
                    <a:pt x="396" y="612"/>
                    <a:pt x="409" y="658"/>
                    <a:pt x="380" y="580"/>
                  </a:cubicBezTo>
                  <a:cubicBezTo>
                    <a:pt x="351" y="502"/>
                    <a:pt x="227" y="180"/>
                    <a:pt x="167" y="90"/>
                  </a:cubicBezTo>
                  <a:cubicBezTo>
                    <a:pt x="107" y="0"/>
                    <a:pt x="33" y="13"/>
                    <a:pt x="17" y="38"/>
                  </a:cubicBezTo>
                  <a:close/>
                </a:path>
              </a:pathLst>
            </a:cu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2324" name="Freeform 18"/>
            <p:cNvSpPr/>
            <p:nvPr/>
          </p:nvSpPr>
          <p:spPr bwMode="auto">
            <a:xfrm rot="728459">
              <a:off x="5002" y="913"/>
              <a:ext cx="105" cy="231"/>
            </a:xfrm>
            <a:custGeom>
              <a:avLst/>
              <a:gdLst>
                <a:gd name="T0" fmla="*/ 0 w 409"/>
                <a:gd name="T1" fmla="*/ 0 h 658"/>
                <a:gd name="T2" fmla="*/ 0 w 409"/>
                <a:gd name="T3" fmla="*/ 0 h 658"/>
                <a:gd name="T4" fmla="*/ 0 w 409"/>
                <a:gd name="T5" fmla="*/ 0 h 658"/>
                <a:gd name="T6" fmla="*/ 0 w 409"/>
                <a:gd name="T7" fmla="*/ 0 h 658"/>
                <a:gd name="T8" fmla="*/ 0 w 409"/>
                <a:gd name="T9" fmla="*/ 0 h 658"/>
                <a:gd name="T10" fmla="*/ 0 w 409"/>
                <a:gd name="T11" fmla="*/ 0 h 6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09"/>
                <a:gd name="T19" fmla="*/ 0 h 658"/>
                <a:gd name="T20" fmla="*/ 409 w 409"/>
                <a:gd name="T21" fmla="*/ 658 h 65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09" h="658">
                  <a:moveTo>
                    <a:pt x="17" y="38"/>
                  </a:moveTo>
                  <a:cubicBezTo>
                    <a:pt x="0" y="64"/>
                    <a:pt x="13" y="159"/>
                    <a:pt x="67" y="245"/>
                  </a:cubicBezTo>
                  <a:cubicBezTo>
                    <a:pt x="121" y="331"/>
                    <a:pt x="292" y="500"/>
                    <a:pt x="344" y="556"/>
                  </a:cubicBezTo>
                  <a:cubicBezTo>
                    <a:pt x="396" y="612"/>
                    <a:pt x="409" y="658"/>
                    <a:pt x="380" y="580"/>
                  </a:cubicBezTo>
                  <a:cubicBezTo>
                    <a:pt x="351" y="502"/>
                    <a:pt x="227" y="180"/>
                    <a:pt x="167" y="90"/>
                  </a:cubicBezTo>
                  <a:cubicBezTo>
                    <a:pt x="107" y="0"/>
                    <a:pt x="33" y="13"/>
                    <a:pt x="17" y="38"/>
                  </a:cubicBez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pic>
        <p:nvPicPr>
          <p:cNvPr id="12297" name="Picture 19" descr="Hinh don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4648200"/>
            <a:ext cx="7620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298" name="Group 22"/>
          <p:cNvGrpSpPr/>
          <p:nvPr/>
        </p:nvGrpSpPr>
        <p:grpSpPr bwMode="auto">
          <a:xfrm>
            <a:off x="10045700" y="4545014"/>
            <a:ext cx="774700" cy="1322387"/>
            <a:chOff x="4748" y="144"/>
            <a:chExt cx="488" cy="833"/>
          </a:xfrm>
        </p:grpSpPr>
        <p:grpSp>
          <p:nvGrpSpPr>
            <p:cNvPr id="12314" name="Group 23"/>
            <p:cNvGrpSpPr/>
            <p:nvPr/>
          </p:nvGrpSpPr>
          <p:grpSpPr bwMode="auto">
            <a:xfrm rot="9712353">
              <a:off x="4848" y="624"/>
              <a:ext cx="388" cy="353"/>
              <a:chOff x="4733" y="799"/>
              <a:chExt cx="388" cy="353"/>
            </a:xfrm>
          </p:grpSpPr>
          <p:sp>
            <p:nvSpPr>
              <p:cNvPr id="12319" name="Freeform 24"/>
              <p:cNvSpPr/>
              <p:nvPr/>
            </p:nvSpPr>
            <p:spPr bwMode="auto">
              <a:xfrm rot="2108015">
                <a:off x="4942" y="799"/>
                <a:ext cx="179" cy="353"/>
              </a:xfrm>
              <a:custGeom>
                <a:avLst/>
                <a:gdLst>
                  <a:gd name="T0" fmla="*/ 0 w 409"/>
                  <a:gd name="T1" fmla="*/ 1 h 658"/>
                  <a:gd name="T2" fmla="*/ 0 w 409"/>
                  <a:gd name="T3" fmla="*/ 1 h 658"/>
                  <a:gd name="T4" fmla="*/ 0 w 409"/>
                  <a:gd name="T5" fmla="*/ 1 h 658"/>
                  <a:gd name="T6" fmla="*/ 0 w 409"/>
                  <a:gd name="T7" fmla="*/ 1 h 658"/>
                  <a:gd name="T8" fmla="*/ 0 w 409"/>
                  <a:gd name="T9" fmla="*/ 1 h 658"/>
                  <a:gd name="T10" fmla="*/ 0 w 409"/>
                  <a:gd name="T11" fmla="*/ 1 h 65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09"/>
                  <a:gd name="T19" fmla="*/ 0 h 658"/>
                  <a:gd name="T20" fmla="*/ 409 w 409"/>
                  <a:gd name="T21" fmla="*/ 658 h 65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09" h="658">
                    <a:moveTo>
                      <a:pt x="17" y="38"/>
                    </a:moveTo>
                    <a:cubicBezTo>
                      <a:pt x="0" y="64"/>
                      <a:pt x="13" y="159"/>
                      <a:pt x="67" y="245"/>
                    </a:cubicBezTo>
                    <a:cubicBezTo>
                      <a:pt x="121" y="331"/>
                      <a:pt x="292" y="500"/>
                      <a:pt x="344" y="556"/>
                    </a:cubicBezTo>
                    <a:cubicBezTo>
                      <a:pt x="396" y="612"/>
                      <a:pt x="409" y="658"/>
                      <a:pt x="380" y="580"/>
                    </a:cubicBezTo>
                    <a:cubicBezTo>
                      <a:pt x="351" y="502"/>
                      <a:pt x="227" y="180"/>
                      <a:pt x="167" y="90"/>
                    </a:cubicBezTo>
                    <a:cubicBezTo>
                      <a:pt x="107" y="0"/>
                      <a:pt x="33" y="13"/>
                      <a:pt x="17" y="38"/>
                    </a:cubicBezTo>
                    <a:close/>
                  </a:path>
                </a:pathLst>
              </a:custGeom>
              <a:solidFill>
                <a:srgbClr val="00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2320" name="Freeform 25"/>
              <p:cNvSpPr/>
              <p:nvPr/>
            </p:nvSpPr>
            <p:spPr bwMode="auto">
              <a:xfrm rot="4401636">
                <a:off x="4820" y="808"/>
                <a:ext cx="179" cy="353"/>
              </a:xfrm>
              <a:custGeom>
                <a:avLst/>
                <a:gdLst>
                  <a:gd name="T0" fmla="*/ 0 w 409"/>
                  <a:gd name="T1" fmla="*/ 1 h 658"/>
                  <a:gd name="T2" fmla="*/ 0 w 409"/>
                  <a:gd name="T3" fmla="*/ 1 h 658"/>
                  <a:gd name="T4" fmla="*/ 0 w 409"/>
                  <a:gd name="T5" fmla="*/ 1 h 658"/>
                  <a:gd name="T6" fmla="*/ 0 w 409"/>
                  <a:gd name="T7" fmla="*/ 1 h 658"/>
                  <a:gd name="T8" fmla="*/ 0 w 409"/>
                  <a:gd name="T9" fmla="*/ 1 h 658"/>
                  <a:gd name="T10" fmla="*/ 0 w 409"/>
                  <a:gd name="T11" fmla="*/ 1 h 65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09"/>
                  <a:gd name="T19" fmla="*/ 0 h 658"/>
                  <a:gd name="T20" fmla="*/ 409 w 409"/>
                  <a:gd name="T21" fmla="*/ 658 h 65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09" h="658">
                    <a:moveTo>
                      <a:pt x="17" y="38"/>
                    </a:moveTo>
                    <a:cubicBezTo>
                      <a:pt x="0" y="64"/>
                      <a:pt x="13" y="159"/>
                      <a:pt x="67" y="245"/>
                    </a:cubicBezTo>
                    <a:cubicBezTo>
                      <a:pt x="121" y="331"/>
                      <a:pt x="292" y="500"/>
                      <a:pt x="344" y="556"/>
                    </a:cubicBezTo>
                    <a:cubicBezTo>
                      <a:pt x="396" y="612"/>
                      <a:pt x="409" y="658"/>
                      <a:pt x="380" y="580"/>
                    </a:cubicBezTo>
                    <a:cubicBezTo>
                      <a:pt x="351" y="502"/>
                      <a:pt x="227" y="180"/>
                      <a:pt x="167" y="90"/>
                    </a:cubicBezTo>
                    <a:cubicBezTo>
                      <a:pt x="107" y="0"/>
                      <a:pt x="33" y="13"/>
                      <a:pt x="17" y="38"/>
                    </a:cubicBezTo>
                    <a:close/>
                  </a:path>
                </a:pathLst>
              </a:cu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2321" name="Freeform 26"/>
              <p:cNvSpPr/>
              <p:nvPr/>
            </p:nvSpPr>
            <p:spPr bwMode="auto">
              <a:xfrm rot="728459">
                <a:off x="5002" y="913"/>
                <a:ext cx="105" cy="231"/>
              </a:xfrm>
              <a:custGeom>
                <a:avLst/>
                <a:gdLst>
                  <a:gd name="T0" fmla="*/ 0 w 409"/>
                  <a:gd name="T1" fmla="*/ 0 h 658"/>
                  <a:gd name="T2" fmla="*/ 0 w 409"/>
                  <a:gd name="T3" fmla="*/ 0 h 658"/>
                  <a:gd name="T4" fmla="*/ 0 w 409"/>
                  <a:gd name="T5" fmla="*/ 0 h 658"/>
                  <a:gd name="T6" fmla="*/ 0 w 409"/>
                  <a:gd name="T7" fmla="*/ 0 h 658"/>
                  <a:gd name="T8" fmla="*/ 0 w 409"/>
                  <a:gd name="T9" fmla="*/ 0 h 658"/>
                  <a:gd name="T10" fmla="*/ 0 w 409"/>
                  <a:gd name="T11" fmla="*/ 0 h 65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09"/>
                  <a:gd name="T19" fmla="*/ 0 h 658"/>
                  <a:gd name="T20" fmla="*/ 409 w 409"/>
                  <a:gd name="T21" fmla="*/ 658 h 65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09" h="658">
                    <a:moveTo>
                      <a:pt x="17" y="38"/>
                    </a:moveTo>
                    <a:cubicBezTo>
                      <a:pt x="0" y="64"/>
                      <a:pt x="13" y="159"/>
                      <a:pt x="67" y="245"/>
                    </a:cubicBezTo>
                    <a:cubicBezTo>
                      <a:pt x="121" y="331"/>
                      <a:pt x="292" y="500"/>
                      <a:pt x="344" y="556"/>
                    </a:cubicBezTo>
                    <a:cubicBezTo>
                      <a:pt x="396" y="612"/>
                      <a:pt x="409" y="658"/>
                      <a:pt x="380" y="580"/>
                    </a:cubicBezTo>
                    <a:cubicBezTo>
                      <a:pt x="351" y="502"/>
                      <a:pt x="227" y="180"/>
                      <a:pt x="167" y="90"/>
                    </a:cubicBezTo>
                    <a:cubicBezTo>
                      <a:pt x="107" y="0"/>
                      <a:pt x="33" y="13"/>
                      <a:pt x="17" y="38"/>
                    </a:cubicBezTo>
                    <a:close/>
                  </a:path>
                </a:pathLst>
              </a:cu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12315" name="Group 27"/>
            <p:cNvGrpSpPr/>
            <p:nvPr/>
          </p:nvGrpSpPr>
          <p:grpSpPr bwMode="auto">
            <a:xfrm rot="9712353">
              <a:off x="4748" y="144"/>
              <a:ext cx="388" cy="353"/>
              <a:chOff x="4733" y="799"/>
              <a:chExt cx="388" cy="353"/>
            </a:xfrm>
          </p:grpSpPr>
          <p:sp>
            <p:nvSpPr>
              <p:cNvPr id="12316" name="Freeform 28"/>
              <p:cNvSpPr/>
              <p:nvPr/>
            </p:nvSpPr>
            <p:spPr bwMode="auto">
              <a:xfrm rot="2108015">
                <a:off x="4942" y="799"/>
                <a:ext cx="179" cy="353"/>
              </a:xfrm>
              <a:custGeom>
                <a:avLst/>
                <a:gdLst>
                  <a:gd name="T0" fmla="*/ 0 w 409"/>
                  <a:gd name="T1" fmla="*/ 1 h 658"/>
                  <a:gd name="T2" fmla="*/ 0 w 409"/>
                  <a:gd name="T3" fmla="*/ 1 h 658"/>
                  <a:gd name="T4" fmla="*/ 0 w 409"/>
                  <a:gd name="T5" fmla="*/ 1 h 658"/>
                  <a:gd name="T6" fmla="*/ 0 w 409"/>
                  <a:gd name="T7" fmla="*/ 1 h 658"/>
                  <a:gd name="T8" fmla="*/ 0 w 409"/>
                  <a:gd name="T9" fmla="*/ 1 h 658"/>
                  <a:gd name="T10" fmla="*/ 0 w 409"/>
                  <a:gd name="T11" fmla="*/ 1 h 65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09"/>
                  <a:gd name="T19" fmla="*/ 0 h 658"/>
                  <a:gd name="T20" fmla="*/ 409 w 409"/>
                  <a:gd name="T21" fmla="*/ 658 h 65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09" h="658">
                    <a:moveTo>
                      <a:pt x="17" y="38"/>
                    </a:moveTo>
                    <a:cubicBezTo>
                      <a:pt x="0" y="64"/>
                      <a:pt x="13" y="159"/>
                      <a:pt x="67" y="245"/>
                    </a:cubicBezTo>
                    <a:cubicBezTo>
                      <a:pt x="121" y="331"/>
                      <a:pt x="292" y="500"/>
                      <a:pt x="344" y="556"/>
                    </a:cubicBezTo>
                    <a:cubicBezTo>
                      <a:pt x="396" y="612"/>
                      <a:pt x="409" y="658"/>
                      <a:pt x="380" y="580"/>
                    </a:cubicBezTo>
                    <a:cubicBezTo>
                      <a:pt x="351" y="502"/>
                      <a:pt x="227" y="180"/>
                      <a:pt x="167" y="90"/>
                    </a:cubicBezTo>
                    <a:cubicBezTo>
                      <a:pt x="107" y="0"/>
                      <a:pt x="33" y="13"/>
                      <a:pt x="17" y="38"/>
                    </a:cubicBezTo>
                    <a:close/>
                  </a:path>
                </a:pathLst>
              </a:custGeom>
              <a:solidFill>
                <a:srgbClr val="00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2317" name="Freeform 29"/>
              <p:cNvSpPr/>
              <p:nvPr/>
            </p:nvSpPr>
            <p:spPr bwMode="auto">
              <a:xfrm rot="4401636">
                <a:off x="4820" y="808"/>
                <a:ext cx="179" cy="353"/>
              </a:xfrm>
              <a:custGeom>
                <a:avLst/>
                <a:gdLst>
                  <a:gd name="T0" fmla="*/ 0 w 409"/>
                  <a:gd name="T1" fmla="*/ 1 h 658"/>
                  <a:gd name="T2" fmla="*/ 0 w 409"/>
                  <a:gd name="T3" fmla="*/ 1 h 658"/>
                  <a:gd name="T4" fmla="*/ 0 w 409"/>
                  <a:gd name="T5" fmla="*/ 1 h 658"/>
                  <a:gd name="T6" fmla="*/ 0 w 409"/>
                  <a:gd name="T7" fmla="*/ 1 h 658"/>
                  <a:gd name="T8" fmla="*/ 0 w 409"/>
                  <a:gd name="T9" fmla="*/ 1 h 658"/>
                  <a:gd name="T10" fmla="*/ 0 w 409"/>
                  <a:gd name="T11" fmla="*/ 1 h 65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09"/>
                  <a:gd name="T19" fmla="*/ 0 h 658"/>
                  <a:gd name="T20" fmla="*/ 409 w 409"/>
                  <a:gd name="T21" fmla="*/ 658 h 65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09" h="658">
                    <a:moveTo>
                      <a:pt x="17" y="38"/>
                    </a:moveTo>
                    <a:cubicBezTo>
                      <a:pt x="0" y="64"/>
                      <a:pt x="13" y="159"/>
                      <a:pt x="67" y="245"/>
                    </a:cubicBezTo>
                    <a:cubicBezTo>
                      <a:pt x="121" y="331"/>
                      <a:pt x="292" y="500"/>
                      <a:pt x="344" y="556"/>
                    </a:cubicBezTo>
                    <a:cubicBezTo>
                      <a:pt x="396" y="612"/>
                      <a:pt x="409" y="658"/>
                      <a:pt x="380" y="580"/>
                    </a:cubicBezTo>
                    <a:cubicBezTo>
                      <a:pt x="351" y="502"/>
                      <a:pt x="227" y="180"/>
                      <a:pt x="167" y="90"/>
                    </a:cubicBezTo>
                    <a:cubicBezTo>
                      <a:pt x="107" y="0"/>
                      <a:pt x="33" y="13"/>
                      <a:pt x="17" y="38"/>
                    </a:cubicBezTo>
                    <a:close/>
                  </a:path>
                </a:pathLst>
              </a:cu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2318" name="Freeform 30"/>
              <p:cNvSpPr/>
              <p:nvPr/>
            </p:nvSpPr>
            <p:spPr bwMode="auto">
              <a:xfrm rot="728459">
                <a:off x="5002" y="913"/>
                <a:ext cx="105" cy="231"/>
              </a:xfrm>
              <a:custGeom>
                <a:avLst/>
                <a:gdLst>
                  <a:gd name="T0" fmla="*/ 0 w 409"/>
                  <a:gd name="T1" fmla="*/ 0 h 658"/>
                  <a:gd name="T2" fmla="*/ 0 w 409"/>
                  <a:gd name="T3" fmla="*/ 0 h 658"/>
                  <a:gd name="T4" fmla="*/ 0 w 409"/>
                  <a:gd name="T5" fmla="*/ 0 h 658"/>
                  <a:gd name="T6" fmla="*/ 0 w 409"/>
                  <a:gd name="T7" fmla="*/ 0 h 658"/>
                  <a:gd name="T8" fmla="*/ 0 w 409"/>
                  <a:gd name="T9" fmla="*/ 0 h 658"/>
                  <a:gd name="T10" fmla="*/ 0 w 409"/>
                  <a:gd name="T11" fmla="*/ 0 h 65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09"/>
                  <a:gd name="T19" fmla="*/ 0 h 658"/>
                  <a:gd name="T20" fmla="*/ 409 w 409"/>
                  <a:gd name="T21" fmla="*/ 658 h 65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09" h="658">
                    <a:moveTo>
                      <a:pt x="17" y="38"/>
                    </a:moveTo>
                    <a:cubicBezTo>
                      <a:pt x="0" y="64"/>
                      <a:pt x="13" y="159"/>
                      <a:pt x="67" y="245"/>
                    </a:cubicBezTo>
                    <a:cubicBezTo>
                      <a:pt x="121" y="331"/>
                      <a:pt x="292" y="500"/>
                      <a:pt x="344" y="556"/>
                    </a:cubicBezTo>
                    <a:cubicBezTo>
                      <a:pt x="396" y="612"/>
                      <a:pt x="409" y="658"/>
                      <a:pt x="380" y="580"/>
                    </a:cubicBezTo>
                    <a:cubicBezTo>
                      <a:pt x="351" y="502"/>
                      <a:pt x="227" y="180"/>
                      <a:pt x="167" y="90"/>
                    </a:cubicBezTo>
                    <a:cubicBezTo>
                      <a:pt x="107" y="0"/>
                      <a:pt x="33" y="13"/>
                      <a:pt x="17" y="38"/>
                    </a:cubicBezTo>
                    <a:close/>
                  </a:path>
                </a:pathLst>
              </a:cu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grpSp>
        <p:nvGrpSpPr>
          <p:cNvPr id="12299" name="Group 31"/>
          <p:cNvGrpSpPr/>
          <p:nvPr/>
        </p:nvGrpSpPr>
        <p:grpSpPr bwMode="auto">
          <a:xfrm rot="9712353">
            <a:off x="9747250" y="5535614"/>
            <a:ext cx="615950" cy="560387"/>
            <a:chOff x="4733" y="799"/>
            <a:chExt cx="388" cy="353"/>
          </a:xfrm>
        </p:grpSpPr>
        <p:sp>
          <p:nvSpPr>
            <p:cNvPr id="12311" name="Freeform 32"/>
            <p:cNvSpPr/>
            <p:nvPr/>
          </p:nvSpPr>
          <p:spPr bwMode="auto">
            <a:xfrm rot="2108015">
              <a:off x="4942" y="799"/>
              <a:ext cx="179" cy="353"/>
            </a:xfrm>
            <a:custGeom>
              <a:avLst/>
              <a:gdLst>
                <a:gd name="T0" fmla="*/ 0 w 409"/>
                <a:gd name="T1" fmla="*/ 1 h 658"/>
                <a:gd name="T2" fmla="*/ 0 w 409"/>
                <a:gd name="T3" fmla="*/ 1 h 658"/>
                <a:gd name="T4" fmla="*/ 0 w 409"/>
                <a:gd name="T5" fmla="*/ 1 h 658"/>
                <a:gd name="T6" fmla="*/ 0 w 409"/>
                <a:gd name="T7" fmla="*/ 1 h 658"/>
                <a:gd name="T8" fmla="*/ 0 w 409"/>
                <a:gd name="T9" fmla="*/ 1 h 658"/>
                <a:gd name="T10" fmla="*/ 0 w 409"/>
                <a:gd name="T11" fmla="*/ 1 h 6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09"/>
                <a:gd name="T19" fmla="*/ 0 h 658"/>
                <a:gd name="T20" fmla="*/ 409 w 409"/>
                <a:gd name="T21" fmla="*/ 658 h 65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09" h="658">
                  <a:moveTo>
                    <a:pt x="17" y="38"/>
                  </a:moveTo>
                  <a:cubicBezTo>
                    <a:pt x="0" y="64"/>
                    <a:pt x="13" y="159"/>
                    <a:pt x="67" y="245"/>
                  </a:cubicBezTo>
                  <a:cubicBezTo>
                    <a:pt x="121" y="331"/>
                    <a:pt x="292" y="500"/>
                    <a:pt x="344" y="556"/>
                  </a:cubicBezTo>
                  <a:cubicBezTo>
                    <a:pt x="396" y="612"/>
                    <a:pt x="409" y="658"/>
                    <a:pt x="380" y="580"/>
                  </a:cubicBezTo>
                  <a:cubicBezTo>
                    <a:pt x="351" y="502"/>
                    <a:pt x="227" y="180"/>
                    <a:pt x="167" y="90"/>
                  </a:cubicBezTo>
                  <a:cubicBezTo>
                    <a:pt x="107" y="0"/>
                    <a:pt x="33" y="13"/>
                    <a:pt x="17" y="38"/>
                  </a:cubicBezTo>
                  <a:close/>
                </a:path>
              </a:pathLst>
            </a:custGeom>
            <a:solidFill>
              <a:srgbClr val="00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2312" name="Freeform 33"/>
            <p:cNvSpPr/>
            <p:nvPr/>
          </p:nvSpPr>
          <p:spPr bwMode="auto">
            <a:xfrm rot="4401636">
              <a:off x="4820" y="808"/>
              <a:ext cx="179" cy="353"/>
            </a:xfrm>
            <a:custGeom>
              <a:avLst/>
              <a:gdLst>
                <a:gd name="T0" fmla="*/ 0 w 409"/>
                <a:gd name="T1" fmla="*/ 1 h 658"/>
                <a:gd name="T2" fmla="*/ 0 w 409"/>
                <a:gd name="T3" fmla="*/ 1 h 658"/>
                <a:gd name="T4" fmla="*/ 0 w 409"/>
                <a:gd name="T5" fmla="*/ 1 h 658"/>
                <a:gd name="T6" fmla="*/ 0 w 409"/>
                <a:gd name="T7" fmla="*/ 1 h 658"/>
                <a:gd name="T8" fmla="*/ 0 w 409"/>
                <a:gd name="T9" fmla="*/ 1 h 658"/>
                <a:gd name="T10" fmla="*/ 0 w 409"/>
                <a:gd name="T11" fmla="*/ 1 h 6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09"/>
                <a:gd name="T19" fmla="*/ 0 h 658"/>
                <a:gd name="T20" fmla="*/ 409 w 409"/>
                <a:gd name="T21" fmla="*/ 658 h 65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09" h="658">
                  <a:moveTo>
                    <a:pt x="17" y="38"/>
                  </a:moveTo>
                  <a:cubicBezTo>
                    <a:pt x="0" y="64"/>
                    <a:pt x="13" y="159"/>
                    <a:pt x="67" y="245"/>
                  </a:cubicBezTo>
                  <a:cubicBezTo>
                    <a:pt x="121" y="331"/>
                    <a:pt x="292" y="500"/>
                    <a:pt x="344" y="556"/>
                  </a:cubicBezTo>
                  <a:cubicBezTo>
                    <a:pt x="396" y="612"/>
                    <a:pt x="409" y="658"/>
                    <a:pt x="380" y="580"/>
                  </a:cubicBezTo>
                  <a:cubicBezTo>
                    <a:pt x="351" y="502"/>
                    <a:pt x="227" y="180"/>
                    <a:pt x="167" y="90"/>
                  </a:cubicBezTo>
                  <a:cubicBezTo>
                    <a:pt x="107" y="0"/>
                    <a:pt x="33" y="13"/>
                    <a:pt x="17" y="38"/>
                  </a:cubicBezTo>
                  <a:close/>
                </a:path>
              </a:pathLst>
            </a:cu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2313" name="Freeform 34"/>
            <p:cNvSpPr/>
            <p:nvPr/>
          </p:nvSpPr>
          <p:spPr bwMode="auto">
            <a:xfrm rot="728459">
              <a:off x="5002" y="913"/>
              <a:ext cx="105" cy="231"/>
            </a:xfrm>
            <a:custGeom>
              <a:avLst/>
              <a:gdLst>
                <a:gd name="T0" fmla="*/ 0 w 409"/>
                <a:gd name="T1" fmla="*/ 0 h 658"/>
                <a:gd name="T2" fmla="*/ 0 w 409"/>
                <a:gd name="T3" fmla="*/ 0 h 658"/>
                <a:gd name="T4" fmla="*/ 0 w 409"/>
                <a:gd name="T5" fmla="*/ 0 h 658"/>
                <a:gd name="T6" fmla="*/ 0 w 409"/>
                <a:gd name="T7" fmla="*/ 0 h 658"/>
                <a:gd name="T8" fmla="*/ 0 w 409"/>
                <a:gd name="T9" fmla="*/ 0 h 658"/>
                <a:gd name="T10" fmla="*/ 0 w 409"/>
                <a:gd name="T11" fmla="*/ 0 h 6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09"/>
                <a:gd name="T19" fmla="*/ 0 h 658"/>
                <a:gd name="T20" fmla="*/ 409 w 409"/>
                <a:gd name="T21" fmla="*/ 658 h 65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09" h="658">
                  <a:moveTo>
                    <a:pt x="17" y="38"/>
                  </a:moveTo>
                  <a:cubicBezTo>
                    <a:pt x="0" y="64"/>
                    <a:pt x="13" y="159"/>
                    <a:pt x="67" y="245"/>
                  </a:cubicBezTo>
                  <a:cubicBezTo>
                    <a:pt x="121" y="331"/>
                    <a:pt x="292" y="500"/>
                    <a:pt x="344" y="556"/>
                  </a:cubicBezTo>
                  <a:cubicBezTo>
                    <a:pt x="396" y="612"/>
                    <a:pt x="409" y="658"/>
                    <a:pt x="380" y="580"/>
                  </a:cubicBezTo>
                  <a:cubicBezTo>
                    <a:pt x="351" y="502"/>
                    <a:pt x="227" y="180"/>
                    <a:pt x="167" y="90"/>
                  </a:cubicBezTo>
                  <a:cubicBezTo>
                    <a:pt x="107" y="0"/>
                    <a:pt x="33" y="13"/>
                    <a:pt x="17" y="38"/>
                  </a:cubicBez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pic>
        <p:nvPicPr>
          <p:cNvPr id="12300" name="Picture 35" descr="Hinh don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1" y="5257800"/>
            <a:ext cx="66516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1" name="Picture 36" descr="Hinh don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03027">
            <a:off x="8602664" y="5608638"/>
            <a:ext cx="63182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2" name="Picture 37" descr="Hinh don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46639">
            <a:off x="7847014" y="5264151"/>
            <a:ext cx="611187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3" name="Picture 38" descr="Hinh don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780811">
            <a:off x="7620000" y="5541963"/>
            <a:ext cx="457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2019" name="Object 2"/>
          <p:cNvGraphicFramePr>
            <a:graphicFrameLocks noChangeAspect="1"/>
          </p:cNvGraphicFramePr>
          <p:nvPr/>
        </p:nvGraphicFramePr>
        <p:xfrm>
          <a:off x="4419601" y="381000"/>
          <a:ext cx="1127125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Clip" r:id="rId4" imgW="807720" imgH="503555" progId="">
                  <p:embed/>
                </p:oleObj>
              </mc:Choice>
              <mc:Fallback>
                <p:oleObj name="Clip" r:id="rId4" imgW="807720" imgH="503555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1" y="381000"/>
                        <a:ext cx="1127125" cy="731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20" name="Object 3"/>
          <p:cNvGraphicFramePr>
            <a:graphicFrameLocks noChangeAspect="1"/>
          </p:cNvGraphicFramePr>
          <p:nvPr/>
        </p:nvGraphicFramePr>
        <p:xfrm>
          <a:off x="3352801" y="838200"/>
          <a:ext cx="1127125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Clip" r:id="rId6" imgW="807720" imgH="503555" progId="">
                  <p:embed/>
                </p:oleObj>
              </mc:Choice>
              <mc:Fallback>
                <p:oleObj name="Clip" r:id="rId6" imgW="807720" imgH="503555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1" y="838200"/>
                        <a:ext cx="1127125" cy="731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21" name="Object 4"/>
          <p:cNvGraphicFramePr>
            <a:graphicFrameLocks noChangeAspect="1"/>
          </p:cNvGraphicFramePr>
          <p:nvPr/>
        </p:nvGraphicFramePr>
        <p:xfrm>
          <a:off x="9617076" y="304800"/>
          <a:ext cx="1127125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Clip" r:id="rId7" imgW="807720" imgH="503555" progId="">
                  <p:embed/>
                </p:oleObj>
              </mc:Choice>
              <mc:Fallback>
                <p:oleObj name="Clip" r:id="rId7" imgW="807720" imgH="503555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17076" y="304800"/>
                        <a:ext cx="1127125" cy="731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22" name="Object 5"/>
          <p:cNvGraphicFramePr>
            <a:graphicFrameLocks noChangeAspect="1"/>
          </p:cNvGraphicFramePr>
          <p:nvPr/>
        </p:nvGraphicFramePr>
        <p:xfrm>
          <a:off x="7086601" y="457200"/>
          <a:ext cx="1127125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Clip" r:id="rId8" imgW="807720" imgH="503555" progId="">
                  <p:embed/>
                </p:oleObj>
              </mc:Choice>
              <mc:Fallback>
                <p:oleObj name="Clip" r:id="rId8" imgW="807720" imgH="503555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1" y="457200"/>
                        <a:ext cx="1127125" cy="731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23" name="Object 6"/>
          <p:cNvGraphicFramePr>
            <a:graphicFrameLocks noChangeAspect="1"/>
          </p:cNvGraphicFramePr>
          <p:nvPr/>
        </p:nvGraphicFramePr>
        <p:xfrm>
          <a:off x="8382001" y="914400"/>
          <a:ext cx="1127125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Clip" r:id="rId9" imgW="807720" imgH="503555" progId="">
                  <p:embed/>
                </p:oleObj>
              </mc:Choice>
              <mc:Fallback>
                <p:oleObj name="Clip" r:id="rId9" imgW="807720" imgH="503555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1" y="914400"/>
                        <a:ext cx="1127125" cy="731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24" name="Object 7"/>
          <p:cNvGraphicFramePr>
            <a:graphicFrameLocks noChangeAspect="1"/>
          </p:cNvGraphicFramePr>
          <p:nvPr/>
        </p:nvGraphicFramePr>
        <p:xfrm>
          <a:off x="5867401" y="0"/>
          <a:ext cx="1127125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Clip" r:id="rId10" imgW="807720" imgH="503555" progId="">
                  <p:embed/>
                </p:oleObj>
              </mc:Choice>
              <mc:Fallback>
                <p:oleObj name="Clip" r:id="rId10" imgW="807720" imgH="503555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1" y="0"/>
                        <a:ext cx="1127125" cy="731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25" name="Object 8"/>
          <p:cNvGraphicFramePr>
            <a:graphicFrameLocks noChangeAspect="1"/>
          </p:cNvGraphicFramePr>
          <p:nvPr/>
        </p:nvGraphicFramePr>
        <p:xfrm>
          <a:off x="2286001" y="1524000"/>
          <a:ext cx="1127125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Clip" r:id="rId11" imgW="807720" imgH="503555" progId="">
                  <p:embed/>
                </p:oleObj>
              </mc:Choice>
              <mc:Fallback>
                <p:oleObj name="Clip" r:id="rId11" imgW="807720" imgH="503555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1" y="1524000"/>
                        <a:ext cx="1127125" cy="731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89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8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" dur="500"/>
                                        <p:tgtEl>
                                          <p:spTgt spid="42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4" dur="500"/>
                                        <p:tgtEl>
                                          <p:spTgt spid="42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42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0" dur="500"/>
                                        <p:tgtEl>
                                          <p:spTgt spid="42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3" dur="500"/>
                                        <p:tgtEl>
                                          <p:spTgt spid="42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6" dur="500"/>
                                        <p:tgtEl>
                                          <p:spTgt spid="42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9" dur="500"/>
                                        <p:tgtEl>
                                          <p:spTgt spid="42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4" descr="C:\Documents and Settings\Quoc Tuan\Desktop\App Ip\Noi dan vat cua An-dray-ca.jp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524000" y="0"/>
            <a:ext cx="94869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133600" y="5784166"/>
            <a:ext cx="81534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40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kumimoji="0" lang="en-US" sz="400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kumimoji="0" lang="en-US" sz="400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kumimoji="0" lang="en-US" sz="400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kumimoji="0" lang="en-US" sz="400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kumimoji="0" lang="en-US" sz="400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kumimoji="0" lang="en-US" sz="4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220" y="274638"/>
            <a:ext cx="10081260" cy="563562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 CẦN ĐẠT</a:t>
            </a:r>
            <a:endParaRPr lang="vi-VN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38200" y="806605"/>
            <a:ext cx="11049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nl-NL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nl-NL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 lực:</a:t>
            </a:r>
            <a:endParaRPr lang="en-US" sz="3200" b="1" dirty="0"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nl-NL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nl-NL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Đọc rành </a:t>
            </a:r>
            <a:r>
              <a:rPr lang="nl-NL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mạch, trôi </a:t>
            </a:r>
            <a:r>
              <a:rPr lang="nl-NL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chảy toàn bài. Biết </a:t>
            </a:r>
            <a:r>
              <a:rPr lang="nl-NL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đọc bài </a:t>
            </a:r>
            <a:r>
              <a:rPr lang="nl-NL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văn với giọng trầm, buồn, xúc động thể hiện sự ân hận, dằn vặt của </a:t>
            </a:r>
            <a:r>
              <a:rPr lang="nl-NL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An-drây-ca. </a:t>
            </a:r>
            <a:r>
              <a:rPr lang="nl-NL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Đọc phân biệt lời nhân vật với lời người kể chuyện.</a:t>
            </a:r>
            <a:endParaRPr lang="en-US" sz="3200" dirty="0"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nl-NL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nl-NL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Hiểu nghĩa của các từ ngữ trong </a:t>
            </a:r>
            <a:r>
              <a:rPr lang="nl-NL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bài: Dằn vặt; khóc nấc lên, nức nở</a:t>
            </a:r>
            <a:endParaRPr lang="en-US" sz="3200" dirty="0"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nl-NL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Hiểu nội dung câu </a:t>
            </a:r>
            <a:r>
              <a:rPr lang="nl-NL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chuyện (</a:t>
            </a:r>
            <a:r>
              <a:rPr lang="nl-NL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Trả lời được các câu hỏi trong SGK).</a:t>
            </a:r>
            <a:endParaRPr lang="en-US" sz="3200" dirty="0"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nl-NL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Phẩm </a:t>
            </a:r>
            <a:r>
              <a:rPr lang="nl-NL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chất: </a:t>
            </a:r>
            <a:r>
              <a:rPr lang="nl-NL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 có đức tính trung thực, </a:t>
            </a:r>
            <a:r>
              <a:rPr lang="nl-NL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tình cảm yêu thương và ý thức trách nhiệm với người thân.</a:t>
            </a:r>
            <a:endParaRPr lang="en-US" sz="3200" dirty="0"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nl-NL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nl-NL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Giáo dục kĩ năng sống: </a:t>
            </a:r>
            <a:r>
              <a:rPr lang="nl-NL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 cách ứng xử lịch sự trong giao tiếp, thể hiện được sự cảm thông.</a:t>
            </a:r>
            <a:endParaRPr lang="en-US" sz="32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ộp_Văn_Bản 4"/>
          <p:cNvSpPr txBox="1">
            <a:spLocks noChangeArrowheads="1"/>
          </p:cNvSpPr>
          <p:nvPr/>
        </p:nvSpPr>
        <p:spPr bwMode="auto">
          <a:xfrm>
            <a:off x="1066800" y="1118681"/>
            <a:ext cx="7010400" cy="646331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68297" y="2030240"/>
            <a:ext cx="106903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“An-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đrây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-ca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9”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92458" y="2895600"/>
            <a:ext cx="1113106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Hộp_Văn_Bản 4"/>
          <p:cNvSpPr txBox="1">
            <a:spLocks noChangeArrowheads="1"/>
          </p:cNvSpPr>
          <p:nvPr/>
        </p:nvSpPr>
        <p:spPr bwMode="auto">
          <a:xfrm>
            <a:off x="8839200" y="1138860"/>
            <a:ext cx="1600200" cy="646331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/>
      <p:bldP spid="10" grpId="0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9"/>
          <p:cNvSpPr txBox="1">
            <a:spLocks noChangeArrowheads="1"/>
          </p:cNvSpPr>
          <p:nvPr/>
        </p:nvSpPr>
        <p:spPr bwMode="auto">
          <a:xfrm>
            <a:off x="303278" y="1129023"/>
            <a:ext cx="112014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3260" i="1" dirty="0">
                <a:solidFill>
                  <a:srgbClr val="3333FF"/>
                </a:solidFill>
              </a:rPr>
              <a:t>  </a:t>
            </a:r>
            <a:r>
              <a:rPr lang="en-US" altLang="en-US" sz="4000" b="1" i="1" dirty="0" err="1"/>
              <a:t>Chơi</a:t>
            </a:r>
            <a:r>
              <a:rPr lang="en-US" altLang="en-US" sz="4000" b="1" i="1" dirty="0"/>
              <a:t> </a:t>
            </a:r>
            <a:r>
              <a:rPr lang="en-US" altLang="en-US" sz="4000" b="1" i="1" dirty="0" err="1"/>
              <a:t>một</a:t>
            </a:r>
            <a:r>
              <a:rPr lang="en-US" altLang="en-US" sz="4000" b="1" i="1" dirty="0"/>
              <a:t> </a:t>
            </a:r>
            <a:r>
              <a:rPr lang="en-US" altLang="en-US" sz="4000" b="1" i="1" dirty="0" err="1"/>
              <a:t>lúc</a:t>
            </a:r>
            <a:r>
              <a:rPr lang="en-US" altLang="en-US" sz="4000" b="1" i="1" dirty="0"/>
              <a:t> </a:t>
            </a:r>
            <a:r>
              <a:rPr lang="en-US" altLang="en-US" sz="4000" b="1" i="1" dirty="0" err="1"/>
              <a:t>mới</a:t>
            </a:r>
            <a:r>
              <a:rPr lang="en-US" altLang="en-US" sz="4000" b="1" i="1" dirty="0"/>
              <a:t> </a:t>
            </a:r>
            <a:r>
              <a:rPr lang="en-US" altLang="en-US" sz="4000" b="1" i="1" dirty="0" err="1"/>
              <a:t>nhớ</a:t>
            </a:r>
            <a:r>
              <a:rPr lang="en-US" altLang="en-US" sz="4000" b="1" i="1" dirty="0"/>
              <a:t> </a:t>
            </a:r>
            <a:r>
              <a:rPr lang="en-US" altLang="en-US" sz="4000" b="1" i="1" dirty="0" err="1"/>
              <a:t>lời</a:t>
            </a:r>
            <a:r>
              <a:rPr lang="en-US" altLang="en-US" sz="4000" b="1" i="1" dirty="0"/>
              <a:t> </a:t>
            </a:r>
            <a:r>
              <a:rPr lang="en-US" altLang="en-US" sz="4000" b="1" i="1" dirty="0" err="1"/>
              <a:t>mẹ</a:t>
            </a:r>
            <a:r>
              <a:rPr lang="en-US" altLang="en-US" sz="4000" b="1" i="1" dirty="0"/>
              <a:t> </a:t>
            </a:r>
            <a:r>
              <a:rPr lang="en-US" altLang="en-US" sz="4000" b="1" i="1" dirty="0" err="1"/>
              <a:t>dặn</a:t>
            </a:r>
            <a:r>
              <a:rPr lang="en-US" altLang="en-US" sz="4000" b="1" i="1" dirty="0"/>
              <a:t>, </a:t>
            </a:r>
            <a:r>
              <a:rPr lang="en-US" altLang="en-US" sz="4000" b="1" i="1" dirty="0" err="1"/>
              <a:t>em</a:t>
            </a:r>
            <a:r>
              <a:rPr lang="en-US" altLang="en-US" sz="4000" b="1" i="1" dirty="0"/>
              <a:t> </a:t>
            </a:r>
            <a:r>
              <a:rPr lang="en-US" altLang="en-US" sz="4000" b="1" i="1" dirty="0" err="1"/>
              <a:t>vội</a:t>
            </a:r>
            <a:r>
              <a:rPr lang="en-US" altLang="en-US" sz="4000" b="1" i="1" dirty="0"/>
              <a:t> </a:t>
            </a:r>
            <a:r>
              <a:rPr lang="en-US" altLang="en-US" sz="4000" b="1" i="1" dirty="0" err="1"/>
              <a:t>chạy</a:t>
            </a:r>
            <a:r>
              <a:rPr lang="en-US" altLang="en-US" sz="4000" b="1" i="1" dirty="0"/>
              <a:t> </a:t>
            </a:r>
            <a:r>
              <a:rPr lang="en-US" altLang="en-US" sz="4000" b="1" i="1" dirty="0" err="1"/>
              <a:t>một</a:t>
            </a:r>
            <a:r>
              <a:rPr lang="en-US" altLang="en-US" sz="4000" b="1" i="1" dirty="0"/>
              <a:t> </a:t>
            </a:r>
            <a:r>
              <a:rPr lang="en-US" altLang="en-US" sz="4000" b="1" i="1" dirty="0" err="1"/>
              <a:t>mạch</a:t>
            </a:r>
            <a:r>
              <a:rPr lang="en-US" altLang="en-US" sz="4000" b="1" i="1" dirty="0"/>
              <a:t> </a:t>
            </a:r>
            <a:r>
              <a:rPr lang="en-US" altLang="en-US" sz="4000" b="1" i="1" dirty="0" err="1"/>
              <a:t>đến</a:t>
            </a:r>
            <a:r>
              <a:rPr lang="en-US" altLang="en-US" sz="4000" b="1" i="1" dirty="0"/>
              <a:t> </a:t>
            </a:r>
            <a:r>
              <a:rPr lang="en-US" altLang="en-US" sz="4000" b="1" i="1" dirty="0" err="1"/>
              <a:t>cửa</a:t>
            </a:r>
            <a:r>
              <a:rPr lang="en-US" altLang="en-US" sz="4000" b="1" i="1" dirty="0"/>
              <a:t> </a:t>
            </a:r>
            <a:r>
              <a:rPr lang="en-US" altLang="en-US" sz="4000" b="1" i="1" dirty="0" err="1"/>
              <a:t>hàng</a:t>
            </a:r>
            <a:r>
              <a:rPr lang="en-US" altLang="en-US" sz="4000" b="1" i="1" dirty="0"/>
              <a:t>  </a:t>
            </a:r>
            <a:r>
              <a:rPr lang="en-US" altLang="en-US" sz="4000" b="1" i="1" dirty="0" err="1"/>
              <a:t>mua</a:t>
            </a:r>
            <a:r>
              <a:rPr lang="en-US" altLang="en-US" sz="4000" b="1" i="1" dirty="0"/>
              <a:t> </a:t>
            </a:r>
            <a:r>
              <a:rPr lang="en-US" altLang="en-US" sz="4000" b="1" i="1" dirty="0" err="1"/>
              <a:t>thuốc</a:t>
            </a:r>
            <a:r>
              <a:rPr lang="en-US" altLang="en-US" sz="4000" b="1" i="1" dirty="0"/>
              <a:t>  </a:t>
            </a:r>
            <a:r>
              <a:rPr lang="en-US" altLang="en-US" sz="4000" b="1" i="1" dirty="0" err="1"/>
              <a:t>rồi</a:t>
            </a:r>
            <a:r>
              <a:rPr lang="en-US" altLang="en-US" sz="4000" b="1" i="1" dirty="0"/>
              <a:t> </a:t>
            </a:r>
            <a:r>
              <a:rPr lang="en-US" altLang="en-US" sz="4000" b="1" i="1" dirty="0" err="1"/>
              <a:t>mang</a:t>
            </a:r>
            <a:r>
              <a:rPr lang="en-US" altLang="en-US" sz="4000" b="1" i="1" dirty="0"/>
              <a:t> </a:t>
            </a:r>
            <a:r>
              <a:rPr lang="en-US" altLang="en-US" sz="4000" b="1" i="1" dirty="0" err="1"/>
              <a:t>về</a:t>
            </a:r>
            <a:r>
              <a:rPr lang="en-US" altLang="en-US" sz="4000" b="1" i="1" dirty="0"/>
              <a:t> </a:t>
            </a:r>
            <a:r>
              <a:rPr lang="en-US" altLang="en-US" sz="4000" b="1" i="1" dirty="0" err="1"/>
              <a:t>nhà</a:t>
            </a:r>
            <a:r>
              <a:rPr lang="en-US" altLang="en-US" sz="4000" b="1" i="1" dirty="0"/>
              <a:t>.</a:t>
            </a:r>
            <a:endParaRPr lang="en-US" altLang="en-US" sz="4000" b="1" i="1" dirty="0"/>
          </a:p>
        </p:txBody>
      </p:sp>
      <p:sp>
        <p:nvSpPr>
          <p:cNvPr id="4" name="Text Box 11"/>
          <p:cNvSpPr txBox="1">
            <a:spLocks noChangeArrowheads="1"/>
          </p:cNvSpPr>
          <p:nvPr/>
        </p:nvSpPr>
        <p:spPr bwMode="auto">
          <a:xfrm>
            <a:off x="7620000" y="1241004"/>
            <a:ext cx="650875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3260" b="1" dirty="0">
                <a:solidFill>
                  <a:srgbClr val="FF0000"/>
                </a:solidFill>
              </a:rPr>
              <a:t>/</a:t>
            </a:r>
            <a:endParaRPr lang="en-US" altLang="en-US" sz="3260" b="1" dirty="0">
              <a:solidFill>
                <a:srgbClr val="FF0000"/>
              </a:solidFill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4585527" y="1858737"/>
            <a:ext cx="650875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3260" b="1" dirty="0">
                <a:solidFill>
                  <a:srgbClr val="FF3300"/>
                </a:solidFill>
              </a:rPr>
              <a:t>/</a:t>
            </a:r>
            <a:endParaRPr lang="en-US" altLang="en-US" sz="3260" b="1" dirty="0">
              <a:solidFill>
                <a:srgbClr val="FF3300"/>
              </a:solidFill>
            </a:endParaRPr>
          </a:p>
        </p:txBody>
      </p:sp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7052088" y="1846733"/>
            <a:ext cx="650875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3260" b="1" dirty="0">
                <a:solidFill>
                  <a:srgbClr val="FF3300"/>
                </a:solidFill>
              </a:rPr>
              <a:t>/</a:t>
            </a:r>
            <a:endParaRPr lang="en-US" altLang="en-US" sz="3260" b="1" dirty="0">
              <a:solidFill>
                <a:srgbClr val="FF3300"/>
              </a:solidFill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10744200" y="1834668"/>
            <a:ext cx="650875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3260" b="1" dirty="0">
                <a:solidFill>
                  <a:srgbClr val="FF3300"/>
                </a:solidFill>
              </a:rPr>
              <a:t>//</a:t>
            </a:r>
            <a:endParaRPr lang="en-US" altLang="en-US" sz="3260" b="1" dirty="0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tags/tag1.xml><?xml version="1.0" encoding="utf-8"?>
<p:tagLst xmlns:p="http://schemas.openxmlformats.org/presentationml/2006/main">
  <p:tag name="TIMING" val="|2.7|1.3|1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Kỹ thuật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0</TotalTime>
  <Words>1761</Words>
  <Application>WPS Presentation</Application>
  <PresentationFormat>Custom</PresentationFormat>
  <Paragraphs>70</Paragraphs>
  <Slides>20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0</vt:i4>
      </vt:variant>
      <vt:variant>
        <vt:lpstr>幻灯片标题</vt:lpstr>
      </vt:variant>
      <vt:variant>
        <vt:i4>20</vt:i4>
      </vt:variant>
    </vt:vector>
  </HeadingPairs>
  <TitlesOfParts>
    <vt:vector size="36" baseType="lpstr">
      <vt:lpstr>Arial</vt:lpstr>
      <vt:lpstr>SimSun</vt:lpstr>
      <vt:lpstr>Wingdings</vt:lpstr>
      <vt:lpstr>Century Schoolbook</vt:lpstr>
      <vt:lpstr>Wingdings 2</vt:lpstr>
      <vt:lpstr>Wingdings</vt:lpstr>
      <vt:lpstr>.VnAvant</vt:lpstr>
      <vt:lpstr>Times New Roman</vt:lpstr>
      <vt:lpstr>.VnTime</vt:lpstr>
      <vt:lpstr>Segoe Print</vt:lpstr>
      <vt:lpstr>Microsoft YaHei</vt:lpstr>
      <vt:lpstr>Arial Unicode MS</vt:lpstr>
      <vt:lpstr>Calibri</vt:lpstr>
      <vt:lpstr>Gill Sans MT</vt:lpstr>
      <vt:lpstr>Oriel</vt:lpstr>
      <vt:lpstr>Office Theme</vt:lpstr>
      <vt:lpstr>PowerPoint 演示文稿</vt:lpstr>
      <vt:lpstr>PowerPoint 演示文稿</vt:lpstr>
      <vt:lpstr>PowerPoint 演示文稿</vt:lpstr>
      <vt:lpstr>PowerPoint 演示文稿</vt:lpstr>
      <vt:lpstr>   YÊU CẦU CẦN ĐẠT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NỘI DUNG: </vt:lpstr>
      <vt:lpstr>PowerPoint 演示文稿</vt:lpstr>
      <vt:lpstr>PowerPoint 演示文稿</vt:lpstr>
      <vt:lpstr>PowerPoint 演示文稿</vt:lpstr>
      <vt:lpstr>PowerPoint 演示文稿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Đinh Ngọc Huyền_6A</cp:lastModifiedBy>
  <cp:revision>562</cp:revision>
  <dcterms:created xsi:type="dcterms:W3CDTF">2014-08-25T14:59:00Z</dcterms:created>
  <dcterms:modified xsi:type="dcterms:W3CDTF">2022-10-08T23:47:36Z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0x010100274EA5EE2C96234183A9376392CFB4B4</vt:lpwstr>
  </property>
  <property fmtid="{D5CDD505-2E9C-101B-9397-08002B2CF9AE}" pid="3" name="ICV">
    <vt:lpwstr>51D477FA22DE4481B0AD079EAED499C4</vt:lpwstr>
  </property>
  <property fmtid="{D5CDD505-2E9C-101B-9397-08002B2CF9AE}" pid="4" name="KSOProductBuildVer">
    <vt:lpwstr>1033-11.2.0.11341</vt:lpwstr>
  </property>
</Properties>
</file>